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15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</p:sldIdLst>
  <p:sldSz cx="9144000" cy="5715000" type="screen16x1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90" y="-348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7C400-217C-492A-9D2D-D7A234A1B9D6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FF657-58D5-4732-A3A6-5398A4F009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5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7C400-217C-492A-9D2D-D7A234A1B9D6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FF657-58D5-4732-A3A6-5398A4F009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5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90500"/>
            <a:ext cx="2057400" cy="4064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90500"/>
            <a:ext cx="6019800" cy="4064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7C400-217C-492A-9D2D-D7A234A1B9D6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FF657-58D5-4732-A3A6-5398A4F009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5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7C400-217C-492A-9D2D-D7A234A1B9D6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FF657-58D5-4732-A3A6-5398A4F009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5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7C400-217C-492A-9D2D-D7A234A1B9D6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FF657-58D5-4732-A3A6-5398A4F009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5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7C400-217C-492A-9D2D-D7A234A1B9D6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FF657-58D5-4732-A3A6-5398A4F009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5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7C400-217C-492A-9D2D-D7A234A1B9D6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FF657-58D5-4732-A3A6-5398A4F009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5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7C400-217C-492A-9D2D-D7A234A1B9D6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FF657-58D5-4732-A3A6-5398A4F009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5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7C400-217C-492A-9D2D-D7A234A1B9D6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FF657-58D5-4732-A3A6-5398A4F009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5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7C400-217C-492A-9D2D-D7A234A1B9D6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FF657-58D5-4732-A3A6-5398A4F009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5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7C400-217C-492A-9D2D-D7A234A1B9D6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FF657-58D5-4732-A3A6-5398A4F009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5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27C400-217C-492A-9D2D-D7A234A1B9D6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9FF657-58D5-4732-A3A6-5398A4F0096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5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YNS_color_logo_very_high_r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10400" y="342900"/>
            <a:ext cx="1618488" cy="761399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9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6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8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9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6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8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9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7000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6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8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9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4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4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4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4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4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4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46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4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48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49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5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5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5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5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5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5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56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5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58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6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8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0</Words>
  <Application>Microsoft Office PowerPoint</Application>
  <PresentationFormat>On-screen Show (16:10)</PresentationFormat>
  <Paragraphs>0</Paragraphs>
  <Slides>59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0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Rhett</dc:creator>
  <cp:lastModifiedBy>Paxton Maddox</cp:lastModifiedBy>
  <cp:revision>2</cp:revision>
  <dcterms:created xsi:type="dcterms:W3CDTF">2011-03-21T22:47:46Z</dcterms:created>
  <dcterms:modified xsi:type="dcterms:W3CDTF">2014-04-28T19:46:56Z</dcterms:modified>
</cp:coreProperties>
</file>