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tags/tags1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34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
<Relationships xmlns="http://schemas.openxmlformats.org/package/2006/relationships">
  <Relationship Id="rId3" Type="http://schemas.openxmlformats.org/officeDocument/2006/relationships/notesMaster" Target="notesMasters/notesMaster1.xml"/>
  <Relationship Id="rId4" Type="http://schemas.openxmlformats.org/officeDocument/2006/relationships/printerSettings" Target="printerSettings/printerSettings1.bin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heme" Target="theme/theme1.xml"/>
  <Relationship Id="rId8" Type="http://schemas.openxmlformats.org/officeDocument/2006/relationships/tableStyles" Target="tableStyles.xml"/>
  <Relationship Id="rId1" Type="http://schemas.openxmlformats.org/officeDocument/2006/relationships/slideMaster" Target="slideMasters/slideMaster1.xml"/>
  
  <Relationship Id="rId9" Type="http://schemas.openxmlformats.org/officeDocument/2006/relationships/slide" Target="slides/slide2.xml"/>
</Relationships>
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A29F56-7443-4B47-A59F-C5D7B33CBF33}" type="datetimeFigureOut">
              <a:rPr lang="en-US" smtClean="0"/>
              <a:t>1/17/14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4BCB7D-BF4E-1446-AA25-7CBBEE9770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378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2.xml.rels><?xml version="1.0" encoding="UTF-8" standalone="yes"?>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.xml"/>
</Relationships>
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referring to safety colors, red indicates ___________
https://www.polleverywhere.com/multiple_choice_polls/kT0NY64q7mgVzmk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BCB7D-BF4E-1446-AA25-7CBBEE97706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872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07F5-FE32-9745-9440-E836A6753442}" type="datetimeFigureOut">
              <a:rPr lang="en-US" smtClean="0"/>
              <a:t>1/17/14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7FFA-FB94-B749-9438-0D1AF91720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324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07F5-FE32-9745-9440-E836A6753442}" type="datetimeFigureOut">
              <a:rPr lang="en-US" smtClean="0"/>
              <a:t>1/17/14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7FFA-FB94-B749-9438-0D1AF91720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71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07F5-FE32-9745-9440-E836A6753442}" type="datetimeFigureOut">
              <a:rPr lang="en-US" smtClean="0"/>
              <a:t>1/17/14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7FFA-FB94-B749-9438-0D1AF91720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369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07F5-FE32-9745-9440-E836A6753442}" type="datetimeFigureOut">
              <a:rPr lang="en-US" smtClean="0"/>
              <a:t>1/17/14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7FFA-FB94-B749-9438-0D1AF91720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538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07F5-FE32-9745-9440-E836A6753442}" type="datetimeFigureOut">
              <a:rPr lang="en-US" smtClean="0"/>
              <a:t>1/17/14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7FFA-FB94-B749-9438-0D1AF91720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440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07F5-FE32-9745-9440-E836A6753442}" type="datetimeFigureOut">
              <a:rPr lang="en-US" smtClean="0"/>
              <a:t>1/17/14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7FFA-FB94-B749-9438-0D1AF91720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729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07F5-FE32-9745-9440-E836A6753442}" type="datetimeFigureOut">
              <a:rPr lang="en-US" smtClean="0"/>
              <a:t>1/17/14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7FFA-FB94-B749-9438-0D1AF91720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954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07F5-FE32-9745-9440-E836A6753442}" type="datetimeFigureOut">
              <a:rPr lang="en-US" smtClean="0"/>
              <a:t>1/17/14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7FFA-FB94-B749-9438-0D1AF91720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955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07F5-FE32-9745-9440-E836A6753442}" type="datetimeFigureOut">
              <a:rPr lang="en-US" smtClean="0"/>
              <a:t>1/17/14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7FFA-FB94-B749-9438-0D1AF91720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234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07F5-FE32-9745-9440-E836A6753442}" type="datetimeFigureOut">
              <a:rPr lang="en-US" smtClean="0"/>
              <a:t>1/17/14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7FFA-FB94-B749-9438-0D1AF91720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801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07F5-FE32-9745-9440-E836A6753442}" type="datetimeFigureOut">
              <a:rPr lang="en-US" smtClean="0"/>
              <a:t>1/17/14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7FFA-FB94-B749-9438-0D1AF91720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786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607F5-FE32-9745-9440-E836A6753442}" type="datetimeFigureOut">
              <a:rPr lang="en-US" smtClean="0"/>
              <a:t>1/17/14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47FFA-FB94-B749-9438-0D1AF91720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268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2.xml.rels><?xml version="1.0" encoding="UTF-8" standalone="yes"?>
<Relationships xmlns="http://schemas.openxmlformats.org/package/2006/relationships">
  <Relationship Id="rId3" Type="http://schemas.openxmlformats.org/officeDocument/2006/relationships/image" Target="../media/image1.png"/>
  <Relationship Id="rId4" Type="http://schemas.openxmlformats.org/officeDocument/2006/relationships/hyperlink" Target="http://www.polleverywhere.com/app" TargetMode="External"/>
  <Relationship Id="rId5" Type="http://schemas.openxmlformats.org/officeDocument/2006/relationships/hyperlink" Target="http://www.polleverywhere.com/app/help" TargetMode="External"/>
  <Relationship Id="rId6" Type="http://schemas.openxmlformats.org/officeDocument/2006/relationships/hyperlink" Target="https://www.polleverywhere.com/multiple_choice_polls/kT0NY64q7mgVzmk?preview=true" TargetMode="External"/>
  <Relationship Id="rId1" Type="http://schemas.openxmlformats.org/officeDocument/2006/relationships/slideLayout" Target="../slideLayouts/slideLayout1.xml"/>
  <Relationship Id="rId2" Type="http://schemas.openxmlformats.org/officeDocument/2006/relationships/notesSlide" Target="../notesSlides/notesSlide2.xml"/>
<Relationship Id="rId7" Type="http://schemas.openxmlformats.org/officeDocument/2006/relationships/tags" Target="../tags/tags1.xml"/></Relationships>
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/>
          </p:cNvPicPr>
          <p:nvPr>
            <p:custDataLst>
              <p:tags r:id="rId7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84" y="274638"/>
            <a:ext cx="8411633" cy="6308725"/>
          </a:xfrm>
          <a:prstGeom prst="rect">
            <a:avLst/>
          </a:prstGeom>
        </p:spPr>
      </p:pic>
      <p:sp>
        <p:nvSpPr>
          <p:cNvPr id="3" name="Rectangle 2">
            <a:hlinkClick r:id="rId4"/>
          </p:cNvPr>
          <p:cNvSpPr/>
          <p:nvPr/>
        </p:nvSpPr>
        <p:spPr>
          <a:xfrm>
            <a:off x="1863656" y="2266525"/>
            <a:ext cx="2333023" cy="205486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hlinkClick r:id="rId5"/>
          </p:cNvPr>
          <p:cNvSpPr/>
          <p:nvPr/>
        </p:nvSpPr>
        <p:spPr>
          <a:xfrm>
            <a:off x="4973258" y="4597460"/>
            <a:ext cx="2191469" cy="37040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hlinkClick r:id="rId6" action="ppaction://hlinkfile"/>
          </p:cNvPr>
          <p:cNvSpPr/>
          <p:nvPr/>
        </p:nvSpPr>
        <p:spPr>
          <a:xfrm>
            <a:off x="2912827" y="5194487"/>
            <a:ext cx="3313169" cy="37040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86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s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tru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13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Poll Everywhere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 Gessler</dc:creator>
  <cp:lastModifiedBy>Brad Gessler</cp:lastModifiedBy>
  <cp:revision>35</cp:revision>
  <dcterms:created xsi:type="dcterms:W3CDTF">2014-01-04T08:51:36Z</dcterms:created>
  <dcterms:modified xsi:type="dcterms:W3CDTF">2014-01-17T08:26:33Z</dcterms:modified>
</cp:coreProperties>
</file>