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5715000" type="screen16x1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0" y="-3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C400-217C-492A-9D2D-D7A234A1B9D6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F657-58D5-4732-A3A6-5398A4F00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C400-217C-492A-9D2D-D7A234A1B9D6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F657-58D5-4732-A3A6-5398A4F00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C400-217C-492A-9D2D-D7A234A1B9D6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F657-58D5-4732-A3A6-5398A4F00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C400-217C-492A-9D2D-D7A234A1B9D6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F657-58D5-4732-A3A6-5398A4F00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C400-217C-492A-9D2D-D7A234A1B9D6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F657-58D5-4732-A3A6-5398A4F00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C400-217C-492A-9D2D-D7A234A1B9D6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F657-58D5-4732-A3A6-5398A4F00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C400-217C-492A-9D2D-D7A234A1B9D6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F657-58D5-4732-A3A6-5398A4F00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C400-217C-492A-9D2D-D7A234A1B9D6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F657-58D5-4732-A3A6-5398A4F00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C400-217C-492A-9D2D-D7A234A1B9D6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F657-58D5-4732-A3A6-5398A4F00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C400-217C-492A-9D2D-D7A234A1B9D6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F657-58D5-4732-A3A6-5398A4F00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C400-217C-492A-9D2D-D7A234A1B9D6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F657-58D5-4732-A3A6-5398A4F00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C400-217C-492A-9D2D-D7A234A1B9D6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F657-58D5-4732-A3A6-5398A4F00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YNS_color_logo_very_high_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342900"/>
            <a:ext cx="1618488" cy="761399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(16:10)</PresentationFormat>
  <Paragraphs>0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Rhett</dc:creator>
  <cp:lastModifiedBy>Paxton Maddox</cp:lastModifiedBy>
  <cp:revision>2</cp:revision>
  <dcterms:created xsi:type="dcterms:W3CDTF">2011-03-21T22:47:46Z</dcterms:created>
  <dcterms:modified xsi:type="dcterms:W3CDTF">2014-04-28T19:46:56Z</dcterms:modified>
</cp:coreProperties>
</file>