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88" r:id="rId2"/>
    <p:sldId id="287" r:id="rId3"/>
    <p:sldId id="281" r:id="rId4"/>
    <p:sldId id="282" r:id="rId5"/>
    <p:sldId id="283" r:id="rId6"/>
    <p:sldId id="284" r:id="rId7"/>
    <p:sldId id="285" r:id="rId8"/>
    <p:sldId id="286" r:id="rId9"/>
  </p:sldIdLst>
  <p:sldSz cx="10058400" cy="77724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509412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01882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52823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03764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547061" algn="l" defTabSz="1018824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3056473" algn="l" defTabSz="1018824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565886" algn="l" defTabSz="1018824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4075298" algn="l" defTabSz="1018824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99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-198" y="-102"/>
      </p:cViewPr>
      <p:guideLst>
        <p:guide orient="horz" pos="2448"/>
        <p:guide pos="31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9327138" cy="393271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86693A4-BB4B-416C-9A84-7F37AA8BAC0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D87C43-1B35-4389-ADBC-15596CA64A89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685800"/>
            <a:ext cx="44386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26D69-F100-4543-B70B-0956486AE9D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9675" y="685800"/>
            <a:ext cx="443865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26D69-F100-4543-B70B-0956486AE9D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9675" y="685800"/>
            <a:ext cx="443865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26D69-F100-4543-B70B-0956486AE9D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9675" y="685800"/>
            <a:ext cx="443865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26D69-F100-4543-B70B-0956486AE9D7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9675" y="685800"/>
            <a:ext cx="443865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26D69-F100-4543-B70B-0956486AE9D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9675" y="685800"/>
            <a:ext cx="443865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26D69-F100-4543-B70B-0956486AE9D7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9675" y="685800"/>
            <a:ext cx="443865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26D69-F100-4543-B70B-0956486AE9D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9675" y="685800"/>
            <a:ext cx="443865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26D69-F100-4543-B70B-0956486AE9D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2414482"/>
            <a:ext cx="8549640" cy="166602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760" y="4404360"/>
            <a:ext cx="7040880" cy="1986280"/>
          </a:xfrm>
        </p:spPr>
        <p:txBody>
          <a:bodyPr/>
          <a:lstStyle>
            <a:lvl1pPr marL="0" indent="0" algn="ctr">
              <a:buNone/>
              <a:defRPr/>
            </a:lvl1pPr>
            <a:lvl2pPr marL="509412" indent="0" algn="ctr">
              <a:buNone/>
              <a:defRPr/>
            </a:lvl2pPr>
            <a:lvl3pPr marL="1018824" indent="0" algn="ctr">
              <a:buNone/>
              <a:defRPr/>
            </a:lvl3pPr>
            <a:lvl4pPr marL="1528237" indent="0" algn="ctr">
              <a:buNone/>
              <a:defRPr/>
            </a:lvl4pPr>
            <a:lvl5pPr marL="2037649" indent="0" algn="ctr">
              <a:buNone/>
              <a:defRPr/>
            </a:lvl5pPr>
            <a:lvl6pPr marL="2547061" indent="0" algn="ctr">
              <a:buNone/>
              <a:defRPr/>
            </a:lvl6pPr>
            <a:lvl7pPr marL="3056473" indent="0" algn="ctr">
              <a:buNone/>
              <a:defRPr/>
            </a:lvl7pPr>
            <a:lvl8pPr marL="3565886" indent="0" algn="ctr">
              <a:buNone/>
              <a:defRPr/>
            </a:lvl8pPr>
            <a:lvl9pPr marL="4075298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981668-5854-4601-9453-227744AC0B2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FDDF70-936E-4B9F-A225-04B703AD818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92340" y="311257"/>
            <a:ext cx="2263140" cy="66317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311257"/>
            <a:ext cx="6621780" cy="663172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512E59-A079-4300-834C-2905951B0D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FC11ED-7110-4937-BA8A-358F4244B1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4544" y="4994487"/>
            <a:ext cx="8549640" cy="1543685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4544" y="3294275"/>
            <a:ext cx="8549640" cy="1700212"/>
          </a:xfrm>
        </p:spPr>
        <p:txBody>
          <a:bodyPr anchor="b"/>
          <a:lstStyle>
            <a:lvl1pPr marL="0" indent="0">
              <a:buNone/>
              <a:defRPr sz="2200"/>
            </a:lvl1pPr>
            <a:lvl2pPr marL="509412" indent="0">
              <a:buNone/>
              <a:defRPr sz="2000"/>
            </a:lvl2pPr>
            <a:lvl3pPr marL="1018824" indent="0">
              <a:buNone/>
              <a:defRPr sz="1800"/>
            </a:lvl3pPr>
            <a:lvl4pPr marL="1528237" indent="0">
              <a:buNone/>
              <a:defRPr sz="1600"/>
            </a:lvl4pPr>
            <a:lvl5pPr marL="2037649" indent="0">
              <a:buNone/>
              <a:defRPr sz="1600"/>
            </a:lvl5pPr>
            <a:lvl6pPr marL="2547061" indent="0">
              <a:buNone/>
              <a:defRPr sz="1600"/>
            </a:lvl6pPr>
            <a:lvl7pPr marL="3056473" indent="0">
              <a:buNone/>
              <a:defRPr sz="1600"/>
            </a:lvl7pPr>
            <a:lvl8pPr marL="3565886" indent="0">
              <a:buNone/>
              <a:defRPr sz="1600"/>
            </a:lvl8pPr>
            <a:lvl9pPr marL="4075298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76998C-D6E6-4BBF-B532-841F4CADAE4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813560"/>
            <a:ext cx="4442460" cy="5129425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020" y="1813560"/>
            <a:ext cx="4442460" cy="5129425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490C14-0DBE-481D-8CFC-6784A1DC69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739795"/>
            <a:ext cx="4444207" cy="72506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" y="2464859"/>
            <a:ext cx="4444207" cy="4478126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9528" y="1739795"/>
            <a:ext cx="4445953" cy="72506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9528" y="2464859"/>
            <a:ext cx="4445953" cy="4478126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FF08D0-DEBA-4A3B-8BF9-46B693FEFAD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119D28-83E4-4B71-AD32-B0DC799E44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C0B994-566F-436A-A76B-AEDC530C3CD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1" y="309457"/>
            <a:ext cx="3309144" cy="131699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555" y="309457"/>
            <a:ext cx="5622925" cy="6633528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2921" y="1626447"/>
            <a:ext cx="3309144" cy="5316538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BB26F8-79A6-4234-A964-40BD8AC84E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517" y="5440680"/>
            <a:ext cx="6035040" cy="642303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517" y="694478"/>
            <a:ext cx="6035040" cy="46634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517" y="6082983"/>
            <a:ext cx="6035040" cy="912177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559634-8EB3-4B74-AEF8-9F105DA857F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2920" y="311256"/>
            <a:ext cx="905256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82" tIns="50941" rIns="101882" bIns="509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2920" y="1813560"/>
            <a:ext cx="9052560" cy="512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82" tIns="50941" rIns="101882" bIns="509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2920" y="7077922"/>
            <a:ext cx="234696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82" tIns="50941" rIns="101882" bIns="50941" numCol="1" anchor="t" anchorCtr="0" compatLnSpc="1">
            <a:prstTxWarp prst="textNoShape">
              <a:avLst/>
            </a:prstTxWarp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36620" y="7077922"/>
            <a:ext cx="318516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82" tIns="50941" rIns="101882" bIns="50941" numCol="1" anchor="t" anchorCtr="0" compatLnSpc="1">
            <a:prstTxWarp prst="textNoShape">
              <a:avLst/>
            </a:prstTxWarp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08520" y="7077922"/>
            <a:ext cx="234696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82" tIns="50941" rIns="101882" bIns="50941" numCol="1" anchor="t" anchorCtr="0" compatLnSpc="1">
            <a:prstTxWarp prst="textNoShape">
              <a:avLst/>
            </a:prstTxWarp>
          </a:bodyPr>
          <a:lstStyle>
            <a:lvl1pPr algn="r">
              <a:defRPr sz="1600"/>
            </a:lvl1pPr>
          </a:lstStyle>
          <a:p>
            <a:fld id="{E90A70F2-5316-4CED-8702-35058D0BCAC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5pPr>
      <a:lvl6pPr marL="509412"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6pPr>
      <a:lvl7pPr marL="1018824"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7pPr>
      <a:lvl8pPr marL="1528237"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8pPr>
      <a:lvl9pPr marL="2037649"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9pPr>
    </p:titleStyle>
    <p:bodyStyle>
      <a:lvl1pPr marL="382059" indent="-382059" algn="l" rtl="0" fontAlgn="base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rtl="0" fontAlgn="base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2pPr>
      <a:lvl3pPr marL="1273531" indent="-254706" algn="l" rtl="0" fontAlgn="base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</a:defRPr>
      </a:lvl3pPr>
      <a:lvl4pPr marL="1782943" indent="-254706" algn="l" rtl="0" fontAlgn="base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292355" indent="-254706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801767" indent="-254706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311180" indent="-254706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820592" indent="-254706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4330004" indent="-254706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3844724619_5952800b4f_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-841549"/>
            <a:ext cx="10249318" cy="1024931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2176" y="180870"/>
            <a:ext cx="886832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AUTHENTICITY</a:t>
            </a:r>
            <a:endParaRPr lang="en-US" sz="8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95376" y="673238"/>
            <a:ext cx="3398687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i="1" dirty="0" smtClean="0">
                <a:solidFill>
                  <a:schemeClr val="accent2"/>
                </a:solidFill>
                <a:latin typeface="Brush Script MT" pitchFamily="66" charset="0"/>
              </a:rPr>
              <a:t>rules</a:t>
            </a:r>
            <a:endParaRPr lang="en-US" sz="16600" i="1" dirty="0">
              <a:solidFill>
                <a:schemeClr val="accent2"/>
              </a:solidFill>
              <a:latin typeface="Brush Script MT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-181610" y="5742940"/>
            <a:ext cx="10547350" cy="1496907"/>
          </a:xfrm>
          <a:prstGeom prst="rect">
            <a:avLst/>
          </a:prstGeom>
          <a:solidFill>
            <a:schemeClr val="bg1"/>
          </a:solidFill>
          <a:ln w="25400">
            <a:solidFill>
              <a:srgbClr val="990000"/>
            </a:solidFill>
            <a:miter lim="800000"/>
            <a:headEnd/>
            <a:tailEnd/>
          </a:ln>
          <a:effectLst/>
        </p:spPr>
        <p:txBody>
          <a:bodyPr wrap="none" lIns="101882" tIns="50941" rIns="101882" bIns="50941" anchor="ctr"/>
          <a:lstStyle/>
          <a:p>
            <a:endParaRPr lang="en-US"/>
          </a:p>
        </p:txBody>
      </p:sp>
      <p:pic>
        <p:nvPicPr>
          <p:cNvPr id="29706" name="Picture 10" descr="Gravit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7795" y="1023727"/>
            <a:ext cx="4561205" cy="4699423"/>
          </a:xfrm>
          <a:prstGeom prst="rect">
            <a:avLst/>
          </a:prstGeom>
          <a:noFill/>
        </p:spPr>
      </p:pic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3963988" y="5870681"/>
            <a:ext cx="5699245" cy="856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1882" tIns="50941" rIns="101882" bIns="50941">
            <a:spAutoFit/>
          </a:bodyPr>
          <a:lstStyle/>
          <a:p>
            <a:r>
              <a:rPr lang="en-US" sz="4900" dirty="0">
                <a:latin typeface="Problem Secretary Normal" pitchFamily="2" charset="0"/>
              </a:rPr>
              <a:t>The Gravity Rule</a:t>
            </a:r>
          </a:p>
        </p:txBody>
      </p:sp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3209608" y="6484197"/>
            <a:ext cx="3412337" cy="65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1882" tIns="50941" rIns="101882" bIns="50941">
            <a:spAutoFit/>
          </a:bodyPr>
          <a:lstStyle/>
          <a:p>
            <a:r>
              <a:rPr lang="en-US" sz="3600" dirty="0">
                <a:solidFill>
                  <a:srgbClr val="333333"/>
                </a:solidFill>
                <a:latin typeface="Palatino Linotype" pitchFamily="18" charset="0"/>
              </a:rPr>
              <a:t>Know Your Self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9" name="Picture 9" descr="Iceber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882265"/>
            <a:ext cx="10096818" cy="10699645"/>
          </a:xfrm>
          <a:prstGeom prst="rect">
            <a:avLst/>
          </a:prstGeom>
          <a:noFill/>
        </p:spPr>
      </p:pic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-181610" y="5742940"/>
            <a:ext cx="10547350" cy="1496907"/>
          </a:xfrm>
          <a:prstGeom prst="rect">
            <a:avLst/>
          </a:prstGeom>
          <a:solidFill>
            <a:schemeClr val="bg1"/>
          </a:solidFill>
          <a:ln w="25400">
            <a:solidFill>
              <a:srgbClr val="990000"/>
            </a:solidFill>
            <a:miter lim="800000"/>
            <a:headEnd/>
            <a:tailEnd/>
          </a:ln>
          <a:effectLst/>
        </p:spPr>
        <p:txBody>
          <a:bodyPr wrap="none" lIns="101882" tIns="50941" rIns="101882" bIns="50941" anchor="ctr"/>
          <a:lstStyle/>
          <a:p>
            <a:endParaRPr lang="en-US"/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3963987" y="5870681"/>
            <a:ext cx="5482840" cy="856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1882" tIns="50941" rIns="101882" bIns="50941">
            <a:spAutoFit/>
          </a:bodyPr>
          <a:lstStyle/>
          <a:p>
            <a:r>
              <a:rPr lang="en-US" sz="4900" dirty="0">
                <a:latin typeface="Problem Secretary Normal" pitchFamily="2" charset="0"/>
              </a:rPr>
              <a:t>The Iceberg Rule</a:t>
            </a:r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3209608" y="6484197"/>
            <a:ext cx="4300401" cy="65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1882" tIns="50941" rIns="101882" bIns="50941">
            <a:spAutoFit/>
          </a:bodyPr>
          <a:lstStyle/>
          <a:p>
            <a:r>
              <a:rPr lang="en-US" sz="3600" dirty="0">
                <a:solidFill>
                  <a:srgbClr val="333333"/>
                </a:solidFill>
                <a:latin typeface="Palatino Linotype" pitchFamily="18" charset="0"/>
              </a:rPr>
              <a:t>Know Your Content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2" name="Picture 8" descr="Team Sketc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657" y="3001010"/>
            <a:ext cx="5093811" cy="3709882"/>
          </a:xfrm>
          <a:prstGeom prst="rect">
            <a:avLst/>
          </a:prstGeom>
          <a:noFill/>
        </p:spPr>
      </p:pic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-181610" y="5742940"/>
            <a:ext cx="10547350" cy="1496907"/>
          </a:xfrm>
          <a:prstGeom prst="rect">
            <a:avLst/>
          </a:prstGeom>
          <a:solidFill>
            <a:schemeClr val="bg1"/>
          </a:solidFill>
          <a:ln w="25400">
            <a:solidFill>
              <a:srgbClr val="990000"/>
            </a:solidFill>
            <a:miter lim="800000"/>
            <a:headEnd/>
            <a:tailEnd/>
          </a:ln>
          <a:effectLst/>
        </p:spPr>
        <p:txBody>
          <a:bodyPr wrap="none" lIns="101882" tIns="50941" rIns="101882" bIns="50941" anchor="ctr"/>
          <a:lstStyle/>
          <a:p>
            <a:endParaRPr lang="en-US"/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3523933" y="5870681"/>
            <a:ext cx="6502349" cy="856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1882" tIns="50941" rIns="101882" bIns="50941">
            <a:spAutoFit/>
          </a:bodyPr>
          <a:lstStyle/>
          <a:p>
            <a:r>
              <a:rPr lang="en-US" sz="4900" dirty="0">
                <a:latin typeface="Problem Secretary Normal" pitchFamily="2" charset="0"/>
              </a:rPr>
              <a:t>The YourSpace Rule</a:t>
            </a:r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3209608" y="6484197"/>
            <a:ext cx="4615551" cy="65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1882" tIns="50941" rIns="101882" bIns="50941">
            <a:spAutoFit/>
          </a:bodyPr>
          <a:lstStyle/>
          <a:p>
            <a:r>
              <a:rPr lang="en-US" sz="3600" dirty="0">
                <a:solidFill>
                  <a:srgbClr val="333333"/>
                </a:solidFill>
                <a:latin typeface="Palatino Linotype" pitchFamily="18" charset="0"/>
              </a:rPr>
              <a:t>Know Your Audience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8" descr="Crazy_Doct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61670" y="26988"/>
            <a:ext cx="5596731" cy="8578427"/>
          </a:xfrm>
          <a:prstGeom prst="rect">
            <a:avLst/>
          </a:prstGeom>
          <a:noFill/>
        </p:spPr>
      </p:pic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-181610" y="5742940"/>
            <a:ext cx="10547350" cy="1496907"/>
          </a:xfrm>
          <a:prstGeom prst="rect">
            <a:avLst/>
          </a:prstGeom>
          <a:solidFill>
            <a:schemeClr val="bg1"/>
          </a:solidFill>
          <a:ln w="25400">
            <a:solidFill>
              <a:srgbClr val="990000"/>
            </a:solidFill>
            <a:miter lim="800000"/>
            <a:headEnd/>
            <a:tailEnd/>
          </a:ln>
          <a:effectLst/>
        </p:spPr>
        <p:txBody>
          <a:bodyPr wrap="none" lIns="101882" tIns="50941" rIns="101882" bIns="50941" anchor="ctr"/>
          <a:lstStyle/>
          <a:p>
            <a:endParaRPr lang="en-US"/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4152583" y="5870681"/>
            <a:ext cx="5798632" cy="856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1882" tIns="50941" rIns="101882" bIns="50941">
            <a:spAutoFit/>
          </a:bodyPr>
          <a:lstStyle/>
          <a:p>
            <a:r>
              <a:rPr lang="en-US" sz="4900" dirty="0">
                <a:latin typeface="Problem Secretary Normal" pitchFamily="2" charset="0"/>
              </a:rPr>
              <a:t>The Surgeon Rule</a:t>
            </a: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3209608" y="6484197"/>
            <a:ext cx="3743517" cy="65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1882" tIns="50941" rIns="101882" bIns="50941">
            <a:spAutoFit/>
          </a:bodyPr>
          <a:lstStyle/>
          <a:p>
            <a:r>
              <a:rPr lang="en-US" sz="3600" dirty="0">
                <a:solidFill>
                  <a:srgbClr val="333333"/>
                </a:solidFill>
                <a:latin typeface="Palatino Linotype" pitchFamily="18" charset="0"/>
              </a:rPr>
              <a:t>Know Your Tools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00" name="Picture 8" descr="Gol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65859"/>
            <a:ext cx="10058400" cy="6907001"/>
          </a:xfrm>
          <a:prstGeom prst="rect">
            <a:avLst/>
          </a:prstGeom>
          <a:noFill/>
        </p:spPr>
      </p:pic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-181610" y="5742940"/>
            <a:ext cx="10547350" cy="1496907"/>
          </a:xfrm>
          <a:prstGeom prst="rect">
            <a:avLst/>
          </a:prstGeom>
          <a:solidFill>
            <a:schemeClr val="bg1"/>
          </a:solidFill>
          <a:ln w="25400">
            <a:solidFill>
              <a:srgbClr val="990000"/>
            </a:solidFill>
            <a:miter lim="800000"/>
            <a:headEnd/>
            <a:tailEnd/>
          </a:ln>
          <a:effectLst/>
        </p:spPr>
        <p:txBody>
          <a:bodyPr wrap="none" lIns="101882" tIns="50941" rIns="101882" bIns="50941" anchor="ctr"/>
          <a:lstStyle/>
          <a:p>
            <a:endParaRPr lang="en-US"/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4657250" y="5838296"/>
            <a:ext cx="5094913" cy="856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1882" tIns="50941" rIns="101882" bIns="50941">
            <a:spAutoFit/>
          </a:bodyPr>
          <a:lstStyle/>
          <a:p>
            <a:r>
              <a:rPr lang="en-US" sz="4900" dirty="0">
                <a:latin typeface="Problem Secretary Normal" pitchFamily="2" charset="0"/>
              </a:rPr>
              <a:t>The 7-Iron Rule</a:t>
            </a: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3209608" y="6484197"/>
            <a:ext cx="3688054" cy="65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1882" tIns="50941" rIns="101882" bIns="50941">
            <a:spAutoFit/>
          </a:bodyPr>
          <a:lstStyle/>
          <a:p>
            <a:r>
              <a:rPr lang="en-US" sz="3600" dirty="0">
                <a:solidFill>
                  <a:srgbClr val="333333"/>
                </a:solidFill>
                <a:latin typeface="Palatino Linotype" pitchFamily="18" charset="0"/>
              </a:rPr>
              <a:t>Know Your Flow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5" name="Picture 9" descr="mask_Dar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1813382" cy="8112443"/>
          </a:xfrm>
          <a:prstGeom prst="rect">
            <a:avLst/>
          </a:prstGeom>
          <a:noFill/>
        </p:spPr>
      </p:pic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-181610" y="5742940"/>
            <a:ext cx="10547350" cy="1496907"/>
          </a:xfrm>
          <a:prstGeom prst="rect">
            <a:avLst/>
          </a:prstGeom>
          <a:solidFill>
            <a:schemeClr val="bg1"/>
          </a:solidFill>
          <a:ln w="25400">
            <a:solidFill>
              <a:srgbClr val="990000"/>
            </a:solidFill>
            <a:miter lim="800000"/>
            <a:headEnd/>
            <a:tailEnd/>
          </a:ln>
          <a:effectLst/>
        </p:spPr>
        <p:txBody>
          <a:bodyPr wrap="none" lIns="101882" tIns="50941" rIns="101882" bIns="50941" anchor="ctr"/>
          <a:lstStyle/>
          <a:p>
            <a:endParaRPr lang="en-US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4657250" y="5838296"/>
            <a:ext cx="4942628" cy="856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1882" tIns="50941" rIns="101882" bIns="50941">
            <a:spAutoFit/>
          </a:bodyPr>
          <a:lstStyle/>
          <a:p>
            <a:r>
              <a:rPr lang="en-US" sz="4900" dirty="0">
                <a:latin typeface="Problem Secretary Normal" pitchFamily="2" charset="0"/>
              </a:rPr>
              <a:t>The Mask Rule</a:t>
            </a: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3209608" y="6484197"/>
            <a:ext cx="4391772" cy="65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1882" tIns="50941" rIns="101882" bIns="50941">
            <a:spAutoFit/>
          </a:bodyPr>
          <a:lstStyle/>
          <a:p>
            <a:r>
              <a:rPr lang="en-US" sz="3600" dirty="0">
                <a:solidFill>
                  <a:srgbClr val="333333"/>
                </a:solidFill>
                <a:latin typeface="Palatino Linotype" pitchFamily="18" charset="0"/>
              </a:rPr>
              <a:t>Know Your Enemies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8" name="Picture 8" descr="Maverick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011680" y="0"/>
            <a:ext cx="12113737" cy="8373322"/>
          </a:xfrm>
          <a:prstGeom prst="rect">
            <a:avLst/>
          </a:prstGeom>
          <a:noFill/>
        </p:spPr>
      </p:pic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-181610" y="5742940"/>
            <a:ext cx="10547350" cy="1496907"/>
          </a:xfrm>
          <a:prstGeom prst="rect">
            <a:avLst/>
          </a:prstGeom>
          <a:solidFill>
            <a:schemeClr val="bg1"/>
          </a:solidFill>
          <a:ln w="25400">
            <a:solidFill>
              <a:srgbClr val="990000"/>
            </a:solidFill>
            <a:miter lim="800000"/>
            <a:headEnd/>
            <a:tailEnd/>
          </a:ln>
          <a:effectLst/>
        </p:spPr>
        <p:txBody>
          <a:bodyPr wrap="none" lIns="101882" tIns="50941" rIns="101882" bIns="50941" anchor="ctr"/>
          <a:lstStyle/>
          <a:p>
            <a:endParaRPr lang="en-US"/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3619977" y="5838296"/>
            <a:ext cx="6451053" cy="856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1882" tIns="50941" rIns="101882" bIns="50941">
            <a:spAutoFit/>
          </a:bodyPr>
          <a:lstStyle/>
          <a:p>
            <a:r>
              <a:rPr lang="en-US" sz="4900" dirty="0">
                <a:latin typeface="Problem Secretary Normal" pitchFamily="2" charset="0"/>
              </a:rPr>
              <a:t>The Mavericks Rule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2219485" y="6484197"/>
            <a:ext cx="6458043" cy="65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1882" tIns="50941" rIns="101882" bIns="50941">
            <a:spAutoFit/>
          </a:bodyPr>
          <a:lstStyle/>
          <a:p>
            <a:r>
              <a:rPr lang="en-US" sz="3600" dirty="0">
                <a:solidFill>
                  <a:srgbClr val="333333"/>
                </a:solidFill>
                <a:latin typeface="Palatino Linotype" pitchFamily="18" charset="0"/>
              </a:rPr>
              <a:t>Know Your Difference-Makers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51</Words>
  <Application>Microsoft Office PowerPoint</Application>
  <PresentationFormat>Custom</PresentationFormat>
  <Paragraphs>23</Paragraphs>
  <Slides>8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YourNextSpeaker, LLC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Rhett Laubach</dc:creator>
  <cp:lastModifiedBy>Paxton Maddox</cp:lastModifiedBy>
  <cp:revision>13</cp:revision>
  <dcterms:created xsi:type="dcterms:W3CDTF">2008-09-17T03:14:25Z</dcterms:created>
  <dcterms:modified xsi:type="dcterms:W3CDTF">2014-04-28T19:48:15Z</dcterms:modified>
</cp:coreProperties>
</file>