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8" r:id="rId2"/>
    <p:sldId id="287" r:id="rId3"/>
    <p:sldId id="281" r:id="rId4"/>
    <p:sldId id="282" r:id="rId5"/>
    <p:sldId id="283" r:id="rId6"/>
    <p:sldId id="284" r:id="rId7"/>
    <p:sldId id="285" r:id="rId8"/>
    <p:sldId id="286" r:id="rId9"/>
  </p:sldIdLst>
  <p:sldSz cx="100584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094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188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282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37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47061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056473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565886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075298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198" y="-10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6693A4-BB4B-416C-9A84-7F37AA8BAC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87C43-1B35-4389-ADBC-15596CA64A89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26D69-F100-4543-B70B-0956486AE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6D69-F100-4543-B70B-0956486AE9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6D69-F100-4543-B70B-0956486AE9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6D69-F100-4543-B70B-0956486AE9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6D69-F100-4543-B70B-0956486AE9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6D69-F100-4543-B70B-0956486AE9D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6D69-F100-4543-B70B-0956486AE9D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6D69-F100-4543-B70B-0956486AE9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81668-5854-4601-9453-227744AC0B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DDF70-936E-4B9F-A225-04B703AD8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12E59-A079-4300-834C-2905951B0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C11ED-7110-4937-BA8A-358F4244B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6998C-D6E6-4BBF-B532-841F4CADA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90C14-0DBE-481D-8CFC-6784A1DC6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F08D0-DEBA-4A3B-8BF9-46B693FEF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19D28-83E4-4B71-AD32-B0DC799E44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0B994-566F-436A-A76B-AEDC530C3C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B26F8-79A6-4234-A964-40BD8AC84E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59634-8EB3-4B74-AEF8-9F105DA85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311256"/>
            <a:ext cx="90525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1813560"/>
            <a:ext cx="905256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7077922"/>
            <a:ext cx="234696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77922"/>
            <a:ext cx="318516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77922"/>
            <a:ext cx="234696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E90A70F2-5316-4CED-8702-35058D0BCA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82059" indent="-382059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531" indent="-254706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943" indent="-25470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55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844724619_5952800b4f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841549"/>
            <a:ext cx="10249318" cy="10249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176" y="180870"/>
            <a:ext cx="88683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AUTHENTICITY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5376" y="673238"/>
            <a:ext cx="339868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i="1" dirty="0" smtClean="0">
                <a:solidFill>
                  <a:schemeClr val="accent2"/>
                </a:solidFill>
                <a:latin typeface="Brush Script MT" pitchFamily="66" charset="0"/>
              </a:rPr>
              <a:t>rules</a:t>
            </a:r>
            <a:endParaRPr lang="en-US" sz="16600" i="1" dirty="0">
              <a:solidFill>
                <a:schemeClr val="accent2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-181610" y="5742940"/>
            <a:ext cx="10547350" cy="1496907"/>
          </a:xfrm>
          <a:prstGeom prst="rect">
            <a:avLst/>
          </a:prstGeom>
          <a:solidFill>
            <a:schemeClr val="bg1"/>
          </a:solidFill>
          <a:ln w="254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pic>
        <p:nvPicPr>
          <p:cNvPr id="29706" name="Picture 10" descr="Gra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7795" y="1023727"/>
            <a:ext cx="4561205" cy="4699423"/>
          </a:xfrm>
          <a:prstGeom prst="rect">
            <a:avLst/>
          </a:prstGeom>
          <a:noFill/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963988" y="5870681"/>
            <a:ext cx="5699245" cy="85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r>
              <a:rPr lang="en-US" sz="4900" dirty="0">
                <a:latin typeface="Problem Secretary Normal" pitchFamily="2" charset="0"/>
              </a:rPr>
              <a:t>The Gravity Rule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209608" y="6484197"/>
            <a:ext cx="3412337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r>
              <a:rPr lang="en-US" sz="3600" dirty="0">
                <a:solidFill>
                  <a:srgbClr val="333333"/>
                </a:solidFill>
                <a:latin typeface="Palatino Linotype" pitchFamily="18" charset="0"/>
              </a:rPr>
              <a:t>Know Your 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Icebe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82265"/>
            <a:ext cx="10096818" cy="10699645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-181610" y="5742940"/>
            <a:ext cx="10547350" cy="1496907"/>
          </a:xfrm>
          <a:prstGeom prst="rect">
            <a:avLst/>
          </a:prstGeom>
          <a:solidFill>
            <a:schemeClr val="bg1"/>
          </a:solidFill>
          <a:ln w="254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963987" y="5870681"/>
            <a:ext cx="5482840" cy="85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r>
              <a:rPr lang="en-US" sz="4900" dirty="0">
                <a:latin typeface="Problem Secretary Normal" pitchFamily="2" charset="0"/>
              </a:rPr>
              <a:t>The Iceberg Rule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209608" y="6484197"/>
            <a:ext cx="4300401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r>
              <a:rPr lang="en-US" sz="3600" dirty="0">
                <a:solidFill>
                  <a:srgbClr val="333333"/>
                </a:solidFill>
                <a:latin typeface="Palatino Linotype" pitchFamily="18" charset="0"/>
              </a:rPr>
              <a:t>Know Your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Team Ske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7" y="3001010"/>
            <a:ext cx="5093811" cy="3709882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-181610" y="5742940"/>
            <a:ext cx="10547350" cy="1496907"/>
          </a:xfrm>
          <a:prstGeom prst="rect">
            <a:avLst/>
          </a:prstGeom>
          <a:solidFill>
            <a:schemeClr val="bg1"/>
          </a:solidFill>
          <a:ln w="254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523933" y="5870681"/>
            <a:ext cx="6502349" cy="85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r>
              <a:rPr lang="en-US" sz="4900" dirty="0">
                <a:latin typeface="Problem Secretary Normal" pitchFamily="2" charset="0"/>
              </a:rPr>
              <a:t>The YourSpace Rule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209608" y="6484197"/>
            <a:ext cx="4615551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r>
              <a:rPr lang="en-US" sz="3600" dirty="0">
                <a:solidFill>
                  <a:srgbClr val="333333"/>
                </a:solidFill>
                <a:latin typeface="Palatino Linotype" pitchFamily="18" charset="0"/>
              </a:rPr>
              <a:t>Know Your Audience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Crazy_Do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670" y="26988"/>
            <a:ext cx="5596731" cy="8578427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-181610" y="5742940"/>
            <a:ext cx="10547350" cy="1496907"/>
          </a:xfrm>
          <a:prstGeom prst="rect">
            <a:avLst/>
          </a:prstGeom>
          <a:solidFill>
            <a:schemeClr val="bg1"/>
          </a:solidFill>
          <a:ln w="254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152583" y="5870681"/>
            <a:ext cx="5798632" cy="85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r>
              <a:rPr lang="en-US" sz="4900" dirty="0">
                <a:latin typeface="Problem Secretary Normal" pitchFamily="2" charset="0"/>
              </a:rPr>
              <a:t>The Surgeon Rule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209608" y="6484197"/>
            <a:ext cx="3743517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r>
              <a:rPr lang="en-US" sz="3600" dirty="0">
                <a:solidFill>
                  <a:srgbClr val="333333"/>
                </a:solidFill>
                <a:latin typeface="Palatino Linotype" pitchFamily="18" charset="0"/>
              </a:rPr>
              <a:t>Know Your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Go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65859"/>
            <a:ext cx="10058400" cy="6907001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-181610" y="5742940"/>
            <a:ext cx="10547350" cy="1496907"/>
          </a:xfrm>
          <a:prstGeom prst="rect">
            <a:avLst/>
          </a:prstGeom>
          <a:solidFill>
            <a:schemeClr val="bg1"/>
          </a:solidFill>
          <a:ln w="254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57250" y="5838296"/>
            <a:ext cx="5094913" cy="85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r>
              <a:rPr lang="en-US" sz="4900" dirty="0">
                <a:latin typeface="Problem Secretary Normal" pitchFamily="2" charset="0"/>
              </a:rPr>
              <a:t>The 7-Iron Rule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209608" y="6484197"/>
            <a:ext cx="3688054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r>
              <a:rPr lang="en-US" sz="3600" dirty="0">
                <a:solidFill>
                  <a:srgbClr val="333333"/>
                </a:solidFill>
                <a:latin typeface="Palatino Linotype" pitchFamily="18" charset="0"/>
              </a:rPr>
              <a:t>Know Your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mask_D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13382" cy="8112443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-181610" y="5742940"/>
            <a:ext cx="10547350" cy="1496907"/>
          </a:xfrm>
          <a:prstGeom prst="rect">
            <a:avLst/>
          </a:prstGeom>
          <a:solidFill>
            <a:schemeClr val="bg1"/>
          </a:solidFill>
          <a:ln w="254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657250" y="5838296"/>
            <a:ext cx="4942628" cy="85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r>
              <a:rPr lang="en-US" sz="4900" dirty="0">
                <a:latin typeface="Problem Secretary Normal" pitchFamily="2" charset="0"/>
              </a:rPr>
              <a:t>The Mask Rule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209608" y="6484197"/>
            <a:ext cx="4391772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r>
              <a:rPr lang="en-US" sz="3600" dirty="0">
                <a:solidFill>
                  <a:srgbClr val="333333"/>
                </a:solidFill>
                <a:latin typeface="Palatino Linotype" pitchFamily="18" charset="0"/>
              </a:rPr>
              <a:t>Know Your Enemies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Maveri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11680" y="0"/>
            <a:ext cx="12113737" cy="8373322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-181610" y="5742940"/>
            <a:ext cx="10547350" cy="1496907"/>
          </a:xfrm>
          <a:prstGeom prst="rect">
            <a:avLst/>
          </a:prstGeom>
          <a:solidFill>
            <a:schemeClr val="bg1"/>
          </a:solidFill>
          <a:ln w="254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619977" y="5838296"/>
            <a:ext cx="6451053" cy="85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r>
              <a:rPr lang="en-US" sz="4900" dirty="0">
                <a:latin typeface="Problem Secretary Normal" pitchFamily="2" charset="0"/>
              </a:rPr>
              <a:t>The Mavericks Rule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19485" y="6484197"/>
            <a:ext cx="6458043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r>
              <a:rPr lang="en-US" sz="3600" dirty="0">
                <a:solidFill>
                  <a:srgbClr val="333333"/>
                </a:solidFill>
                <a:latin typeface="Palatino Linotype" pitchFamily="18" charset="0"/>
              </a:rPr>
              <a:t>Know Your Difference-Makers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51</Words>
  <Application>Microsoft Office PowerPoint</Application>
  <PresentationFormat>Custom</PresentationFormat>
  <Paragraphs>23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YourNextSpeaker,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Rhett Laubach</dc:creator>
  <cp:lastModifiedBy>Paxton Maddox</cp:lastModifiedBy>
  <cp:revision>13</cp:revision>
  <dcterms:created xsi:type="dcterms:W3CDTF">2008-09-17T03:14:25Z</dcterms:created>
  <dcterms:modified xsi:type="dcterms:W3CDTF">2014-04-28T19:48:15Z</dcterms:modified>
</cp:coreProperties>
</file>