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69.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slides/slide158.xml" ContentType="application/vnd.openxmlformats-officedocument.presentationml.slide+xml"/>
  <Override PartName="/ppt/slides/slide176.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72.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s/slide180.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Layouts/slideLayout12.xml" ContentType="application/vnd.openxmlformats-officedocument.presentationml.slideLayout+xml"/>
  <Override PartName="/ppt/slides/slide139.xml" ContentType="application/vnd.openxmlformats-officedocument.presentationml.slide+xml"/>
  <Override PartName="/ppt/slides/slide157.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83"/>
  </p:notesMasterIdLst>
  <p:sldIdLst>
    <p:sldId id="256" r:id="rId2"/>
    <p:sldId id="381" r:id="rId3"/>
    <p:sldId id="384" r:id="rId4"/>
    <p:sldId id="382" r:id="rId5"/>
    <p:sldId id="383" r:id="rId6"/>
    <p:sldId id="257" r:id="rId7"/>
    <p:sldId id="386" r:id="rId8"/>
    <p:sldId id="387" r:id="rId9"/>
    <p:sldId id="388" r:id="rId10"/>
    <p:sldId id="385" r:id="rId11"/>
    <p:sldId id="389" r:id="rId12"/>
    <p:sldId id="259" r:id="rId13"/>
    <p:sldId id="391" r:id="rId14"/>
    <p:sldId id="392" r:id="rId15"/>
    <p:sldId id="390" r:id="rId16"/>
    <p:sldId id="258" r:id="rId17"/>
    <p:sldId id="393" r:id="rId18"/>
    <p:sldId id="394" r:id="rId19"/>
    <p:sldId id="395" r:id="rId20"/>
    <p:sldId id="396" r:id="rId21"/>
    <p:sldId id="362" r:id="rId22"/>
    <p:sldId id="260" r:id="rId23"/>
    <p:sldId id="365" r:id="rId24"/>
    <p:sldId id="363" r:id="rId25"/>
    <p:sldId id="364" r:id="rId26"/>
    <p:sldId id="261" r:id="rId27"/>
    <p:sldId id="399" r:id="rId28"/>
    <p:sldId id="398" r:id="rId29"/>
    <p:sldId id="397" r:id="rId30"/>
    <p:sldId id="400" r:id="rId31"/>
    <p:sldId id="402" r:id="rId32"/>
    <p:sldId id="405" r:id="rId33"/>
    <p:sldId id="262" r:id="rId34"/>
    <p:sldId id="403" r:id="rId35"/>
    <p:sldId id="404" r:id="rId36"/>
    <p:sldId id="263" r:id="rId37"/>
    <p:sldId id="408" r:id="rId38"/>
    <p:sldId id="407" r:id="rId39"/>
    <p:sldId id="410" r:id="rId40"/>
    <p:sldId id="475" r:id="rId41"/>
    <p:sldId id="264" r:id="rId42"/>
    <p:sldId id="411" r:id="rId43"/>
    <p:sldId id="413" r:id="rId44"/>
    <p:sldId id="417" r:id="rId45"/>
    <p:sldId id="414" r:id="rId46"/>
    <p:sldId id="266" r:id="rId47"/>
    <p:sldId id="424" r:id="rId48"/>
    <p:sldId id="422" r:id="rId49"/>
    <p:sldId id="423" r:id="rId50"/>
    <p:sldId id="265" r:id="rId51"/>
    <p:sldId id="418" r:id="rId52"/>
    <p:sldId id="419" r:id="rId53"/>
    <p:sldId id="420" r:id="rId54"/>
    <p:sldId id="421" r:id="rId55"/>
    <p:sldId id="430" r:id="rId56"/>
    <p:sldId id="426" r:id="rId57"/>
    <p:sldId id="427" r:id="rId58"/>
    <p:sldId id="428" r:id="rId59"/>
    <p:sldId id="429" r:id="rId60"/>
    <p:sldId id="268" r:id="rId61"/>
    <p:sldId id="432" r:id="rId62"/>
    <p:sldId id="433" r:id="rId63"/>
    <p:sldId id="434" r:id="rId64"/>
    <p:sldId id="431" r:id="rId65"/>
    <p:sldId id="270" r:id="rId66"/>
    <p:sldId id="440" r:id="rId67"/>
    <p:sldId id="437" r:id="rId68"/>
    <p:sldId id="438" r:id="rId69"/>
    <p:sldId id="439" r:id="rId70"/>
    <p:sldId id="436" r:id="rId71"/>
    <p:sldId id="269" r:id="rId72"/>
    <p:sldId id="467" r:id="rId73"/>
    <p:sldId id="468" r:id="rId74"/>
    <p:sldId id="469" r:id="rId75"/>
    <p:sldId id="313" r:id="rId76"/>
    <p:sldId id="271" r:id="rId77"/>
    <p:sldId id="311" r:id="rId78"/>
    <p:sldId id="441" r:id="rId79"/>
    <p:sldId id="443" r:id="rId80"/>
    <p:sldId id="444" r:id="rId81"/>
    <p:sldId id="273" r:id="rId82"/>
    <p:sldId id="442" r:id="rId83"/>
    <p:sldId id="272" r:id="rId84"/>
    <p:sldId id="446" r:id="rId85"/>
    <p:sldId id="447" r:id="rId86"/>
    <p:sldId id="448" r:id="rId87"/>
    <p:sldId id="445" r:id="rId88"/>
    <p:sldId id="275" r:id="rId89"/>
    <p:sldId id="451" r:id="rId90"/>
    <p:sldId id="450" r:id="rId91"/>
    <p:sldId id="449" r:id="rId92"/>
    <p:sldId id="452" r:id="rId93"/>
    <p:sldId id="280" r:id="rId94"/>
    <p:sldId id="323" r:id="rId95"/>
    <p:sldId id="324" r:id="rId96"/>
    <p:sldId id="325" r:id="rId97"/>
    <p:sldId id="326" r:id="rId98"/>
    <p:sldId id="327" r:id="rId99"/>
    <p:sldId id="328" r:id="rId100"/>
    <p:sldId id="329" r:id="rId101"/>
    <p:sldId id="322" r:id="rId102"/>
    <p:sldId id="274" r:id="rId103"/>
    <p:sldId id="453" r:id="rId104"/>
    <p:sldId id="454" r:id="rId105"/>
    <p:sldId id="314" r:id="rId106"/>
    <p:sldId id="276" r:id="rId107"/>
    <p:sldId id="315" r:id="rId108"/>
    <p:sldId id="455" r:id="rId109"/>
    <p:sldId id="456" r:id="rId110"/>
    <p:sldId id="457" r:id="rId111"/>
    <p:sldId id="291" r:id="rId112"/>
    <p:sldId id="367" r:id="rId113"/>
    <p:sldId id="366" r:id="rId114"/>
    <p:sldId id="369" r:id="rId115"/>
    <p:sldId id="368" r:id="rId116"/>
    <p:sldId id="283" r:id="rId117"/>
    <p:sldId id="317" r:id="rId118"/>
    <p:sldId id="320" r:id="rId119"/>
    <p:sldId id="458" r:id="rId120"/>
    <p:sldId id="470" r:id="rId121"/>
    <p:sldId id="316" r:id="rId122"/>
    <p:sldId id="461" r:id="rId123"/>
    <p:sldId id="460" r:id="rId124"/>
    <p:sldId id="464" r:id="rId125"/>
    <p:sldId id="289" r:id="rId126"/>
    <p:sldId id="463" r:id="rId127"/>
    <p:sldId id="278" r:id="rId128"/>
    <p:sldId id="331" r:id="rId129"/>
    <p:sldId id="332" r:id="rId130"/>
    <p:sldId id="334" r:id="rId131"/>
    <p:sldId id="333" r:id="rId132"/>
    <p:sldId id="379" r:id="rId133"/>
    <p:sldId id="378" r:id="rId134"/>
    <p:sldId id="380" r:id="rId135"/>
    <p:sldId id="373" r:id="rId136"/>
    <p:sldId id="374" r:id="rId137"/>
    <p:sldId id="330" r:id="rId138"/>
    <p:sldId id="277" r:id="rId139"/>
    <p:sldId id="336" r:id="rId140"/>
    <p:sldId id="279" r:id="rId141"/>
    <p:sldId id="335" r:id="rId142"/>
    <p:sldId id="337" r:id="rId143"/>
    <p:sldId id="471" r:id="rId144"/>
    <p:sldId id="347" r:id="rId145"/>
    <p:sldId id="349" r:id="rId146"/>
    <p:sldId id="286" r:id="rId147"/>
    <p:sldId id="350" r:id="rId148"/>
    <p:sldId id="341" r:id="rId149"/>
    <p:sldId id="340" r:id="rId150"/>
    <p:sldId id="281" r:id="rId151"/>
    <p:sldId id="338" r:id="rId152"/>
    <p:sldId id="466" r:id="rId153"/>
    <p:sldId id="351" r:id="rId154"/>
    <p:sldId id="282" r:id="rId155"/>
    <p:sldId id="352" r:id="rId156"/>
    <p:sldId id="465" r:id="rId157"/>
    <p:sldId id="343" r:id="rId158"/>
    <p:sldId id="345" r:id="rId159"/>
    <p:sldId id="346" r:id="rId160"/>
    <p:sldId id="474" r:id="rId161"/>
    <p:sldId id="353" r:id="rId162"/>
    <p:sldId id="284" r:id="rId163"/>
    <p:sldId id="354" r:id="rId164"/>
    <p:sldId id="355" r:id="rId165"/>
    <p:sldId id="287" r:id="rId166"/>
    <p:sldId id="357" r:id="rId167"/>
    <p:sldId id="356" r:id="rId168"/>
    <p:sldId id="358" r:id="rId169"/>
    <p:sldId id="288" r:id="rId170"/>
    <p:sldId id="361" r:id="rId171"/>
    <p:sldId id="359" r:id="rId172"/>
    <p:sldId id="472" r:id="rId173"/>
    <p:sldId id="473" r:id="rId174"/>
    <p:sldId id="376" r:id="rId175"/>
    <p:sldId id="375" r:id="rId176"/>
    <p:sldId id="370" r:id="rId177"/>
    <p:sldId id="371" r:id="rId178"/>
    <p:sldId id="377" r:id="rId179"/>
    <p:sldId id="372" r:id="rId180"/>
    <p:sldId id="290" r:id="rId181"/>
    <p:sldId id="292" r:id="rId18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40" autoAdjust="0"/>
    <p:restoredTop sz="94711" autoAdjust="0"/>
  </p:normalViewPr>
  <p:slideViewPr>
    <p:cSldViewPr>
      <p:cViewPr>
        <p:scale>
          <a:sx n="66" d="100"/>
          <a:sy n="66" d="100"/>
        </p:scale>
        <p:origin x="-1930" y="-46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71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Narrow" pitchFamily="34" charset="0"/>
              </a:defRPr>
            </a:lvl1pPr>
          </a:lstStyle>
          <a:p>
            <a:pPr>
              <a:defRPr/>
            </a:pPr>
            <a:endParaRPr lang="en-US"/>
          </a:p>
        </p:txBody>
      </p:sp>
      <p:sp>
        <p:nvSpPr>
          <p:cNvPr id="3471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Narrow" pitchFamily="34" charset="0"/>
              </a:defRPr>
            </a:lvl1pPr>
          </a:lstStyle>
          <a:p>
            <a:pPr>
              <a:defRPr/>
            </a:pPr>
            <a:endParaRPr lang="en-US"/>
          </a:p>
        </p:txBody>
      </p:sp>
      <p:sp>
        <p:nvSpPr>
          <p:cNvPr id="18842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471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471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Narrow" pitchFamily="34" charset="0"/>
              </a:defRPr>
            </a:lvl1pPr>
          </a:lstStyle>
          <a:p>
            <a:pPr>
              <a:defRPr/>
            </a:pPr>
            <a:endParaRPr lang="en-US"/>
          </a:p>
        </p:txBody>
      </p:sp>
      <p:sp>
        <p:nvSpPr>
          <p:cNvPr id="3471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Narrow" pitchFamily="34" charset="0"/>
              </a:defRPr>
            </a:lvl1pPr>
          </a:lstStyle>
          <a:p>
            <a:pPr>
              <a:defRPr/>
            </a:pPr>
            <a:fld id="{2B872910-5A1D-4465-A3DB-8FE2D0CD581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ln/>
        </p:spPr>
        <p:txBody>
          <a:bodyPr/>
          <a:lstStyle/>
          <a:p>
            <a:endParaRPr lang="en-US" smtClean="0"/>
          </a:p>
        </p:txBody>
      </p:sp>
      <p:sp>
        <p:nvSpPr>
          <p:cNvPr id="189444" name="Slide Number Placeholder 3"/>
          <p:cNvSpPr>
            <a:spLocks noGrp="1"/>
          </p:cNvSpPr>
          <p:nvPr>
            <p:ph type="sldNum" sz="quarter" idx="5"/>
          </p:nvPr>
        </p:nvSpPr>
        <p:spPr>
          <a:noFill/>
        </p:spPr>
        <p:txBody>
          <a:bodyPr/>
          <a:lstStyle/>
          <a:p>
            <a:fld id="{07459209-F05E-43FA-A597-D69C24DF2123}" type="slidenum">
              <a:rPr lang="en-US" smtClean="0"/>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a:ln/>
        </p:spPr>
        <p:txBody>
          <a:bodyPr/>
          <a:lstStyle/>
          <a:p>
            <a:endParaRPr lang="en-US" smtClean="0"/>
          </a:p>
        </p:txBody>
      </p:sp>
      <p:sp>
        <p:nvSpPr>
          <p:cNvPr id="190468" name="Slide Number Placeholder 3"/>
          <p:cNvSpPr>
            <a:spLocks noGrp="1"/>
          </p:cNvSpPr>
          <p:nvPr>
            <p:ph type="sldNum" sz="quarter" idx="5"/>
          </p:nvPr>
        </p:nvSpPr>
        <p:spPr>
          <a:noFill/>
        </p:spPr>
        <p:txBody>
          <a:bodyPr/>
          <a:lstStyle/>
          <a:p>
            <a:fld id="{AFFC0AD2-E369-41B6-8106-BA41BC4876B2}" type="slidenum">
              <a:rPr lang="en-US" smtClean="0"/>
              <a:pPr/>
              <a:t>119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p:spPr>
        <p:txBody>
          <a:bodyPr/>
          <a:lstStyle/>
          <a:p>
            <a:endParaRPr lang="en-US" smtClean="0"/>
          </a:p>
        </p:txBody>
      </p:sp>
      <p:sp>
        <p:nvSpPr>
          <p:cNvPr id="191492" name="Slide Number Placeholder 3"/>
          <p:cNvSpPr>
            <a:spLocks noGrp="1"/>
          </p:cNvSpPr>
          <p:nvPr>
            <p:ph type="sldNum" sz="quarter" idx="5"/>
          </p:nvPr>
        </p:nvSpPr>
        <p:spPr>
          <a:noFill/>
        </p:spPr>
        <p:txBody>
          <a:bodyPr/>
          <a:lstStyle/>
          <a:p>
            <a:fld id="{2CBE6438-D3AC-42FE-A34F-B9A5B6CCB10A}" type="slidenum">
              <a:rPr lang="en-US" smtClean="0"/>
              <a:pPr/>
              <a:t>122</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915"/>
          <p:cNvGrpSpPr>
            <a:grpSpLocks/>
          </p:cNvGrpSpPr>
          <p:nvPr/>
        </p:nvGrpSpPr>
        <p:grpSpPr bwMode="auto">
          <a:xfrm>
            <a:off x="0" y="0"/>
            <a:ext cx="9144000" cy="6858000"/>
            <a:chOff x="0" y="0"/>
            <a:chExt cx="5760" cy="4320"/>
          </a:xfrm>
        </p:grpSpPr>
        <p:grpSp>
          <p:nvGrpSpPr>
            <p:cNvPr id="5" name="Group 914"/>
            <p:cNvGrpSpPr>
              <a:grpSpLocks/>
            </p:cNvGrpSpPr>
            <p:nvPr userDrawn="1"/>
          </p:nvGrpSpPr>
          <p:grpSpPr bwMode="auto">
            <a:xfrm>
              <a:off x="0" y="0"/>
              <a:ext cx="5760" cy="4320"/>
              <a:chOff x="0" y="0"/>
              <a:chExt cx="5760" cy="4320"/>
            </a:xfrm>
          </p:grpSpPr>
          <p:sp>
            <p:nvSpPr>
              <p:cNvPr id="7" name="Rectangle 2"/>
              <p:cNvSpPr>
                <a:spLocks noChangeArrowheads="1"/>
              </p:cNvSpPr>
              <p:nvPr userDrawn="1"/>
            </p:nvSpPr>
            <p:spPr bwMode="ltGray">
              <a:xfrm>
                <a:off x="0" y="1248"/>
                <a:ext cx="5760" cy="1104"/>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8" name="Rectangle 4" descr="Cacback"/>
              <p:cNvSpPr>
                <a:spLocks noChangeArrowheads="1"/>
              </p:cNvSpPr>
              <p:nvPr userDrawn="1"/>
            </p:nvSpPr>
            <p:spPr bwMode="ltGray">
              <a:xfrm>
                <a:off x="0" y="0"/>
                <a:ext cx="1119" cy="4320"/>
              </a:xfrm>
              <a:prstGeom prst="rect">
                <a:avLst/>
              </a:prstGeom>
              <a:blipFill dpi="0" rotWithShape="0">
                <a:blip r:embed="rId2" cstate="print"/>
                <a:srcRect/>
                <a:tile tx="0" ty="0" sx="100000" sy="100000" flip="none" algn="tl"/>
              </a:blipFill>
              <a:ln w="9525">
                <a:noFill/>
                <a:miter lim="800000"/>
                <a:headEnd/>
                <a:tailEnd/>
              </a:ln>
              <a:effectLst/>
            </p:spPr>
            <p:txBody>
              <a:bodyPr wrap="none" anchor="ctr"/>
              <a:lstStyle/>
              <a:p>
                <a:pPr>
                  <a:defRPr/>
                </a:pPr>
                <a:endParaRPr lang="en-US"/>
              </a:p>
            </p:txBody>
          </p:sp>
        </p:grpSp>
        <p:sp>
          <p:nvSpPr>
            <p:cNvPr id="6" name="Rectangle 904"/>
            <p:cNvSpPr>
              <a:spLocks noChangeArrowheads="1"/>
            </p:cNvSpPr>
            <p:nvPr/>
          </p:nvSpPr>
          <p:spPr bwMode="white">
            <a:xfrm>
              <a:off x="816" y="2592"/>
              <a:ext cx="701" cy="1728"/>
            </a:xfrm>
            <a:prstGeom prst="rect">
              <a:avLst/>
            </a:prstGeom>
            <a:solidFill>
              <a:schemeClr val="bg1">
                <a:alpha val="50000"/>
              </a:schemeClr>
            </a:solidFill>
            <a:ln w="9525">
              <a:noFill/>
              <a:miter lim="800000"/>
              <a:headEnd/>
              <a:tailEnd/>
            </a:ln>
            <a:effectLst/>
          </p:spPr>
          <p:txBody>
            <a:bodyPr wrap="none" anchor="ctr"/>
            <a:lstStyle/>
            <a:p>
              <a:pPr>
                <a:defRPr/>
              </a:pPr>
              <a:endParaRPr lang="en-US"/>
            </a:p>
          </p:txBody>
        </p:sp>
      </p:grpSp>
      <p:grpSp>
        <p:nvGrpSpPr>
          <p:cNvPr id="9" name="Group 912"/>
          <p:cNvGrpSpPr>
            <a:grpSpLocks/>
          </p:cNvGrpSpPr>
          <p:nvPr/>
        </p:nvGrpSpPr>
        <p:grpSpPr bwMode="auto">
          <a:xfrm>
            <a:off x="0" y="1371600"/>
            <a:ext cx="8405813" cy="1246188"/>
            <a:chOff x="0" y="864"/>
            <a:chExt cx="5295" cy="785"/>
          </a:xfrm>
        </p:grpSpPr>
        <p:sp>
          <p:nvSpPr>
            <p:cNvPr id="10" name="Freeform 892"/>
            <p:cNvSpPr>
              <a:spLocks/>
            </p:cNvSpPr>
            <p:nvPr userDrawn="1"/>
          </p:nvSpPr>
          <p:spPr bwMode="auto">
            <a:xfrm rot="-507431">
              <a:off x="0" y="1477"/>
              <a:ext cx="1059" cy="172"/>
            </a:xfrm>
            <a:custGeom>
              <a:avLst/>
              <a:gdLst/>
              <a:ahLst/>
              <a:cxnLst>
                <a:cxn ang="0">
                  <a:pos x="1059" y="0"/>
                </a:cxn>
                <a:cxn ang="0">
                  <a:pos x="147" y="144"/>
                </a:cxn>
                <a:cxn ang="0">
                  <a:pos x="177" y="171"/>
                </a:cxn>
                <a:cxn ang="0">
                  <a:pos x="1059" y="24"/>
                </a:cxn>
                <a:cxn ang="0">
                  <a:pos x="1059" y="0"/>
                </a:cxn>
              </a:cxnLst>
              <a:rect l="0" t="0" r="r" b="b"/>
              <a:pathLst>
                <a:path w="1059" h="172">
                  <a:moveTo>
                    <a:pt x="1059" y="0"/>
                  </a:moveTo>
                  <a:cubicBezTo>
                    <a:pt x="543" y="45"/>
                    <a:pt x="291" y="112"/>
                    <a:pt x="147" y="144"/>
                  </a:cubicBezTo>
                  <a:cubicBezTo>
                    <a:pt x="0" y="172"/>
                    <a:pt x="153" y="147"/>
                    <a:pt x="177" y="171"/>
                  </a:cubicBezTo>
                  <a:cubicBezTo>
                    <a:pt x="329" y="151"/>
                    <a:pt x="339" y="99"/>
                    <a:pt x="1059" y="24"/>
                  </a:cubicBezTo>
                  <a:cubicBezTo>
                    <a:pt x="1059" y="24"/>
                    <a:pt x="1059" y="0"/>
                    <a:pt x="1059" y="0"/>
                  </a:cubicBezTo>
                  <a:close/>
                </a:path>
              </a:pathLst>
            </a:custGeom>
            <a:gradFill rotWithShape="0">
              <a:gsLst>
                <a:gs pos="0">
                  <a:schemeClr val="accent1"/>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1" name="Freeform 893"/>
            <p:cNvSpPr>
              <a:spLocks/>
            </p:cNvSpPr>
            <p:nvPr userDrawn="1"/>
          </p:nvSpPr>
          <p:spPr bwMode="auto">
            <a:xfrm rot="-507431">
              <a:off x="1173" y="864"/>
              <a:ext cx="4122" cy="630"/>
            </a:xfrm>
            <a:custGeom>
              <a:avLst/>
              <a:gdLst/>
              <a:ahLst/>
              <a:cxnLst>
                <a:cxn ang="0">
                  <a:pos x="0" y="204"/>
                </a:cxn>
                <a:cxn ang="0">
                  <a:pos x="3544" y="348"/>
                </a:cxn>
                <a:cxn ang="0">
                  <a:pos x="3680" y="630"/>
                </a:cxn>
                <a:cxn ang="0">
                  <a:pos x="3616" y="624"/>
                </a:cxn>
                <a:cxn ang="0">
                  <a:pos x="3534" y="368"/>
                </a:cxn>
                <a:cxn ang="0">
                  <a:pos x="17" y="231"/>
                </a:cxn>
                <a:cxn ang="0">
                  <a:pos x="0" y="204"/>
                </a:cxn>
              </a:cxnLst>
              <a:rect l="0" t="0" r="r" b="b"/>
              <a:pathLst>
                <a:path w="4122" h="630">
                  <a:moveTo>
                    <a:pt x="0" y="204"/>
                  </a:moveTo>
                  <a:cubicBezTo>
                    <a:pt x="255" y="198"/>
                    <a:pt x="1686" y="0"/>
                    <a:pt x="3544" y="348"/>
                  </a:cubicBezTo>
                  <a:cubicBezTo>
                    <a:pt x="4122" y="464"/>
                    <a:pt x="3754" y="614"/>
                    <a:pt x="3680" y="630"/>
                  </a:cubicBezTo>
                  <a:cubicBezTo>
                    <a:pt x="3680" y="630"/>
                    <a:pt x="3642" y="626"/>
                    <a:pt x="3616" y="624"/>
                  </a:cubicBezTo>
                  <a:cubicBezTo>
                    <a:pt x="3678" y="612"/>
                    <a:pt x="4118" y="488"/>
                    <a:pt x="3534" y="368"/>
                  </a:cubicBezTo>
                  <a:cubicBezTo>
                    <a:pt x="2029" y="98"/>
                    <a:pt x="696" y="156"/>
                    <a:pt x="17" y="231"/>
                  </a:cubicBezTo>
                  <a:cubicBezTo>
                    <a:pt x="17" y="231"/>
                    <a:pt x="0" y="204"/>
                    <a:pt x="0" y="204"/>
                  </a:cubicBezTo>
                  <a:close/>
                </a:path>
              </a:pathLst>
            </a:custGeom>
            <a:solidFill>
              <a:schemeClr val="bg2"/>
            </a:solidFill>
            <a:ln w="9525">
              <a:noFill/>
              <a:round/>
              <a:headEnd/>
              <a:tailEnd/>
            </a:ln>
            <a:effectLst/>
          </p:spPr>
          <p:txBody>
            <a:bodyPr wrap="none" anchor="ctr"/>
            <a:lstStyle/>
            <a:p>
              <a:pPr>
                <a:defRPr/>
              </a:pPr>
              <a:endParaRPr lang="en-US"/>
            </a:p>
          </p:txBody>
        </p:sp>
        <p:grpSp>
          <p:nvGrpSpPr>
            <p:cNvPr id="12" name="Group 894"/>
            <p:cNvGrpSpPr>
              <a:grpSpLocks/>
            </p:cNvGrpSpPr>
            <p:nvPr userDrawn="1"/>
          </p:nvGrpSpPr>
          <p:grpSpPr bwMode="auto">
            <a:xfrm>
              <a:off x="1008" y="1248"/>
              <a:ext cx="288" cy="288"/>
              <a:chOff x="1033" y="326"/>
              <a:chExt cx="192" cy="192"/>
            </a:xfrm>
          </p:grpSpPr>
          <p:sp>
            <p:nvSpPr>
              <p:cNvPr id="13" name="Oval 895"/>
              <p:cNvSpPr>
                <a:spLocks noChangeArrowheads="1"/>
              </p:cNvSpPr>
              <p:nvPr/>
            </p:nvSpPr>
            <p:spPr bwMode="auto">
              <a:xfrm>
                <a:off x="1033" y="326"/>
                <a:ext cx="192" cy="192"/>
              </a:xfrm>
              <a:prstGeom prst="ellipse">
                <a:avLst/>
              </a:prstGeom>
              <a:gradFill rotWithShape="0">
                <a:gsLst>
                  <a:gs pos="0">
                    <a:schemeClr val="bg2"/>
                  </a:gs>
                  <a:gs pos="100000">
                    <a:srgbClr val="000000"/>
                  </a:gs>
                </a:gsLst>
                <a:path path="shape">
                  <a:fillToRect l="50000" t="50000" r="50000" b="50000"/>
                </a:path>
              </a:gradFill>
              <a:ln w="9525">
                <a:noFill/>
                <a:round/>
                <a:headEnd/>
                <a:tailEnd/>
              </a:ln>
              <a:effectLst/>
            </p:spPr>
            <p:txBody>
              <a:bodyPr wrap="none" anchor="ctr"/>
              <a:lstStyle/>
              <a:p>
                <a:pPr>
                  <a:defRPr/>
                </a:pPr>
                <a:endParaRPr lang="en-US"/>
              </a:p>
            </p:txBody>
          </p:sp>
          <p:sp>
            <p:nvSpPr>
              <p:cNvPr id="14" name="Oval 896"/>
              <p:cNvSpPr>
                <a:spLocks noChangeArrowheads="1"/>
              </p:cNvSpPr>
              <p:nvPr/>
            </p:nvSpPr>
            <p:spPr bwMode="auto">
              <a:xfrm>
                <a:off x="1129" y="377"/>
                <a:ext cx="47" cy="48"/>
              </a:xfrm>
              <a:prstGeom prst="ellipse">
                <a:avLst/>
              </a:prstGeom>
              <a:gradFill rotWithShape="0">
                <a:gsLst>
                  <a:gs pos="0">
                    <a:srgbClr val="FFFFCC"/>
                  </a:gs>
                  <a:gs pos="100000">
                    <a:schemeClr val="bg2"/>
                  </a:gs>
                </a:gsLst>
                <a:path path="shape">
                  <a:fillToRect l="50000" t="50000" r="50000" b="50000"/>
                </a:path>
              </a:gradFill>
              <a:ln w="9525">
                <a:noFill/>
                <a:round/>
                <a:headEnd/>
                <a:tailEnd/>
              </a:ln>
              <a:effectLst/>
            </p:spPr>
            <p:txBody>
              <a:bodyPr wrap="none" anchor="ctr"/>
              <a:lstStyle/>
              <a:p>
                <a:pPr>
                  <a:defRPr/>
                </a:pPr>
                <a:endParaRPr lang="en-US"/>
              </a:p>
            </p:txBody>
          </p:sp>
          <p:sp>
            <p:nvSpPr>
              <p:cNvPr id="15" name="Oval 897"/>
              <p:cNvSpPr>
                <a:spLocks noChangeArrowheads="1"/>
              </p:cNvSpPr>
              <p:nvPr/>
            </p:nvSpPr>
            <p:spPr bwMode="auto">
              <a:xfrm>
                <a:off x="1063" y="350"/>
                <a:ext cx="47" cy="48"/>
              </a:xfrm>
              <a:prstGeom prst="ellipse">
                <a:avLst/>
              </a:prstGeom>
              <a:gradFill rotWithShape="0">
                <a:gsLst>
                  <a:gs pos="0">
                    <a:srgbClr val="FFFFCC"/>
                  </a:gs>
                  <a:gs pos="100000">
                    <a:srgbClr val="000000"/>
                  </a:gs>
                </a:gsLst>
                <a:path path="shape">
                  <a:fillToRect l="50000" t="50000" r="50000" b="50000"/>
                </a:path>
              </a:gradFill>
              <a:ln w="9525">
                <a:noFill/>
                <a:round/>
                <a:headEnd/>
                <a:tailEnd/>
              </a:ln>
              <a:effectLst/>
            </p:spPr>
            <p:txBody>
              <a:bodyPr wrap="none" anchor="ctr"/>
              <a:lstStyle/>
              <a:p>
                <a:pPr>
                  <a:defRPr/>
                </a:pPr>
                <a:endParaRPr lang="en-US"/>
              </a:p>
            </p:txBody>
          </p:sp>
          <p:sp>
            <p:nvSpPr>
              <p:cNvPr id="16" name="Oval 898"/>
              <p:cNvSpPr>
                <a:spLocks noChangeArrowheads="1"/>
              </p:cNvSpPr>
              <p:nvPr/>
            </p:nvSpPr>
            <p:spPr bwMode="auto">
              <a:xfrm>
                <a:off x="1063" y="404"/>
                <a:ext cx="47" cy="48"/>
              </a:xfrm>
              <a:prstGeom prst="ellipse">
                <a:avLst/>
              </a:prstGeom>
              <a:gradFill rotWithShape="0">
                <a:gsLst>
                  <a:gs pos="0">
                    <a:srgbClr val="FFFFCC"/>
                  </a:gs>
                  <a:gs pos="100000">
                    <a:schemeClr val="bg2"/>
                  </a:gs>
                </a:gsLst>
                <a:path path="shape">
                  <a:fillToRect l="50000" t="50000" r="50000" b="50000"/>
                </a:path>
              </a:gradFill>
              <a:ln w="9525">
                <a:noFill/>
                <a:round/>
                <a:headEnd/>
                <a:tailEnd/>
              </a:ln>
              <a:effectLst/>
            </p:spPr>
            <p:txBody>
              <a:bodyPr wrap="none" anchor="ctr"/>
              <a:lstStyle/>
              <a:p>
                <a:pPr>
                  <a:defRPr/>
                </a:pPr>
                <a:endParaRPr lang="en-US"/>
              </a:p>
            </p:txBody>
          </p:sp>
          <p:sp>
            <p:nvSpPr>
              <p:cNvPr id="17" name="Oval 899"/>
              <p:cNvSpPr>
                <a:spLocks noChangeArrowheads="1"/>
              </p:cNvSpPr>
              <p:nvPr/>
            </p:nvSpPr>
            <p:spPr bwMode="auto">
              <a:xfrm>
                <a:off x="1108" y="422"/>
                <a:ext cx="47" cy="48"/>
              </a:xfrm>
              <a:prstGeom prst="ellipse">
                <a:avLst/>
              </a:prstGeom>
              <a:gradFill rotWithShape="0">
                <a:gsLst>
                  <a:gs pos="0">
                    <a:srgbClr val="FFFFCC"/>
                  </a:gs>
                  <a:gs pos="100000">
                    <a:schemeClr val="bg2"/>
                  </a:gs>
                </a:gsLst>
                <a:path path="shape">
                  <a:fillToRect l="50000" t="50000" r="50000" b="50000"/>
                </a:path>
              </a:gradFill>
              <a:ln w="9525">
                <a:noFill/>
                <a:round/>
                <a:headEnd/>
                <a:tailEnd/>
              </a:ln>
              <a:effectLst/>
            </p:spPr>
            <p:txBody>
              <a:bodyPr wrap="none" anchor="ctr"/>
              <a:lstStyle/>
              <a:p>
                <a:pPr>
                  <a:defRPr/>
                </a:pPr>
                <a:endParaRPr lang="en-US"/>
              </a:p>
            </p:txBody>
          </p:sp>
          <p:sp>
            <p:nvSpPr>
              <p:cNvPr id="18" name="Oval 900"/>
              <p:cNvSpPr>
                <a:spLocks noChangeArrowheads="1"/>
              </p:cNvSpPr>
              <p:nvPr/>
            </p:nvSpPr>
            <p:spPr bwMode="auto">
              <a:xfrm>
                <a:off x="1168" y="416"/>
                <a:ext cx="47" cy="48"/>
              </a:xfrm>
              <a:prstGeom prst="ellipse">
                <a:avLst/>
              </a:prstGeom>
              <a:gradFill rotWithShape="0">
                <a:gsLst>
                  <a:gs pos="0">
                    <a:srgbClr val="FFFFCC"/>
                  </a:gs>
                  <a:gs pos="100000">
                    <a:srgbClr val="000000"/>
                  </a:gs>
                </a:gsLst>
                <a:path path="shape">
                  <a:fillToRect l="50000" t="50000" r="50000" b="50000"/>
                </a:path>
              </a:gradFill>
              <a:ln w="9525">
                <a:noFill/>
                <a:round/>
                <a:headEnd/>
                <a:tailEnd/>
              </a:ln>
              <a:effectLst/>
            </p:spPr>
            <p:txBody>
              <a:bodyPr wrap="none" anchor="ctr"/>
              <a:lstStyle/>
              <a:p>
                <a:pPr>
                  <a:defRPr/>
                </a:pPr>
                <a:endParaRPr lang="en-US"/>
              </a:p>
            </p:txBody>
          </p:sp>
          <p:sp>
            <p:nvSpPr>
              <p:cNvPr id="19" name="Oval 901"/>
              <p:cNvSpPr>
                <a:spLocks noChangeArrowheads="1"/>
              </p:cNvSpPr>
              <p:nvPr/>
            </p:nvSpPr>
            <p:spPr bwMode="auto">
              <a:xfrm>
                <a:off x="1120" y="461"/>
                <a:ext cx="47" cy="48"/>
              </a:xfrm>
              <a:prstGeom prst="ellipse">
                <a:avLst/>
              </a:prstGeom>
              <a:gradFill rotWithShape="0">
                <a:gsLst>
                  <a:gs pos="0">
                    <a:srgbClr val="FFFFCC"/>
                  </a:gs>
                  <a:gs pos="100000">
                    <a:srgbClr val="000000"/>
                  </a:gs>
                </a:gsLst>
                <a:path path="shape">
                  <a:fillToRect l="50000" t="50000" r="50000" b="50000"/>
                </a:path>
              </a:gradFill>
              <a:ln w="9525">
                <a:noFill/>
                <a:round/>
                <a:headEnd/>
                <a:tailEnd/>
              </a:ln>
              <a:effectLst/>
            </p:spPr>
            <p:txBody>
              <a:bodyPr wrap="none" anchor="ctr"/>
              <a:lstStyle/>
              <a:p>
                <a:pPr>
                  <a:defRPr/>
                </a:pPr>
                <a:endParaRPr lang="en-US"/>
              </a:p>
            </p:txBody>
          </p:sp>
          <p:sp>
            <p:nvSpPr>
              <p:cNvPr id="20" name="Oval 902"/>
              <p:cNvSpPr>
                <a:spLocks noChangeArrowheads="1"/>
              </p:cNvSpPr>
              <p:nvPr/>
            </p:nvSpPr>
            <p:spPr bwMode="auto">
              <a:xfrm>
                <a:off x="1063" y="452"/>
                <a:ext cx="47" cy="48"/>
              </a:xfrm>
              <a:prstGeom prst="ellipse">
                <a:avLst/>
              </a:prstGeom>
              <a:gradFill rotWithShape="0">
                <a:gsLst>
                  <a:gs pos="0">
                    <a:srgbClr val="FFFFCC"/>
                  </a:gs>
                  <a:gs pos="100000">
                    <a:srgbClr val="000000"/>
                  </a:gs>
                </a:gsLst>
                <a:path path="shape">
                  <a:fillToRect l="50000" t="50000" r="50000" b="50000"/>
                </a:path>
              </a:gradFill>
              <a:ln w="9525">
                <a:noFill/>
                <a:round/>
                <a:headEnd/>
                <a:tailEnd/>
              </a:ln>
              <a:effectLst/>
            </p:spPr>
            <p:txBody>
              <a:bodyPr wrap="none" anchor="ctr"/>
              <a:lstStyle/>
              <a:p>
                <a:pPr>
                  <a:defRPr/>
                </a:pPr>
                <a:endParaRPr lang="en-US"/>
              </a:p>
            </p:txBody>
          </p:sp>
          <p:sp>
            <p:nvSpPr>
              <p:cNvPr id="21" name="Oval 903"/>
              <p:cNvSpPr>
                <a:spLocks noChangeArrowheads="1"/>
              </p:cNvSpPr>
              <p:nvPr/>
            </p:nvSpPr>
            <p:spPr bwMode="auto">
              <a:xfrm>
                <a:off x="1117" y="329"/>
                <a:ext cx="47" cy="48"/>
              </a:xfrm>
              <a:prstGeom prst="ellipse">
                <a:avLst/>
              </a:prstGeom>
              <a:gradFill rotWithShape="0">
                <a:gsLst>
                  <a:gs pos="0">
                    <a:srgbClr val="FFFFCC"/>
                  </a:gs>
                  <a:gs pos="100000">
                    <a:srgbClr val="000000"/>
                  </a:gs>
                </a:gsLst>
                <a:path path="shape">
                  <a:fillToRect l="50000" t="50000" r="50000" b="50000"/>
                </a:path>
              </a:gradFill>
              <a:ln w="9525">
                <a:noFill/>
                <a:round/>
                <a:headEnd/>
                <a:tailEnd/>
              </a:ln>
              <a:effectLst/>
            </p:spPr>
            <p:txBody>
              <a:bodyPr wrap="none" anchor="ctr"/>
              <a:lstStyle/>
              <a:p>
                <a:pPr>
                  <a:defRPr/>
                </a:pPr>
                <a:endParaRPr lang="en-US"/>
              </a:p>
            </p:txBody>
          </p:sp>
        </p:grpSp>
      </p:grpSp>
      <p:sp>
        <p:nvSpPr>
          <p:cNvPr id="36745" name="Rectangle 905"/>
          <p:cNvSpPr>
            <a:spLocks noGrp="1" noChangeArrowheads="1"/>
          </p:cNvSpPr>
          <p:nvPr>
            <p:ph type="ctrTitle"/>
          </p:nvPr>
        </p:nvSpPr>
        <p:spPr>
          <a:xfrm>
            <a:off x="1828800" y="2133600"/>
            <a:ext cx="7315200" cy="1600200"/>
          </a:xfrm>
        </p:spPr>
        <p:txBody>
          <a:bodyPr/>
          <a:lstStyle>
            <a:lvl1pPr algn="l">
              <a:defRPr/>
            </a:lvl1pPr>
          </a:lstStyle>
          <a:p>
            <a:r>
              <a:rPr lang="en-US"/>
              <a:t>Click to edit Master title style</a:t>
            </a:r>
          </a:p>
        </p:txBody>
      </p:sp>
      <p:sp>
        <p:nvSpPr>
          <p:cNvPr id="36746" name="Rectangle 906"/>
          <p:cNvSpPr>
            <a:spLocks noGrp="1" noChangeArrowheads="1"/>
          </p:cNvSpPr>
          <p:nvPr>
            <p:ph type="subTitle" idx="1"/>
          </p:nvPr>
        </p:nvSpPr>
        <p:spPr>
          <a:xfrm>
            <a:off x="1371600" y="4267200"/>
            <a:ext cx="6400800" cy="1752600"/>
          </a:xfrm>
        </p:spPr>
        <p:txBody>
          <a:bodyPr/>
          <a:lstStyle>
            <a:lvl1pPr marL="0" indent="0">
              <a:buFontTx/>
              <a:buNone/>
              <a:defRPr/>
            </a:lvl1pPr>
          </a:lstStyle>
          <a:p>
            <a:r>
              <a:rPr lang="en-US"/>
              <a:t>Click to edit Master subtitle style</a:t>
            </a:r>
          </a:p>
        </p:txBody>
      </p:sp>
      <p:sp>
        <p:nvSpPr>
          <p:cNvPr id="22" name="Rectangle 907"/>
          <p:cNvSpPr>
            <a:spLocks noGrp="1" noChangeArrowheads="1"/>
          </p:cNvSpPr>
          <p:nvPr>
            <p:ph type="dt" sz="half" idx="10"/>
          </p:nvPr>
        </p:nvSpPr>
        <p:spPr>
          <a:xfrm>
            <a:off x="1371600" y="6248400"/>
            <a:ext cx="1905000" cy="457200"/>
          </a:xfrm>
        </p:spPr>
        <p:txBody>
          <a:bodyPr/>
          <a:lstStyle>
            <a:lvl1pPr>
              <a:defRPr/>
            </a:lvl1pPr>
          </a:lstStyle>
          <a:p>
            <a:pPr>
              <a:defRPr/>
            </a:pPr>
            <a:endParaRPr lang="en-US"/>
          </a:p>
        </p:txBody>
      </p:sp>
      <p:sp>
        <p:nvSpPr>
          <p:cNvPr id="23" name="Rectangle 908"/>
          <p:cNvSpPr>
            <a:spLocks noGrp="1" noChangeArrowheads="1"/>
          </p:cNvSpPr>
          <p:nvPr>
            <p:ph type="ftr" sz="quarter" idx="11"/>
          </p:nvPr>
        </p:nvSpPr>
        <p:spPr>
          <a:xfrm>
            <a:off x="3733800" y="6248400"/>
            <a:ext cx="2895600" cy="457200"/>
          </a:xfrm>
        </p:spPr>
        <p:txBody>
          <a:bodyPr/>
          <a:lstStyle>
            <a:lvl1pPr>
              <a:defRPr/>
            </a:lvl1pPr>
          </a:lstStyle>
          <a:p>
            <a:pPr>
              <a:defRPr/>
            </a:pPr>
            <a:endParaRPr lang="en-US"/>
          </a:p>
        </p:txBody>
      </p:sp>
      <p:sp>
        <p:nvSpPr>
          <p:cNvPr id="24" name="Rectangle 909"/>
          <p:cNvSpPr>
            <a:spLocks noGrp="1" noChangeArrowheads="1"/>
          </p:cNvSpPr>
          <p:nvPr>
            <p:ph type="sldNum" sz="quarter" idx="12"/>
          </p:nvPr>
        </p:nvSpPr>
        <p:spPr>
          <a:xfrm>
            <a:off x="7086600" y="6248400"/>
            <a:ext cx="1905000" cy="457200"/>
          </a:xfrm>
        </p:spPr>
        <p:txBody>
          <a:bodyPr/>
          <a:lstStyle>
            <a:lvl1pPr>
              <a:defRPr/>
            </a:lvl1pPr>
          </a:lstStyle>
          <a:p>
            <a:pPr>
              <a:defRPr/>
            </a:pPr>
            <a:fld id="{1AECD329-15AD-4722-B6E7-935CD95A4B93}" type="slidenum">
              <a:rPr lang="en-US"/>
              <a:pPr>
                <a:defRPr/>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07"/>
          <p:cNvSpPr>
            <a:spLocks noGrp="1" noChangeArrowheads="1"/>
          </p:cNvSpPr>
          <p:nvPr>
            <p:ph type="dt" sz="half" idx="10"/>
          </p:nvPr>
        </p:nvSpPr>
        <p:spPr>
          <a:ln/>
        </p:spPr>
        <p:txBody>
          <a:bodyPr/>
          <a:lstStyle>
            <a:lvl1pPr>
              <a:defRPr/>
            </a:lvl1pPr>
          </a:lstStyle>
          <a:p>
            <a:pPr>
              <a:defRPr/>
            </a:pPr>
            <a:endParaRPr lang="en-US"/>
          </a:p>
        </p:txBody>
      </p:sp>
      <p:sp>
        <p:nvSpPr>
          <p:cNvPr id="5" name="Rectangle 908"/>
          <p:cNvSpPr>
            <a:spLocks noGrp="1" noChangeArrowheads="1"/>
          </p:cNvSpPr>
          <p:nvPr>
            <p:ph type="ftr" sz="quarter" idx="11"/>
          </p:nvPr>
        </p:nvSpPr>
        <p:spPr>
          <a:ln/>
        </p:spPr>
        <p:txBody>
          <a:bodyPr/>
          <a:lstStyle>
            <a:lvl1pPr>
              <a:defRPr/>
            </a:lvl1pPr>
          </a:lstStyle>
          <a:p>
            <a:pPr>
              <a:defRPr/>
            </a:pPr>
            <a:endParaRPr lang="en-US"/>
          </a:p>
        </p:txBody>
      </p:sp>
      <p:sp>
        <p:nvSpPr>
          <p:cNvPr id="6" name="Rectangle 909"/>
          <p:cNvSpPr>
            <a:spLocks noGrp="1" noChangeArrowheads="1"/>
          </p:cNvSpPr>
          <p:nvPr>
            <p:ph type="sldNum" sz="quarter" idx="12"/>
          </p:nvPr>
        </p:nvSpPr>
        <p:spPr>
          <a:ln/>
        </p:spPr>
        <p:txBody>
          <a:bodyPr/>
          <a:lstStyle>
            <a:lvl1pPr>
              <a:defRPr/>
            </a:lvl1pPr>
          </a:lstStyle>
          <a:p>
            <a:pPr>
              <a:defRPr/>
            </a:pPr>
            <a:fld id="{CAD58C9E-AE33-4F40-9297-6F47BB18C49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67525" y="457200"/>
            <a:ext cx="2058988"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6029325"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07"/>
          <p:cNvSpPr>
            <a:spLocks noGrp="1" noChangeArrowheads="1"/>
          </p:cNvSpPr>
          <p:nvPr>
            <p:ph type="dt" sz="half" idx="10"/>
          </p:nvPr>
        </p:nvSpPr>
        <p:spPr>
          <a:ln/>
        </p:spPr>
        <p:txBody>
          <a:bodyPr/>
          <a:lstStyle>
            <a:lvl1pPr>
              <a:defRPr/>
            </a:lvl1pPr>
          </a:lstStyle>
          <a:p>
            <a:pPr>
              <a:defRPr/>
            </a:pPr>
            <a:endParaRPr lang="en-US"/>
          </a:p>
        </p:txBody>
      </p:sp>
      <p:sp>
        <p:nvSpPr>
          <p:cNvPr id="5" name="Rectangle 908"/>
          <p:cNvSpPr>
            <a:spLocks noGrp="1" noChangeArrowheads="1"/>
          </p:cNvSpPr>
          <p:nvPr>
            <p:ph type="ftr" sz="quarter" idx="11"/>
          </p:nvPr>
        </p:nvSpPr>
        <p:spPr>
          <a:ln/>
        </p:spPr>
        <p:txBody>
          <a:bodyPr/>
          <a:lstStyle>
            <a:lvl1pPr>
              <a:defRPr/>
            </a:lvl1pPr>
          </a:lstStyle>
          <a:p>
            <a:pPr>
              <a:defRPr/>
            </a:pPr>
            <a:endParaRPr lang="en-US"/>
          </a:p>
        </p:txBody>
      </p:sp>
      <p:sp>
        <p:nvSpPr>
          <p:cNvPr id="6" name="Rectangle 909"/>
          <p:cNvSpPr>
            <a:spLocks noGrp="1" noChangeArrowheads="1"/>
          </p:cNvSpPr>
          <p:nvPr>
            <p:ph type="sldNum" sz="quarter" idx="12"/>
          </p:nvPr>
        </p:nvSpPr>
        <p:spPr>
          <a:ln/>
        </p:spPr>
        <p:txBody>
          <a:bodyPr/>
          <a:lstStyle>
            <a:lvl1pPr>
              <a:defRPr/>
            </a:lvl1pPr>
          </a:lstStyle>
          <a:p>
            <a:pPr>
              <a:defRPr/>
            </a:pPr>
            <a:fld id="{576D8F2F-6EDC-44B2-9BF3-0E5F6984575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54113"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907"/>
          <p:cNvSpPr>
            <a:spLocks noGrp="1" noChangeArrowheads="1"/>
          </p:cNvSpPr>
          <p:nvPr>
            <p:ph type="dt" sz="half" idx="10"/>
          </p:nvPr>
        </p:nvSpPr>
        <p:spPr>
          <a:ln/>
        </p:spPr>
        <p:txBody>
          <a:bodyPr/>
          <a:lstStyle>
            <a:lvl1pPr>
              <a:defRPr/>
            </a:lvl1pPr>
          </a:lstStyle>
          <a:p>
            <a:pPr>
              <a:defRPr/>
            </a:pPr>
            <a:endParaRPr lang="en-US"/>
          </a:p>
        </p:txBody>
      </p:sp>
      <p:sp>
        <p:nvSpPr>
          <p:cNvPr id="6" name="Rectangle 908"/>
          <p:cNvSpPr>
            <a:spLocks noGrp="1" noChangeArrowheads="1"/>
          </p:cNvSpPr>
          <p:nvPr>
            <p:ph type="ftr" sz="quarter" idx="11"/>
          </p:nvPr>
        </p:nvSpPr>
        <p:spPr>
          <a:ln/>
        </p:spPr>
        <p:txBody>
          <a:bodyPr/>
          <a:lstStyle>
            <a:lvl1pPr>
              <a:defRPr/>
            </a:lvl1pPr>
          </a:lstStyle>
          <a:p>
            <a:pPr>
              <a:defRPr/>
            </a:pPr>
            <a:endParaRPr lang="en-US"/>
          </a:p>
        </p:txBody>
      </p:sp>
      <p:sp>
        <p:nvSpPr>
          <p:cNvPr id="7" name="Rectangle 909"/>
          <p:cNvSpPr>
            <a:spLocks noGrp="1" noChangeArrowheads="1"/>
          </p:cNvSpPr>
          <p:nvPr>
            <p:ph type="sldNum" sz="quarter" idx="12"/>
          </p:nvPr>
        </p:nvSpPr>
        <p:spPr>
          <a:ln/>
        </p:spPr>
        <p:txBody>
          <a:bodyPr/>
          <a:lstStyle>
            <a:lvl1pPr>
              <a:defRPr/>
            </a:lvl1pPr>
          </a:lstStyle>
          <a:p>
            <a:pPr>
              <a:defRPr/>
            </a:pPr>
            <a:fld id="{D02D8E9D-16C6-400E-B04B-61721D56DB6B}"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113"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07"/>
          <p:cNvSpPr>
            <a:spLocks noGrp="1" noChangeArrowheads="1"/>
          </p:cNvSpPr>
          <p:nvPr>
            <p:ph type="dt" sz="half" idx="10"/>
          </p:nvPr>
        </p:nvSpPr>
        <p:spPr>
          <a:ln/>
        </p:spPr>
        <p:txBody>
          <a:bodyPr/>
          <a:lstStyle>
            <a:lvl1pPr>
              <a:defRPr/>
            </a:lvl1pPr>
          </a:lstStyle>
          <a:p>
            <a:pPr>
              <a:defRPr/>
            </a:pPr>
            <a:endParaRPr lang="en-US"/>
          </a:p>
        </p:txBody>
      </p:sp>
      <p:sp>
        <p:nvSpPr>
          <p:cNvPr id="6" name="Rectangle 908"/>
          <p:cNvSpPr>
            <a:spLocks noGrp="1" noChangeArrowheads="1"/>
          </p:cNvSpPr>
          <p:nvPr>
            <p:ph type="ftr" sz="quarter" idx="11"/>
          </p:nvPr>
        </p:nvSpPr>
        <p:spPr>
          <a:ln/>
        </p:spPr>
        <p:txBody>
          <a:bodyPr/>
          <a:lstStyle>
            <a:lvl1pPr>
              <a:defRPr/>
            </a:lvl1pPr>
          </a:lstStyle>
          <a:p>
            <a:pPr>
              <a:defRPr/>
            </a:pPr>
            <a:endParaRPr lang="en-US"/>
          </a:p>
        </p:txBody>
      </p:sp>
      <p:sp>
        <p:nvSpPr>
          <p:cNvPr id="7" name="Rectangle 909"/>
          <p:cNvSpPr>
            <a:spLocks noGrp="1" noChangeArrowheads="1"/>
          </p:cNvSpPr>
          <p:nvPr>
            <p:ph type="sldNum" sz="quarter" idx="12"/>
          </p:nvPr>
        </p:nvSpPr>
        <p:spPr>
          <a:ln/>
        </p:spPr>
        <p:txBody>
          <a:bodyPr/>
          <a:lstStyle>
            <a:lvl1pPr>
              <a:defRPr/>
            </a:lvl1pPr>
          </a:lstStyle>
          <a:p>
            <a:pPr>
              <a:defRPr/>
            </a:pPr>
            <a:fld id="{D1B9CCFA-695D-4F7B-BD94-4AAE93B5EEFF}"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113"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07"/>
          <p:cNvSpPr>
            <a:spLocks noGrp="1" noChangeArrowheads="1"/>
          </p:cNvSpPr>
          <p:nvPr>
            <p:ph type="dt" sz="half" idx="10"/>
          </p:nvPr>
        </p:nvSpPr>
        <p:spPr>
          <a:ln/>
        </p:spPr>
        <p:txBody>
          <a:bodyPr/>
          <a:lstStyle>
            <a:lvl1pPr>
              <a:defRPr/>
            </a:lvl1pPr>
          </a:lstStyle>
          <a:p>
            <a:pPr>
              <a:defRPr/>
            </a:pPr>
            <a:endParaRPr lang="en-US"/>
          </a:p>
        </p:txBody>
      </p:sp>
      <p:sp>
        <p:nvSpPr>
          <p:cNvPr id="6" name="Rectangle 908"/>
          <p:cNvSpPr>
            <a:spLocks noGrp="1" noChangeArrowheads="1"/>
          </p:cNvSpPr>
          <p:nvPr>
            <p:ph type="ftr" sz="quarter" idx="11"/>
          </p:nvPr>
        </p:nvSpPr>
        <p:spPr>
          <a:ln/>
        </p:spPr>
        <p:txBody>
          <a:bodyPr/>
          <a:lstStyle>
            <a:lvl1pPr>
              <a:defRPr/>
            </a:lvl1pPr>
          </a:lstStyle>
          <a:p>
            <a:pPr>
              <a:defRPr/>
            </a:pPr>
            <a:endParaRPr lang="en-US"/>
          </a:p>
        </p:txBody>
      </p:sp>
      <p:sp>
        <p:nvSpPr>
          <p:cNvPr id="7" name="Rectangle 909"/>
          <p:cNvSpPr>
            <a:spLocks noGrp="1" noChangeArrowheads="1"/>
          </p:cNvSpPr>
          <p:nvPr>
            <p:ph type="sldNum" sz="quarter" idx="12"/>
          </p:nvPr>
        </p:nvSpPr>
        <p:spPr>
          <a:ln/>
        </p:spPr>
        <p:txBody>
          <a:bodyPr/>
          <a:lstStyle>
            <a:lvl1pPr>
              <a:defRPr/>
            </a:lvl1pPr>
          </a:lstStyle>
          <a:p>
            <a:pPr>
              <a:defRPr/>
            </a:pPr>
            <a:fld id="{AC2F97E3-CA1A-4F5C-A1BF-20FA1FD63703}"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4113" y="4572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07"/>
          <p:cNvSpPr>
            <a:spLocks noGrp="1" noChangeArrowheads="1"/>
          </p:cNvSpPr>
          <p:nvPr>
            <p:ph type="dt" sz="half" idx="10"/>
          </p:nvPr>
        </p:nvSpPr>
        <p:spPr>
          <a:ln/>
        </p:spPr>
        <p:txBody>
          <a:bodyPr/>
          <a:lstStyle>
            <a:lvl1pPr>
              <a:defRPr/>
            </a:lvl1pPr>
          </a:lstStyle>
          <a:p>
            <a:pPr>
              <a:defRPr/>
            </a:pPr>
            <a:endParaRPr lang="en-US"/>
          </a:p>
        </p:txBody>
      </p:sp>
      <p:sp>
        <p:nvSpPr>
          <p:cNvPr id="6" name="Rectangle 908"/>
          <p:cNvSpPr>
            <a:spLocks noGrp="1" noChangeArrowheads="1"/>
          </p:cNvSpPr>
          <p:nvPr>
            <p:ph type="ftr" sz="quarter" idx="11"/>
          </p:nvPr>
        </p:nvSpPr>
        <p:spPr>
          <a:ln/>
        </p:spPr>
        <p:txBody>
          <a:bodyPr/>
          <a:lstStyle>
            <a:lvl1pPr>
              <a:defRPr/>
            </a:lvl1pPr>
          </a:lstStyle>
          <a:p>
            <a:pPr>
              <a:defRPr/>
            </a:pPr>
            <a:endParaRPr lang="en-US"/>
          </a:p>
        </p:txBody>
      </p:sp>
      <p:sp>
        <p:nvSpPr>
          <p:cNvPr id="7" name="Rectangle 909"/>
          <p:cNvSpPr>
            <a:spLocks noGrp="1" noChangeArrowheads="1"/>
          </p:cNvSpPr>
          <p:nvPr>
            <p:ph type="sldNum" sz="quarter" idx="12"/>
          </p:nvPr>
        </p:nvSpPr>
        <p:spPr>
          <a:ln/>
        </p:spPr>
        <p:txBody>
          <a:bodyPr/>
          <a:lstStyle>
            <a:lvl1pPr>
              <a:defRPr/>
            </a:lvl1pPr>
          </a:lstStyle>
          <a:p>
            <a:pPr>
              <a:defRPr/>
            </a:pPr>
            <a:fld id="{6990EEE7-487F-4D0B-A7DA-859F0C4CF34E}"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4113" y="4572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07"/>
          <p:cNvSpPr>
            <a:spLocks noGrp="1" noChangeArrowheads="1"/>
          </p:cNvSpPr>
          <p:nvPr>
            <p:ph type="dt" sz="half" idx="10"/>
          </p:nvPr>
        </p:nvSpPr>
        <p:spPr>
          <a:ln/>
        </p:spPr>
        <p:txBody>
          <a:bodyPr/>
          <a:lstStyle>
            <a:lvl1pPr>
              <a:defRPr/>
            </a:lvl1pPr>
          </a:lstStyle>
          <a:p>
            <a:pPr>
              <a:defRPr/>
            </a:pPr>
            <a:endParaRPr lang="en-US"/>
          </a:p>
        </p:txBody>
      </p:sp>
      <p:sp>
        <p:nvSpPr>
          <p:cNvPr id="6" name="Rectangle 908"/>
          <p:cNvSpPr>
            <a:spLocks noGrp="1" noChangeArrowheads="1"/>
          </p:cNvSpPr>
          <p:nvPr>
            <p:ph type="ftr" sz="quarter" idx="11"/>
          </p:nvPr>
        </p:nvSpPr>
        <p:spPr>
          <a:ln/>
        </p:spPr>
        <p:txBody>
          <a:bodyPr/>
          <a:lstStyle>
            <a:lvl1pPr>
              <a:defRPr/>
            </a:lvl1pPr>
          </a:lstStyle>
          <a:p>
            <a:pPr>
              <a:defRPr/>
            </a:pPr>
            <a:endParaRPr lang="en-US"/>
          </a:p>
        </p:txBody>
      </p:sp>
      <p:sp>
        <p:nvSpPr>
          <p:cNvPr id="7" name="Rectangle 909"/>
          <p:cNvSpPr>
            <a:spLocks noGrp="1" noChangeArrowheads="1"/>
          </p:cNvSpPr>
          <p:nvPr>
            <p:ph type="sldNum" sz="quarter" idx="12"/>
          </p:nvPr>
        </p:nvSpPr>
        <p:spPr>
          <a:ln/>
        </p:spPr>
        <p:txBody>
          <a:bodyPr/>
          <a:lstStyle>
            <a:lvl1pPr>
              <a:defRPr/>
            </a:lvl1pPr>
          </a:lstStyle>
          <a:p>
            <a:pPr>
              <a:defRPr/>
            </a:pPr>
            <a:fld id="{0B61040E-E73A-4DF7-AE4C-6CF456BF2222}"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154113" y="4572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07"/>
          <p:cNvSpPr>
            <a:spLocks noGrp="1" noChangeArrowheads="1"/>
          </p:cNvSpPr>
          <p:nvPr>
            <p:ph type="dt" sz="half" idx="10"/>
          </p:nvPr>
        </p:nvSpPr>
        <p:spPr>
          <a:ln/>
        </p:spPr>
        <p:txBody>
          <a:bodyPr/>
          <a:lstStyle>
            <a:lvl1pPr>
              <a:defRPr/>
            </a:lvl1pPr>
          </a:lstStyle>
          <a:p>
            <a:pPr>
              <a:defRPr/>
            </a:pPr>
            <a:endParaRPr lang="en-US"/>
          </a:p>
        </p:txBody>
      </p:sp>
      <p:sp>
        <p:nvSpPr>
          <p:cNvPr id="6" name="Rectangle 908"/>
          <p:cNvSpPr>
            <a:spLocks noGrp="1" noChangeArrowheads="1"/>
          </p:cNvSpPr>
          <p:nvPr>
            <p:ph type="ftr" sz="quarter" idx="11"/>
          </p:nvPr>
        </p:nvSpPr>
        <p:spPr>
          <a:ln/>
        </p:spPr>
        <p:txBody>
          <a:bodyPr/>
          <a:lstStyle>
            <a:lvl1pPr>
              <a:defRPr/>
            </a:lvl1pPr>
          </a:lstStyle>
          <a:p>
            <a:pPr>
              <a:defRPr/>
            </a:pPr>
            <a:endParaRPr lang="en-US"/>
          </a:p>
        </p:txBody>
      </p:sp>
      <p:sp>
        <p:nvSpPr>
          <p:cNvPr id="7" name="Rectangle 909"/>
          <p:cNvSpPr>
            <a:spLocks noGrp="1" noChangeArrowheads="1"/>
          </p:cNvSpPr>
          <p:nvPr>
            <p:ph type="sldNum" sz="quarter" idx="12"/>
          </p:nvPr>
        </p:nvSpPr>
        <p:spPr>
          <a:ln/>
        </p:spPr>
        <p:txBody>
          <a:bodyPr/>
          <a:lstStyle>
            <a:lvl1pPr>
              <a:defRPr/>
            </a:lvl1pPr>
          </a:lstStyle>
          <a:p>
            <a:pPr>
              <a:defRPr/>
            </a:pPr>
            <a:fld id="{0846471A-E41F-42F2-90E3-5149723A6A1F}"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4113" y="4572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907"/>
          <p:cNvSpPr>
            <a:spLocks noGrp="1" noChangeArrowheads="1"/>
          </p:cNvSpPr>
          <p:nvPr>
            <p:ph type="dt" sz="half" idx="10"/>
          </p:nvPr>
        </p:nvSpPr>
        <p:spPr>
          <a:ln/>
        </p:spPr>
        <p:txBody>
          <a:bodyPr/>
          <a:lstStyle>
            <a:lvl1pPr>
              <a:defRPr/>
            </a:lvl1pPr>
          </a:lstStyle>
          <a:p>
            <a:pPr>
              <a:defRPr/>
            </a:pPr>
            <a:endParaRPr lang="en-US"/>
          </a:p>
        </p:txBody>
      </p:sp>
      <p:sp>
        <p:nvSpPr>
          <p:cNvPr id="7" name="Rectangle 908"/>
          <p:cNvSpPr>
            <a:spLocks noGrp="1" noChangeArrowheads="1"/>
          </p:cNvSpPr>
          <p:nvPr>
            <p:ph type="ftr" sz="quarter" idx="11"/>
          </p:nvPr>
        </p:nvSpPr>
        <p:spPr>
          <a:ln/>
        </p:spPr>
        <p:txBody>
          <a:bodyPr/>
          <a:lstStyle>
            <a:lvl1pPr>
              <a:defRPr/>
            </a:lvl1pPr>
          </a:lstStyle>
          <a:p>
            <a:pPr>
              <a:defRPr/>
            </a:pPr>
            <a:endParaRPr lang="en-US"/>
          </a:p>
        </p:txBody>
      </p:sp>
      <p:sp>
        <p:nvSpPr>
          <p:cNvPr id="8" name="Rectangle 909"/>
          <p:cNvSpPr>
            <a:spLocks noGrp="1" noChangeArrowheads="1"/>
          </p:cNvSpPr>
          <p:nvPr>
            <p:ph type="sldNum" sz="quarter" idx="12"/>
          </p:nvPr>
        </p:nvSpPr>
        <p:spPr>
          <a:ln/>
        </p:spPr>
        <p:txBody>
          <a:bodyPr/>
          <a:lstStyle>
            <a:lvl1pPr>
              <a:defRPr/>
            </a:lvl1pPr>
          </a:lstStyle>
          <a:p>
            <a:pPr>
              <a:defRPr/>
            </a:pPr>
            <a:fld id="{1AB448A4-83A8-4415-863E-63E1B25D4D3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07"/>
          <p:cNvSpPr>
            <a:spLocks noGrp="1" noChangeArrowheads="1"/>
          </p:cNvSpPr>
          <p:nvPr>
            <p:ph type="dt" sz="half" idx="10"/>
          </p:nvPr>
        </p:nvSpPr>
        <p:spPr>
          <a:ln/>
        </p:spPr>
        <p:txBody>
          <a:bodyPr/>
          <a:lstStyle>
            <a:lvl1pPr>
              <a:defRPr/>
            </a:lvl1pPr>
          </a:lstStyle>
          <a:p>
            <a:pPr>
              <a:defRPr/>
            </a:pPr>
            <a:endParaRPr lang="en-US"/>
          </a:p>
        </p:txBody>
      </p:sp>
      <p:sp>
        <p:nvSpPr>
          <p:cNvPr id="5" name="Rectangle 908"/>
          <p:cNvSpPr>
            <a:spLocks noGrp="1" noChangeArrowheads="1"/>
          </p:cNvSpPr>
          <p:nvPr>
            <p:ph type="ftr" sz="quarter" idx="11"/>
          </p:nvPr>
        </p:nvSpPr>
        <p:spPr>
          <a:ln/>
        </p:spPr>
        <p:txBody>
          <a:bodyPr/>
          <a:lstStyle>
            <a:lvl1pPr>
              <a:defRPr/>
            </a:lvl1pPr>
          </a:lstStyle>
          <a:p>
            <a:pPr>
              <a:defRPr/>
            </a:pPr>
            <a:endParaRPr lang="en-US"/>
          </a:p>
        </p:txBody>
      </p:sp>
      <p:sp>
        <p:nvSpPr>
          <p:cNvPr id="6" name="Rectangle 909"/>
          <p:cNvSpPr>
            <a:spLocks noGrp="1" noChangeArrowheads="1"/>
          </p:cNvSpPr>
          <p:nvPr>
            <p:ph type="sldNum" sz="quarter" idx="12"/>
          </p:nvPr>
        </p:nvSpPr>
        <p:spPr>
          <a:ln/>
        </p:spPr>
        <p:txBody>
          <a:bodyPr/>
          <a:lstStyle>
            <a:lvl1pPr>
              <a:defRPr/>
            </a:lvl1pPr>
          </a:lstStyle>
          <a:p>
            <a:pPr>
              <a:defRPr/>
            </a:pPr>
            <a:fld id="{42E62EA4-A86E-4ADA-BBA7-5149F620A00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07"/>
          <p:cNvSpPr>
            <a:spLocks noGrp="1" noChangeArrowheads="1"/>
          </p:cNvSpPr>
          <p:nvPr>
            <p:ph type="dt" sz="half" idx="10"/>
          </p:nvPr>
        </p:nvSpPr>
        <p:spPr>
          <a:ln/>
        </p:spPr>
        <p:txBody>
          <a:bodyPr/>
          <a:lstStyle>
            <a:lvl1pPr>
              <a:defRPr/>
            </a:lvl1pPr>
          </a:lstStyle>
          <a:p>
            <a:pPr>
              <a:defRPr/>
            </a:pPr>
            <a:endParaRPr lang="en-US"/>
          </a:p>
        </p:txBody>
      </p:sp>
      <p:sp>
        <p:nvSpPr>
          <p:cNvPr id="5" name="Rectangle 908"/>
          <p:cNvSpPr>
            <a:spLocks noGrp="1" noChangeArrowheads="1"/>
          </p:cNvSpPr>
          <p:nvPr>
            <p:ph type="ftr" sz="quarter" idx="11"/>
          </p:nvPr>
        </p:nvSpPr>
        <p:spPr>
          <a:ln/>
        </p:spPr>
        <p:txBody>
          <a:bodyPr/>
          <a:lstStyle>
            <a:lvl1pPr>
              <a:defRPr/>
            </a:lvl1pPr>
          </a:lstStyle>
          <a:p>
            <a:pPr>
              <a:defRPr/>
            </a:pPr>
            <a:endParaRPr lang="en-US"/>
          </a:p>
        </p:txBody>
      </p:sp>
      <p:sp>
        <p:nvSpPr>
          <p:cNvPr id="6" name="Rectangle 909"/>
          <p:cNvSpPr>
            <a:spLocks noGrp="1" noChangeArrowheads="1"/>
          </p:cNvSpPr>
          <p:nvPr>
            <p:ph type="sldNum" sz="quarter" idx="12"/>
          </p:nvPr>
        </p:nvSpPr>
        <p:spPr>
          <a:ln/>
        </p:spPr>
        <p:txBody>
          <a:bodyPr/>
          <a:lstStyle>
            <a:lvl1pPr>
              <a:defRPr/>
            </a:lvl1pPr>
          </a:lstStyle>
          <a:p>
            <a:pPr>
              <a:defRPr/>
            </a:pPr>
            <a:fld id="{94B10202-AAAC-444C-A815-9CA09385C0B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07"/>
          <p:cNvSpPr>
            <a:spLocks noGrp="1" noChangeArrowheads="1"/>
          </p:cNvSpPr>
          <p:nvPr>
            <p:ph type="dt" sz="half" idx="10"/>
          </p:nvPr>
        </p:nvSpPr>
        <p:spPr>
          <a:ln/>
        </p:spPr>
        <p:txBody>
          <a:bodyPr/>
          <a:lstStyle>
            <a:lvl1pPr>
              <a:defRPr/>
            </a:lvl1pPr>
          </a:lstStyle>
          <a:p>
            <a:pPr>
              <a:defRPr/>
            </a:pPr>
            <a:endParaRPr lang="en-US"/>
          </a:p>
        </p:txBody>
      </p:sp>
      <p:sp>
        <p:nvSpPr>
          <p:cNvPr id="6" name="Rectangle 908"/>
          <p:cNvSpPr>
            <a:spLocks noGrp="1" noChangeArrowheads="1"/>
          </p:cNvSpPr>
          <p:nvPr>
            <p:ph type="ftr" sz="quarter" idx="11"/>
          </p:nvPr>
        </p:nvSpPr>
        <p:spPr>
          <a:ln/>
        </p:spPr>
        <p:txBody>
          <a:bodyPr/>
          <a:lstStyle>
            <a:lvl1pPr>
              <a:defRPr/>
            </a:lvl1pPr>
          </a:lstStyle>
          <a:p>
            <a:pPr>
              <a:defRPr/>
            </a:pPr>
            <a:endParaRPr lang="en-US"/>
          </a:p>
        </p:txBody>
      </p:sp>
      <p:sp>
        <p:nvSpPr>
          <p:cNvPr id="7" name="Rectangle 909"/>
          <p:cNvSpPr>
            <a:spLocks noGrp="1" noChangeArrowheads="1"/>
          </p:cNvSpPr>
          <p:nvPr>
            <p:ph type="sldNum" sz="quarter" idx="12"/>
          </p:nvPr>
        </p:nvSpPr>
        <p:spPr>
          <a:ln/>
        </p:spPr>
        <p:txBody>
          <a:bodyPr/>
          <a:lstStyle>
            <a:lvl1pPr>
              <a:defRPr/>
            </a:lvl1pPr>
          </a:lstStyle>
          <a:p>
            <a:pPr>
              <a:defRPr/>
            </a:pPr>
            <a:fld id="{445024C1-DED3-4E4A-AF66-E129FD96419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07"/>
          <p:cNvSpPr>
            <a:spLocks noGrp="1" noChangeArrowheads="1"/>
          </p:cNvSpPr>
          <p:nvPr>
            <p:ph type="dt" sz="half" idx="10"/>
          </p:nvPr>
        </p:nvSpPr>
        <p:spPr>
          <a:ln/>
        </p:spPr>
        <p:txBody>
          <a:bodyPr/>
          <a:lstStyle>
            <a:lvl1pPr>
              <a:defRPr/>
            </a:lvl1pPr>
          </a:lstStyle>
          <a:p>
            <a:pPr>
              <a:defRPr/>
            </a:pPr>
            <a:endParaRPr lang="en-US"/>
          </a:p>
        </p:txBody>
      </p:sp>
      <p:sp>
        <p:nvSpPr>
          <p:cNvPr id="8" name="Rectangle 908"/>
          <p:cNvSpPr>
            <a:spLocks noGrp="1" noChangeArrowheads="1"/>
          </p:cNvSpPr>
          <p:nvPr>
            <p:ph type="ftr" sz="quarter" idx="11"/>
          </p:nvPr>
        </p:nvSpPr>
        <p:spPr>
          <a:ln/>
        </p:spPr>
        <p:txBody>
          <a:bodyPr/>
          <a:lstStyle>
            <a:lvl1pPr>
              <a:defRPr/>
            </a:lvl1pPr>
          </a:lstStyle>
          <a:p>
            <a:pPr>
              <a:defRPr/>
            </a:pPr>
            <a:endParaRPr lang="en-US"/>
          </a:p>
        </p:txBody>
      </p:sp>
      <p:sp>
        <p:nvSpPr>
          <p:cNvPr id="9" name="Rectangle 909"/>
          <p:cNvSpPr>
            <a:spLocks noGrp="1" noChangeArrowheads="1"/>
          </p:cNvSpPr>
          <p:nvPr>
            <p:ph type="sldNum" sz="quarter" idx="12"/>
          </p:nvPr>
        </p:nvSpPr>
        <p:spPr>
          <a:ln/>
        </p:spPr>
        <p:txBody>
          <a:bodyPr/>
          <a:lstStyle>
            <a:lvl1pPr>
              <a:defRPr/>
            </a:lvl1pPr>
          </a:lstStyle>
          <a:p>
            <a:pPr>
              <a:defRPr/>
            </a:pPr>
            <a:fld id="{5F45C578-A290-48C1-865A-9110F1DC680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07"/>
          <p:cNvSpPr>
            <a:spLocks noGrp="1" noChangeArrowheads="1"/>
          </p:cNvSpPr>
          <p:nvPr>
            <p:ph type="dt" sz="half" idx="10"/>
          </p:nvPr>
        </p:nvSpPr>
        <p:spPr>
          <a:ln/>
        </p:spPr>
        <p:txBody>
          <a:bodyPr/>
          <a:lstStyle>
            <a:lvl1pPr>
              <a:defRPr/>
            </a:lvl1pPr>
          </a:lstStyle>
          <a:p>
            <a:pPr>
              <a:defRPr/>
            </a:pPr>
            <a:endParaRPr lang="en-US"/>
          </a:p>
        </p:txBody>
      </p:sp>
      <p:sp>
        <p:nvSpPr>
          <p:cNvPr id="4" name="Rectangle 908"/>
          <p:cNvSpPr>
            <a:spLocks noGrp="1" noChangeArrowheads="1"/>
          </p:cNvSpPr>
          <p:nvPr>
            <p:ph type="ftr" sz="quarter" idx="11"/>
          </p:nvPr>
        </p:nvSpPr>
        <p:spPr>
          <a:ln/>
        </p:spPr>
        <p:txBody>
          <a:bodyPr/>
          <a:lstStyle>
            <a:lvl1pPr>
              <a:defRPr/>
            </a:lvl1pPr>
          </a:lstStyle>
          <a:p>
            <a:pPr>
              <a:defRPr/>
            </a:pPr>
            <a:endParaRPr lang="en-US"/>
          </a:p>
        </p:txBody>
      </p:sp>
      <p:sp>
        <p:nvSpPr>
          <p:cNvPr id="5" name="Rectangle 909"/>
          <p:cNvSpPr>
            <a:spLocks noGrp="1" noChangeArrowheads="1"/>
          </p:cNvSpPr>
          <p:nvPr>
            <p:ph type="sldNum" sz="quarter" idx="12"/>
          </p:nvPr>
        </p:nvSpPr>
        <p:spPr>
          <a:ln/>
        </p:spPr>
        <p:txBody>
          <a:bodyPr/>
          <a:lstStyle>
            <a:lvl1pPr>
              <a:defRPr/>
            </a:lvl1pPr>
          </a:lstStyle>
          <a:p>
            <a:pPr>
              <a:defRPr/>
            </a:pPr>
            <a:fld id="{C6DDC3FB-A7C5-43ED-AC03-0E74940EDCE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07"/>
          <p:cNvSpPr>
            <a:spLocks noGrp="1" noChangeArrowheads="1"/>
          </p:cNvSpPr>
          <p:nvPr>
            <p:ph type="dt" sz="half" idx="10"/>
          </p:nvPr>
        </p:nvSpPr>
        <p:spPr>
          <a:ln/>
        </p:spPr>
        <p:txBody>
          <a:bodyPr/>
          <a:lstStyle>
            <a:lvl1pPr>
              <a:defRPr/>
            </a:lvl1pPr>
          </a:lstStyle>
          <a:p>
            <a:pPr>
              <a:defRPr/>
            </a:pPr>
            <a:endParaRPr lang="en-US"/>
          </a:p>
        </p:txBody>
      </p:sp>
      <p:sp>
        <p:nvSpPr>
          <p:cNvPr id="3" name="Rectangle 908"/>
          <p:cNvSpPr>
            <a:spLocks noGrp="1" noChangeArrowheads="1"/>
          </p:cNvSpPr>
          <p:nvPr>
            <p:ph type="ftr" sz="quarter" idx="11"/>
          </p:nvPr>
        </p:nvSpPr>
        <p:spPr>
          <a:ln/>
        </p:spPr>
        <p:txBody>
          <a:bodyPr/>
          <a:lstStyle>
            <a:lvl1pPr>
              <a:defRPr/>
            </a:lvl1pPr>
          </a:lstStyle>
          <a:p>
            <a:pPr>
              <a:defRPr/>
            </a:pPr>
            <a:endParaRPr lang="en-US"/>
          </a:p>
        </p:txBody>
      </p:sp>
      <p:sp>
        <p:nvSpPr>
          <p:cNvPr id="4" name="Rectangle 909"/>
          <p:cNvSpPr>
            <a:spLocks noGrp="1" noChangeArrowheads="1"/>
          </p:cNvSpPr>
          <p:nvPr>
            <p:ph type="sldNum" sz="quarter" idx="12"/>
          </p:nvPr>
        </p:nvSpPr>
        <p:spPr>
          <a:ln/>
        </p:spPr>
        <p:txBody>
          <a:bodyPr/>
          <a:lstStyle>
            <a:lvl1pPr>
              <a:defRPr/>
            </a:lvl1pPr>
          </a:lstStyle>
          <a:p>
            <a:pPr>
              <a:defRPr/>
            </a:pPr>
            <a:fld id="{7601E7F4-F469-44DF-A9D1-9EB5116F841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07"/>
          <p:cNvSpPr>
            <a:spLocks noGrp="1" noChangeArrowheads="1"/>
          </p:cNvSpPr>
          <p:nvPr>
            <p:ph type="dt" sz="half" idx="10"/>
          </p:nvPr>
        </p:nvSpPr>
        <p:spPr>
          <a:ln/>
        </p:spPr>
        <p:txBody>
          <a:bodyPr/>
          <a:lstStyle>
            <a:lvl1pPr>
              <a:defRPr/>
            </a:lvl1pPr>
          </a:lstStyle>
          <a:p>
            <a:pPr>
              <a:defRPr/>
            </a:pPr>
            <a:endParaRPr lang="en-US"/>
          </a:p>
        </p:txBody>
      </p:sp>
      <p:sp>
        <p:nvSpPr>
          <p:cNvPr id="6" name="Rectangle 908"/>
          <p:cNvSpPr>
            <a:spLocks noGrp="1" noChangeArrowheads="1"/>
          </p:cNvSpPr>
          <p:nvPr>
            <p:ph type="ftr" sz="quarter" idx="11"/>
          </p:nvPr>
        </p:nvSpPr>
        <p:spPr>
          <a:ln/>
        </p:spPr>
        <p:txBody>
          <a:bodyPr/>
          <a:lstStyle>
            <a:lvl1pPr>
              <a:defRPr/>
            </a:lvl1pPr>
          </a:lstStyle>
          <a:p>
            <a:pPr>
              <a:defRPr/>
            </a:pPr>
            <a:endParaRPr lang="en-US"/>
          </a:p>
        </p:txBody>
      </p:sp>
      <p:sp>
        <p:nvSpPr>
          <p:cNvPr id="7" name="Rectangle 909"/>
          <p:cNvSpPr>
            <a:spLocks noGrp="1" noChangeArrowheads="1"/>
          </p:cNvSpPr>
          <p:nvPr>
            <p:ph type="sldNum" sz="quarter" idx="12"/>
          </p:nvPr>
        </p:nvSpPr>
        <p:spPr>
          <a:ln/>
        </p:spPr>
        <p:txBody>
          <a:bodyPr/>
          <a:lstStyle>
            <a:lvl1pPr>
              <a:defRPr/>
            </a:lvl1pPr>
          </a:lstStyle>
          <a:p>
            <a:pPr>
              <a:defRPr/>
            </a:pPr>
            <a:fld id="{2939CBFB-9A88-45E5-9A5C-F675C01FFE7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07"/>
          <p:cNvSpPr>
            <a:spLocks noGrp="1" noChangeArrowheads="1"/>
          </p:cNvSpPr>
          <p:nvPr>
            <p:ph type="dt" sz="half" idx="10"/>
          </p:nvPr>
        </p:nvSpPr>
        <p:spPr>
          <a:ln/>
        </p:spPr>
        <p:txBody>
          <a:bodyPr/>
          <a:lstStyle>
            <a:lvl1pPr>
              <a:defRPr/>
            </a:lvl1pPr>
          </a:lstStyle>
          <a:p>
            <a:pPr>
              <a:defRPr/>
            </a:pPr>
            <a:endParaRPr lang="en-US"/>
          </a:p>
        </p:txBody>
      </p:sp>
      <p:sp>
        <p:nvSpPr>
          <p:cNvPr id="6" name="Rectangle 908"/>
          <p:cNvSpPr>
            <a:spLocks noGrp="1" noChangeArrowheads="1"/>
          </p:cNvSpPr>
          <p:nvPr>
            <p:ph type="ftr" sz="quarter" idx="11"/>
          </p:nvPr>
        </p:nvSpPr>
        <p:spPr>
          <a:ln/>
        </p:spPr>
        <p:txBody>
          <a:bodyPr/>
          <a:lstStyle>
            <a:lvl1pPr>
              <a:defRPr/>
            </a:lvl1pPr>
          </a:lstStyle>
          <a:p>
            <a:pPr>
              <a:defRPr/>
            </a:pPr>
            <a:endParaRPr lang="en-US"/>
          </a:p>
        </p:txBody>
      </p:sp>
      <p:sp>
        <p:nvSpPr>
          <p:cNvPr id="7" name="Rectangle 909"/>
          <p:cNvSpPr>
            <a:spLocks noGrp="1" noChangeArrowheads="1"/>
          </p:cNvSpPr>
          <p:nvPr>
            <p:ph type="sldNum" sz="quarter" idx="12"/>
          </p:nvPr>
        </p:nvSpPr>
        <p:spPr>
          <a:ln/>
        </p:spPr>
        <p:txBody>
          <a:bodyPr/>
          <a:lstStyle>
            <a:lvl1pPr>
              <a:defRPr/>
            </a:lvl1pPr>
          </a:lstStyle>
          <a:p>
            <a:pPr>
              <a:defRPr/>
            </a:pPr>
            <a:fld id="{1D0A1FF8-7CAE-4FBB-ACD9-108DB75D6BE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916"/>
          <p:cNvGrpSpPr>
            <a:grpSpLocks/>
          </p:cNvGrpSpPr>
          <p:nvPr/>
        </p:nvGrpSpPr>
        <p:grpSpPr bwMode="auto">
          <a:xfrm>
            <a:off x="-23813" y="-141288"/>
            <a:ext cx="9167813" cy="6999288"/>
            <a:chOff x="-15" y="-89"/>
            <a:chExt cx="5775" cy="4409"/>
          </a:xfrm>
        </p:grpSpPr>
        <p:sp>
          <p:nvSpPr>
            <p:cNvPr id="22530" name="Rectangle 2"/>
            <p:cNvSpPr>
              <a:spLocks noChangeArrowheads="1"/>
            </p:cNvSpPr>
            <p:nvPr userDrawn="1"/>
          </p:nvSpPr>
          <p:spPr bwMode="ltGray">
            <a:xfrm>
              <a:off x="0" y="301"/>
              <a:ext cx="5760" cy="727"/>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22532" name="Rectangle 4" descr="Cacback"/>
            <p:cNvSpPr>
              <a:spLocks noChangeArrowheads="1"/>
            </p:cNvSpPr>
            <p:nvPr userDrawn="1"/>
          </p:nvSpPr>
          <p:spPr bwMode="ltGray">
            <a:xfrm>
              <a:off x="0" y="0"/>
              <a:ext cx="1119" cy="4320"/>
            </a:xfrm>
            <a:prstGeom prst="rect">
              <a:avLst/>
            </a:prstGeom>
            <a:blipFill dpi="0" rotWithShape="0">
              <a:blip r:embed="rId20" cstate="print"/>
              <a:srcRect/>
              <a:tile tx="0" ty="0" sx="100000" sy="100000" flip="none" algn="tl"/>
            </a:blipFill>
            <a:ln w="9525">
              <a:noFill/>
              <a:miter lim="800000"/>
              <a:headEnd/>
              <a:tailEnd/>
            </a:ln>
            <a:effectLst/>
          </p:spPr>
          <p:txBody>
            <a:bodyPr wrap="none" anchor="ctr"/>
            <a:lstStyle/>
            <a:p>
              <a:pPr>
                <a:defRPr/>
              </a:pPr>
              <a:endParaRPr lang="en-US"/>
            </a:p>
          </p:txBody>
        </p:sp>
        <p:grpSp>
          <p:nvGrpSpPr>
            <p:cNvPr id="1034" name="Group 915"/>
            <p:cNvGrpSpPr>
              <a:grpSpLocks/>
            </p:cNvGrpSpPr>
            <p:nvPr userDrawn="1"/>
          </p:nvGrpSpPr>
          <p:grpSpPr bwMode="auto">
            <a:xfrm>
              <a:off x="-15" y="-89"/>
              <a:ext cx="5295" cy="785"/>
              <a:chOff x="20" y="-89"/>
              <a:chExt cx="5295" cy="785"/>
            </a:xfrm>
          </p:grpSpPr>
          <p:sp>
            <p:nvSpPr>
              <p:cNvPr id="23420" name="Freeform 892"/>
              <p:cNvSpPr>
                <a:spLocks/>
              </p:cNvSpPr>
              <p:nvPr userDrawn="1"/>
            </p:nvSpPr>
            <p:spPr bwMode="auto">
              <a:xfrm rot="-507431">
                <a:off x="20" y="524"/>
                <a:ext cx="1059" cy="172"/>
              </a:xfrm>
              <a:custGeom>
                <a:avLst/>
                <a:gdLst/>
                <a:ahLst/>
                <a:cxnLst>
                  <a:cxn ang="0">
                    <a:pos x="1059" y="0"/>
                  </a:cxn>
                  <a:cxn ang="0">
                    <a:pos x="147" y="144"/>
                  </a:cxn>
                  <a:cxn ang="0">
                    <a:pos x="177" y="171"/>
                  </a:cxn>
                  <a:cxn ang="0">
                    <a:pos x="1059" y="24"/>
                  </a:cxn>
                  <a:cxn ang="0">
                    <a:pos x="1059" y="0"/>
                  </a:cxn>
                </a:cxnLst>
                <a:rect l="0" t="0" r="r" b="b"/>
                <a:pathLst>
                  <a:path w="1059" h="172">
                    <a:moveTo>
                      <a:pt x="1059" y="0"/>
                    </a:moveTo>
                    <a:cubicBezTo>
                      <a:pt x="543" y="45"/>
                      <a:pt x="291" y="112"/>
                      <a:pt x="147" y="144"/>
                    </a:cubicBezTo>
                    <a:cubicBezTo>
                      <a:pt x="0" y="172"/>
                      <a:pt x="153" y="147"/>
                      <a:pt x="177" y="171"/>
                    </a:cubicBezTo>
                    <a:cubicBezTo>
                      <a:pt x="329" y="151"/>
                      <a:pt x="339" y="99"/>
                      <a:pt x="1059" y="24"/>
                    </a:cubicBezTo>
                    <a:cubicBezTo>
                      <a:pt x="1059" y="24"/>
                      <a:pt x="1059" y="0"/>
                      <a:pt x="1059" y="0"/>
                    </a:cubicBezTo>
                    <a:close/>
                  </a:path>
                </a:pathLst>
              </a:custGeom>
              <a:gradFill rotWithShape="0">
                <a:gsLst>
                  <a:gs pos="0">
                    <a:schemeClr val="accent1"/>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23421" name="Freeform 893"/>
              <p:cNvSpPr>
                <a:spLocks/>
              </p:cNvSpPr>
              <p:nvPr userDrawn="1"/>
            </p:nvSpPr>
            <p:spPr bwMode="auto">
              <a:xfrm rot="-507431">
                <a:off x="1193" y="-89"/>
                <a:ext cx="4122" cy="630"/>
              </a:xfrm>
              <a:custGeom>
                <a:avLst/>
                <a:gdLst/>
                <a:ahLst/>
                <a:cxnLst>
                  <a:cxn ang="0">
                    <a:pos x="0" y="204"/>
                  </a:cxn>
                  <a:cxn ang="0">
                    <a:pos x="3544" y="348"/>
                  </a:cxn>
                  <a:cxn ang="0">
                    <a:pos x="3680" y="630"/>
                  </a:cxn>
                  <a:cxn ang="0">
                    <a:pos x="3616" y="624"/>
                  </a:cxn>
                  <a:cxn ang="0">
                    <a:pos x="3534" y="368"/>
                  </a:cxn>
                  <a:cxn ang="0">
                    <a:pos x="17" y="231"/>
                  </a:cxn>
                  <a:cxn ang="0">
                    <a:pos x="0" y="204"/>
                  </a:cxn>
                </a:cxnLst>
                <a:rect l="0" t="0" r="r" b="b"/>
                <a:pathLst>
                  <a:path w="4122" h="630">
                    <a:moveTo>
                      <a:pt x="0" y="204"/>
                    </a:moveTo>
                    <a:cubicBezTo>
                      <a:pt x="255" y="198"/>
                      <a:pt x="1686" y="0"/>
                      <a:pt x="3544" y="348"/>
                    </a:cubicBezTo>
                    <a:cubicBezTo>
                      <a:pt x="4122" y="464"/>
                      <a:pt x="3754" y="614"/>
                      <a:pt x="3680" y="630"/>
                    </a:cubicBezTo>
                    <a:cubicBezTo>
                      <a:pt x="3680" y="630"/>
                      <a:pt x="3642" y="626"/>
                      <a:pt x="3616" y="624"/>
                    </a:cubicBezTo>
                    <a:cubicBezTo>
                      <a:pt x="3678" y="612"/>
                      <a:pt x="4118" y="488"/>
                      <a:pt x="3534" y="368"/>
                    </a:cubicBezTo>
                    <a:cubicBezTo>
                      <a:pt x="2029" y="98"/>
                      <a:pt x="696" y="156"/>
                      <a:pt x="17" y="231"/>
                    </a:cubicBezTo>
                    <a:cubicBezTo>
                      <a:pt x="17" y="231"/>
                      <a:pt x="0" y="204"/>
                      <a:pt x="0" y="204"/>
                    </a:cubicBezTo>
                    <a:close/>
                  </a:path>
                </a:pathLst>
              </a:custGeom>
              <a:solidFill>
                <a:schemeClr val="bg2"/>
              </a:solidFill>
              <a:ln w="9525">
                <a:noFill/>
                <a:round/>
                <a:headEnd/>
                <a:tailEnd/>
              </a:ln>
              <a:effectLst/>
            </p:spPr>
            <p:txBody>
              <a:bodyPr wrap="none" anchor="ctr"/>
              <a:lstStyle/>
              <a:p>
                <a:pPr>
                  <a:defRPr/>
                </a:pPr>
                <a:endParaRPr lang="en-US"/>
              </a:p>
            </p:txBody>
          </p:sp>
          <p:grpSp>
            <p:nvGrpSpPr>
              <p:cNvPr id="1038" name="Group 894"/>
              <p:cNvGrpSpPr>
                <a:grpSpLocks/>
              </p:cNvGrpSpPr>
              <p:nvPr userDrawn="1"/>
            </p:nvGrpSpPr>
            <p:grpSpPr bwMode="auto">
              <a:xfrm>
                <a:off x="1033" y="326"/>
                <a:ext cx="192" cy="192"/>
                <a:chOff x="1033" y="326"/>
                <a:chExt cx="192" cy="192"/>
              </a:xfrm>
            </p:grpSpPr>
            <p:sp>
              <p:nvSpPr>
                <p:cNvPr id="23423" name="Oval 895"/>
                <p:cNvSpPr>
                  <a:spLocks noChangeArrowheads="1"/>
                </p:cNvSpPr>
                <p:nvPr/>
              </p:nvSpPr>
              <p:spPr bwMode="auto">
                <a:xfrm>
                  <a:off x="1033" y="326"/>
                  <a:ext cx="192" cy="192"/>
                </a:xfrm>
                <a:prstGeom prst="ellipse">
                  <a:avLst/>
                </a:prstGeom>
                <a:gradFill rotWithShape="0">
                  <a:gsLst>
                    <a:gs pos="0">
                      <a:schemeClr val="bg2"/>
                    </a:gs>
                    <a:gs pos="100000">
                      <a:srgbClr val="000000"/>
                    </a:gs>
                  </a:gsLst>
                  <a:path path="shape">
                    <a:fillToRect l="50000" t="50000" r="50000" b="50000"/>
                  </a:path>
                </a:gradFill>
                <a:ln w="9525">
                  <a:noFill/>
                  <a:round/>
                  <a:headEnd/>
                  <a:tailEnd/>
                </a:ln>
                <a:effectLst/>
              </p:spPr>
              <p:txBody>
                <a:bodyPr wrap="none" anchor="ctr"/>
                <a:lstStyle/>
                <a:p>
                  <a:pPr>
                    <a:defRPr/>
                  </a:pPr>
                  <a:endParaRPr lang="en-US"/>
                </a:p>
              </p:txBody>
            </p:sp>
            <p:sp>
              <p:nvSpPr>
                <p:cNvPr id="23424" name="Oval 896"/>
                <p:cNvSpPr>
                  <a:spLocks noChangeArrowheads="1"/>
                </p:cNvSpPr>
                <p:nvPr/>
              </p:nvSpPr>
              <p:spPr bwMode="auto">
                <a:xfrm>
                  <a:off x="1129" y="377"/>
                  <a:ext cx="47" cy="48"/>
                </a:xfrm>
                <a:prstGeom prst="ellipse">
                  <a:avLst/>
                </a:prstGeom>
                <a:gradFill rotWithShape="0">
                  <a:gsLst>
                    <a:gs pos="0">
                      <a:srgbClr val="FFFFCC"/>
                    </a:gs>
                    <a:gs pos="100000">
                      <a:schemeClr val="bg2"/>
                    </a:gs>
                  </a:gsLst>
                  <a:path path="shape">
                    <a:fillToRect l="50000" t="50000" r="50000" b="50000"/>
                  </a:path>
                </a:gradFill>
                <a:ln w="9525">
                  <a:noFill/>
                  <a:round/>
                  <a:headEnd/>
                  <a:tailEnd/>
                </a:ln>
                <a:effectLst/>
              </p:spPr>
              <p:txBody>
                <a:bodyPr wrap="none" anchor="ctr"/>
                <a:lstStyle/>
                <a:p>
                  <a:pPr>
                    <a:defRPr/>
                  </a:pPr>
                  <a:endParaRPr lang="en-US"/>
                </a:p>
              </p:txBody>
            </p:sp>
            <p:sp>
              <p:nvSpPr>
                <p:cNvPr id="23425" name="Oval 897"/>
                <p:cNvSpPr>
                  <a:spLocks noChangeArrowheads="1"/>
                </p:cNvSpPr>
                <p:nvPr/>
              </p:nvSpPr>
              <p:spPr bwMode="auto">
                <a:xfrm>
                  <a:off x="1063" y="350"/>
                  <a:ext cx="47" cy="48"/>
                </a:xfrm>
                <a:prstGeom prst="ellipse">
                  <a:avLst/>
                </a:prstGeom>
                <a:gradFill rotWithShape="0">
                  <a:gsLst>
                    <a:gs pos="0">
                      <a:srgbClr val="FFFFCC"/>
                    </a:gs>
                    <a:gs pos="100000">
                      <a:srgbClr val="000000"/>
                    </a:gs>
                  </a:gsLst>
                  <a:path path="shape">
                    <a:fillToRect l="50000" t="50000" r="50000" b="50000"/>
                  </a:path>
                </a:gradFill>
                <a:ln w="9525">
                  <a:noFill/>
                  <a:round/>
                  <a:headEnd/>
                  <a:tailEnd/>
                </a:ln>
                <a:effectLst/>
              </p:spPr>
              <p:txBody>
                <a:bodyPr wrap="none" anchor="ctr"/>
                <a:lstStyle/>
                <a:p>
                  <a:pPr>
                    <a:defRPr/>
                  </a:pPr>
                  <a:endParaRPr lang="en-US"/>
                </a:p>
              </p:txBody>
            </p:sp>
            <p:sp>
              <p:nvSpPr>
                <p:cNvPr id="23426" name="Oval 898"/>
                <p:cNvSpPr>
                  <a:spLocks noChangeArrowheads="1"/>
                </p:cNvSpPr>
                <p:nvPr/>
              </p:nvSpPr>
              <p:spPr bwMode="auto">
                <a:xfrm>
                  <a:off x="1063" y="404"/>
                  <a:ext cx="47" cy="48"/>
                </a:xfrm>
                <a:prstGeom prst="ellipse">
                  <a:avLst/>
                </a:prstGeom>
                <a:gradFill rotWithShape="0">
                  <a:gsLst>
                    <a:gs pos="0">
                      <a:srgbClr val="FFFFCC"/>
                    </a:gs>
                    <a:gs pos="100000">
                      <a:schemeClr val="bg2"/>
                    </a:gs>
                  </a:gsLst>
                  <a:path path="shape">
                    <a:fillToRect l="50000" t="50000" r="50000" b="50000"/>
                  </a:path>
                </a:gradFill>
                <a:ln w="9525">
                  <a:noFill/>
                  <a:round/>
                  <a:headEnd/>
                  <a:tailEnd/>
                </a:ln>
                <a:effectLst/>
              </p:spPr>
              <p:txBody>
                <a:bodyPr wrap="none" anchor="ctr"/>
                <a:lstStyle/>
                <a:p>
                  <a:pPr>
                    <a:defRPr/>
                  </a:pPr>
                  <a:endParaRPr lang="en-US"/>
                </a:p>
              </p:txBody>
            </p:sp>
            <p:sp>
              <p:nvSpPr>
                <p:cNvPr id="23427" name="Oval 899"/>
                <p:cNvSpPr>
                  <a:spLocks noChangeArrowheads="1"/>
                </p:cNvSpPr>
                <p:nvPr/>
              </p:nvSpPr>
              <p:spPr bwMode="auto">
                <a:xfrm>
                  <a:off x="1108" y="422"/>
                  <a:ext cx="47" cy="48"/>
                </a:xfrm>
                <a:prstGeom prst="ellipse">
                  <a:avLst/>
                </a:prstGeom>
                <a:gradFill rotWithShape="0">
                  <a:gsLst>
                    <a:gs pos="0">
                      <a:srgbClr val="FFFFCC"/>
                    </a:gs>
                    <a:gs pos="100000">
                      <a:schemeClr val="bg2"/>
                    </a:gs>
                  </a:gsLst>
                  <a:path path="shape">
                    <a:fillToRect l="50000" t="50000" r="50000" b="50000"/>
                  </a:path>
                </a:gradFill>
                <a:ln w="9525">
                  <a:noFill/>
                  <a:round/>
                  <a:headEnd/>
                  <a:tailEnd/>
                </a:ln>
                <a:effectLst/>
              </p:spPr>
              <p:txBody>
                <a:bodyPr wrap="none" anchor="ctr"/>
                <a:lstStyle/>
                <a:p>
                  <a:pPr>
                    <a:defRPr/>
                  </a:pPr>
                  <a:endParaRPr lang="en-US"/>
                </a:p>
              </p:txBody>
            </p:sp>
            <p:sp>
              <p:nvSpPr>
                <p:cNvPr id="23428" name="Oval 900"/>
                <p:cNvSpPr>
                  <a:spLocks noChangeArrowheads="1"/>
                </p:cNvSpPr>
                <p:nvPr/>
              </p:nvSpPr>
              <p:spPr bwMode="auto">
                <a:xfrm>
                  <a:off x="1168" y="416"/>
                  <a:ext cx="47" cy="48"/>
                </a:xfrm>
                <a:prstGeom prst="ellipse">
                  <a:avLst/>
                </a:prstGeom>
                <a:gradFill rotWithShape="0">
                  <a:gsLst>
                    <a:gs pos="0">
                      <a:srgbClr val="FFFFCC"/>
                    </a:gs>
                    <a:gs pos="100000">
                      <a:srgbClr val="000000"/>
                    </a:gs>
                  </a:gsLst>
                  <a:path path="shape">
                    <a:fillToRect l="50000" t="50000" r="50000" b="50000"/>
                  </a:path>
                </a:gradFill>
                <a:ln w="9525">
                  <a:noFill/>
                  <a:round/>
                  <a:headEnd/>
                  <a:tailEnd/>
                </a:ln>
                <a:effectLst/>
              </p:spPr>
              <p:txBody>
                <a:bodyPr wrap="none" anchor="ctr"/>
                <a:lstStyle/>
                <a:p>
                  <a:pPr>
                    <a:defRPr/>
                  </a:pPr>
                  <a:endParaRPr lang="en-US"/>
                </a:p>
              </p:txBody>
            </p:sp>
            <p:sp>
              <p:nvSpPr>
                <p:cNvPr id="23429" name="Oval 901"/>
                <p:cNvSpPr>
                  <a:spLocks noChangeArrowheads="1"/>
                </p:cNvSpPr>
                <p:nvPr/>
              </p:nvSpPr>
              <p:spPr bwMode="auto">
                <a:xfrm>
                  <a:off x="1120" y="461"/>
                  <a:ext cx="47" cy="48"/>
                </a:xfrm>
                <a:prstGeom prst="ellipse">
                  <a:avLst/>
                </a:prstGeom>
                <a:gradFill rotWithShape="0">
                  <a:gsLst>
                    <a:gs pos="0">
                      <a:srgbClr val="FFFFCC"/>
                    </a:gs>
                    <a:gs pos="100000">
                      <a:srgbClr val="000000"/>
                    </a:gs>
                  </a:gsLst>
                  <a:path path="shape">
                    <a:fillToRect l="50000" t="50000" r="50000" b="50000"/>
                  </a:path>
                </a:gradFill>
                <a:ln w="9525">
                  <a:noFill/>
                  <a:round/>
                  <a:headEnd/>
                  <a:tailEnd/>
                </a:ln>
                <a:effectLst/>
              </p:spPr>
              <p:txBody>
                <a:bodyPr wrap="none" anchor="ctr"/>
                <a:lstStyle/>
                <a:p>
                  <a:pPr>
                    <a:defRPr/>
                  </a:pPr>
                  <a:endParaRPr lang="en-US"/>
                </a:p>
              </p:txBody>
            </p:sp>
            <p:sp>
              <p:nvSpPr>
                <p:cNvPr id="23430" name="Oval 902"/>
                <p:cNvSpPr>
                  <a:spLocks noChangeArrowheads="1"/>
                </p:cNvSpPr>
                <p:nvPr/>
              </p:nvSpPr>
              <p:spPr bwMode="auto">
                <a:xfrm>
                  <a:off x="1063" y="452"/>
                  <a:ext cx="47" cy="48"/>
                </a:xfrm>
                <a:prstGeom prst="ellipse">
                  <a:avLst/>
                </a:prstGeom>
                <a:gradFill rotWithShape="0">
                  <a:gsLst>
                    <a:gs pos="0">
                      <a:srgbClr val="FFFFCC"/>
                    </a:gs>
                    <a:gs pos="100000">
                      <a:srgbClr val="000000"/>
                    </a:gs>
                  </a:gsLst>
                  <a:path path="shape">
                    <a:fillToRect l="50000" t="50000" r="50000" b="50000"/>
                  </a:path>
                </a:gradFill>
                <a:ln w="9525">
                  <a:noFill/>
                  <a:round/>
                  <a:headEnd/>
                  <a:tailEnd/>
                </a:ln>
                <a:effectLst/>
              </p:spPr>
              <p:txBody>
                <a:bodyPr wrap="none" anchor="ctr"/>
                <a:lstStyle/>
                <a:p>
                  <a:pPr>
                    <a:defRPr/>
                  </a:pPr>
                  <a:endParaRPr lang="en-US"/>
                </a:p>
              </p:txBody>
            </p:sp>
            <p:sp>
              <p:nvSpPr>
                <p:cNvPr id="23431" name="Oval 903"/>
                <p:cNvSpPr>
                  <a:spLocks noChangeArrowheads="1"/>
                </p:cNvSpPr>
                <p:nvPr/>
              </p:nvSpPr>
              <p:spPr bwMode="auto">
                <a:xfrm>
                  <a:off x="1117" y="329"/>
                  <a:ext cx="47" cy="48"/>
                </a:xfrm>
                <a:prstGeom prst="ellipse">
                  <a:avLst/>
                </a:prstGeom>
                <a:gradFill rotWithShape="0">
                  <a:gsLst>
                    <a:gs pos="0">
                      <a:srgbClr val="FFFFCC"/>
                    </a:gs>
                    <a:gs pos="100000">
                      <a:srgbClr val="000000"/>
                    </a:gs>
                  </a:gsLst>
                  <a:path path="shape">
                    <a:fillToRect l="50000" t="50000" r="50000" b="50000"/>
                  </a:path>
                </a:gradFill>
                <a:ln w="9525">
                  <a:noFill/>
                  <a:round/>
                  <a:headEnd/>
                  <a:tailEnd/>
                </a:ln>
                <a:effectLst/>
              </p:spPr>
              <p:txBody>
                <a:bodyPr wrap="none" anchor="ctr"/>
                <a:lstStyle/>
                <a:p>
                  <a:pPr>
                    <a:defRPr/>
                  </a:pPr>
                  <a:endParaRPr lang="en-US"/>
                </a:p>
              </p:txBody>
            </p:sp>
          </p:grpSp>
        </p:grpSp>
        <p:sp>
          <p:nvSpPr>
            <p:cNvPr id="23432" name="Rectangle 904"/>
            <p:cNvSpPr>
              <a:spLocks noChangeArrowheads="1"/>
            </p:cNvSpPr>
            <p:nvPr userDrawn="1"/>
          </p:nvSpPr>
          <p:spPr bwMode="white">
            <a:xfrm>
              <a:off x="426" y="1185"/>
              <a:ext cx="701" cy="3135"/>
            </a:xfrm>
            <a:prstGeom prst="rect">
              <a:avLst/>
            </a:prstGeom>
            <a:solidFill>
              <a:schemeClr val="bg1">
                <a:alpha val="50000"/>
              </a:schemeClr>
            </a:solidFill>
            <a:ln w="9525">
              <a:noFill/>
              <a:miter lim="800000"/>
              <a:headEnd/>
              <a:tailEnd/>
            </a:ln>
            <a:effectLst/>
          </p:spPr>
          <p:txBody>
            <a:bodyPr wrap="none" anchor="ctr"/>
            <a:lstStyle/>
            <a:p>
              <a:pPr>
                <a:defRPr/>
              </a:pPr>
              <a:endParaRPr lang="en-US"/>
            </a:p>
          </p:txBody>
        </p:sp>
      </p:grpSp>
      <p:sp>
        <p:nvSpPr>
          <p:cNvPr id="1027" name="Rectangle 905"/>
          <p:cNvSpPr>
            <a:spLocks noGrp="1" noChangeArrowheads="1"/>
          </p:cNvSpPr>
          <p:nvPr>
            <p:ph type="title"/>
          </p:nvPr>
        </p:nvSpPr>
        <p:spPr bwMode="auto">
          <a:xfrm>
            <a:off x="1154113" y="4572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906"/>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435" name="Rectangle 907"/>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23436" name="Rectangle 90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23437" name="Rectangle 909"/>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BEC2AC58-AA10-43EB-8D38-193B1C8DC2A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76" r:id="rId1"/>
    <p:sldLayoutId id="2147484259" r:id="rId2"/>
    <p:sldLayoutId id="2147484260" r:id="rId3"/>
    <p:sldLayoutId id="2147484261" r:id="rId4"/>
    <p:sldLayoutId id="2147484262" r:id="rId5"/>
    <p:sldLayoutId id="2147484263" r:id="rId6"/>
    <p:sldLayoutId id="2147484264" r:id="rId7"/>
    <p:sldLayoutId id="2147484265" r:id="rId8"/>
    <p:sldLayoutId id="2147484266" r:id="rId9"/>
    <p:sldLayoutId id="2147484267" r:id="rId10"/>
    <p:sldLayoutId id="2147484268" r:id="rId11"/>
    <p:sldLayoutId id="2147484269" r:id="rId12"/>
    <p:sldLayoutId id="2147484270" r:id="rId13"/>
    <p:sldLayoutId id="2147484271" r:id="rId14"/>
    <p:sldLayoutId id="2147484272" r:id="rId15"/>
    <p:sldLayoutId id="2147484273" r:id="rId16"/>
    <p:sldLayoutId id="2147484274" r:id="rId17"/>
    <p:sldLayoutId id="2147484275" r:id="rId18"/>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Narrow" pitchFamily="34" charset="0"/>
        </a:defRPr>
      </a:lvl2pPr>
      <a:lvl3pPr algn="ctr" rtl="0" eaLnBrk="0" fontAlgn="base" hangingPunct="0">
        <a:spcBef>
          <a:spcPct val="0"/>
        </a:spcBef>
        <a:spcAft>
          <a:spcPct val="0"/>
        </a:spcAft>
        <a:defRPr sz="4400">
          <a:solidFill>
            <a:schemeClr val="tx2"/>
          </a:solidFill>
          <a:latin typeface="Arial Narrow" pitchFamily="34" charset="0"/>
        </a:defRPr>
      </a:lvl3pPr>
      <a:lvl4pPr algn="ctr" rtl="0" eaLnBrk="0" fontAlgn="base" hangingPunct="0">
        <a:spcBef>
          <a:spcPct val="0"/>
        </a:spcBef>
        <a:spcAft>
          <a:spcPct val="0"/>
        </a:spcAft>
        <a:defRPr sz="4400">
          <a:solidFill>
            <a:schemeClr val="tx2"/>
          </a:solidFill>
          <a:latin typeface="Arial Narrow" pitchFamily="34" charset="0"/>
        </a:defRPr>
      </a:lvl4pPr>
      <a:lvl5pPr algn="ctr" rtl="0" eaLnBrk="0" fontAlgn="base" hangingPunct="0">
        <a:spcBef>
          <a:spcPct val="0"/>
        </a:spcBef>
        <a:spcAft>
          <a:spcPct val="0"/>
        </a:spcAft>
        <a:defRPr sz="4400">
          <a:solidFill>
            <a:schemeClr val="tx2"/>
          </a:solidFill>
          <a:latin typeface="Arial Narrow" pitchFamily="34" charset="0"/>
        </a:defRPr>
      </a:lvl5pPr>
      <a:lvl6pPr marL="457200" algn="ctr" rtl="0" fontAlgn="base">
        <a:spcBef>
          <a:spcPct val="0"/>
        </a:spcBef>
        <a:spcAft>
          <a:spcPct val="0"/>
        </a:spcAft>
        <a:defRPr sz="4400">
          <a:solidFill>
            <a:schemeClr val="tx2"/>
          </a:solidFill>
          <a:latin typeface="Arial Narrow" pitchFamily="34" charset="0"/>
        </a:defRPr>
      </a:lvl6pPr>
      <a:lvl7pPr marL="914400" algn="ctr" rtl="0" fontAlgn="base">
        <a:spcBef>
          <a:spcPct val="0"/>
        </a:spcBef>
        <a:spcAft>
          <a:spcPct val="0"/>
        </a:spcAft>
        <a:defRPr sz="4400">
          <a:solidFill>
            <a:schemeClr val="tx2"/>
          </a:solidFill>
          <a:latin typeface="Arial Narrow" pitchFamily="34" charset="0"/>
        </a:defRPr>
      </a:lvl7pPr>
      <a:lvl8pPr marL="1371600" algn="ctr" rtl="0" fontAlgn="base">
        <a:spcBef>
          <a:spcPct val="0"/>
        </a:spcBef>
        <a:spcAft>
          <a:spcPct val="0"/>
        </a:spcAft>
        <a:defRPr sz="4400">
          <a:solidFill>
            <a:schemeClr val="tx2"/>
          </a:solidFill>
          <a:latin typeface="Arial Narrow" pitchFamily="34" charset="0"/>
        </a:defRPr>
      </a:lvl8pPr>
      <a:lvl9pPr marL="1828800" algn="ctr" rtl="0" fontAlgn="base">
        <a:spcBef>
          <a:spcPct val="0"/>
        </a:spcBef>
        <a:spcAft>
          <a:spcPct val="0"/>
        </a:spcAft>
        <a:defRPr sz="4400">
          <a:solidFill>
            <a:schemeClr val="tx2"/>
          </a:solidFill>
          <a:latin typeface="Arial Narrow" pitchFamily="34" charset="0"/>
        </a:defRPr>
      </a:lvl9pPr>
    </p:titleStyle>
    <p:bodyStyle>
      <a:lvl1pPr marL="342900" indent="-342900" algn="l" rtl="0" eaLnBrk="0" fontAlgn="base" hangingPunct="0">
        <a:spcBef>
          <a:spcPct val="20000"/>
        </a:spcBef>
        <a:spcAft>
          <a:spcPct val="0"/>
        </a:spcAft>
        <a:buBlip>
          <a:blip r:embed="rId21"/>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14.xml"/></Relationships>
</file>

<file path=ppt/slides/_rels/slide101.xml.rels><?xml version="1.0" encoding="UTF-8" standalone="yes"?>
<Relationships xmlns="http://schemas.openxmlformats.org/package/2006/relationships"><Relationship Id="rId2" Type="http://schemas.openxmlformats.org/officeDocument/2006/relationships/image" Target="../media/image98.wmf"/><Relationship Id="rId1" Type="http://schemas.openxmlformats.org/officeDocument/2006/relationships/slideLayout" Target="../slideLayouts/slideLayout14.xml"/></Relationships>
</file>

<file path=ppt/slides/_rels/slide102.xml.rels><?xml version="1.0" encoding="UTF-8" standalone="yes"?>
<Relationships xmlns="http://schemas.openxmlformats.org/package/2006/relationships"><Relationship Id="rId2" Type="http://schemas.openxmlformats.org/officeDocument/2006/relationships/image" Target="../media/image99.gif"/><Relationship Id="rId1" Type="http://schemas.openxmlformats.org/officeDocument/2006/relationships/slideLayout" Target="../slideLayouts/slideLayout16.xml"/></Relationships>
</file>

<file path=ppt/slides/_rels/slide103.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hyperlink" Target="http://www.mlkonline.net/martin-luther-king-pictures/martin-luther-king-pictures/the-man/martin-luther-king-pictures/" TargetMode="External"/><Relationship Id="rId1" Type="http://schemas.openxmlformats.org/officeDocument/2006/relationships/slideLayout" Target="../slideLayouts/slideLayout14.xml"/></Relationships>
</file>

<file path=ppt/slides/_rels/slide104.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14.xml"/></Relationships>
</file>

<file path=ppt/slides/_rels/slide105.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14.xml"/></Relationships>
</file>

<file path=ppt/slides/_rels/slide106.xml.rels><?xml version="1.0" encoding="UTF-8" standalone="yes"?>
<Relationships xmlns="http://schemas.openxmlformats.org/package/2006/relationships"><Relationship Id="rId2" Type="http://schemas.openxmlformats.org/officeDocument/2006/relationships/image" Target="../media/image103.gif"/><Relationship Id="rId1" Type="http://schemas.openxmlformats.org/officeDocument/2006/relationships/slideLayout" Target="../slideLayouts/slideLayout16.xml"/></Relationships>
</file>

<file path=ppt/slides/_rels/slide107.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14.xml"/></Relationships>
</file>

<file path=ppt/slides/_rels/slide108.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14.xml"/></Relationships>
</file>

<file path=ppt/slides/_rels/slide109.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110.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14.xml"/></Relationships>
</file>

<file path=ppt/slides/_rels/slide111.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16.xml"/></Relationships>
</file>

<file path=ppt/slides/_rels/slide112.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14.xml"/></Relationships>
</file>

<file path=ppt/slides/_rels/slide114.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15.xml"/></Relationships>
</file>

<file path=ppt/slides/_rels/slide116.xml.rels><?xml version="1.0" encoding="UTF-8" standalone="yes"?>
<Relationships xmlns="http://schemas.openxmlformats.org/package/2006/relationships"><Relationship Id="rId2" Type="http://schemas.openxmlformats.org/officeDocument/2006/relationships/image" Target="../media/image113.wmf"/><Relationship Id="rId1" Type="http://schemas.openxmlformats.org/officeDocument/2006/relationships/slideLayout" Target="../slideLayouts/slideLayout16.xml"/></Relationships>
</file>

<file path=ppt/slides/_rels/slide117.xml.rels><?xml version="1.0" encoding="UTF-8" standalone="yes"?>
<Relationships xmlns="http://schemas.openxmlformats.org/package/2006/relationships"><Relationship Id="rId2" Type="http://schemas.openxmlformats.org/officeDocument/2006/relationships/image" Target="../media/image114.jpeg"/><Relationship Id="rId1" Type="http://schemas.openxmlformats.org/officeDocument/2006/relationships/slideLayout" Target="../slideLayouts/slideLayout1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120.xml.rels><?xml version="1.0" encoding="UTF-8" standalone="yes"?>
<Relationships xmlns="http://schemas.openxmlformats.org/package/2006/relationships"><Relationship Id="rId2" Type="http://schemas.openxmlformats.org/officeDocument/2006/relationships/image" Target="../media/image116.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117.wmf"/><Relationship Id="rId1" Type="http://schemas.openxmlformats.org/officeDocument/2006/relationships/slideLayout" Target="../slideLayouts/slideLayout14.xml"/></Relationships>
</file>

<file path=ppt/slides/_rels/slide122.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23.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14.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120.jpeg"/><Relationship Id="rId1" Type="http://schemas.openxmlformats.org/officeDocument/2006/relationships/slideLayout" Target="../slideLayouts/slideLayout1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121.wmf"/><Relationship Id="rId1" Type="http://schemas.openxmlformats.org/officeDocument/2006/relationships/slideLayout" Target="../slideLayouts/slideLayout16.xml"/></Relationships>
</file>

<file path=ppt/slides/_rels/slide128.xml.rels><?xml version="1.0" encoding="UTF-8" standalone="yes"?>
<Relationships xmlns="http://schemas.openxmlformats.org/package/2006/relationships"><Relationship Id="rId2" Type="http://schemas.openxmlformats.org/officeDocument/2006/relationships/image" Target="../media/image122.wmf"/><Relationship Id="rId1" Type="http://schemas.openxmlformats.org/officeDocument/2006/relationships/slideLayout" Target="../slideLayouts/slideLayout14.xml"/></Relationships>
</file>

<file path=ppt/slides/_rels/slide129.xml.rels><?xml version="1.0" encoding="UTF-8" standalone="yes"?>
<Relationships xmlns="http://schemas.openxmlformats.org/package/2006/relationships"><Relationship Id="rId2" Type="http://schemas.openxmlformats.org/officeDocument/2006/relationships/image" Target="../media/image123.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130.xml.rels><?xml version="1.0" encoding="UTF-8" standalone="yes"?>
<Relationships xmlns="http://schemas.openxmlformats.org/package/2006/relationships"><Relationship Id="rId2" Type="http://schemas.openxmlformats.org/officeDocument/2006/relationships/image" Target="../media/image124.jpeg"/><Relationship Id="rId1" Type="http://schemas.openxmlformats.org/officeDocument/2006/relationships/slideLayout" Target="../slideLayouts/slideLayout17.xml"/></Relationships>
</file>

<file path=ppt/slides/_rels/slide131.xml.rels><?xml version="1.0" encoding="UTF-8" standalone="yes"?>
<Relationships xmlns="http://schemas.openxmlformats.org/package/2006/relationships"><Relationship Id="rId2" Type="http://schemas.openxmlformats.org/officeDocument/2006/relationships/image" Target="../media/image121.wmf"/><Relationship Id="rId1" Type="http://schemas.openxmlformats.org/officeDocument/2006/relationships/slideLayout" Target="../slideLayouts/slideLayout14.xml"/></Relationships>
</file>

<file path=ppt/slides/_rels/slide132.xml.rels><?xml version="1.0" encoding="UTF-8" standalone="yes"?>
<Relationships xmlns="http://schemas.openxmlformats.org/package/2006/relationships"><Relationship Id="rId2" Type="http://schemas.openxmlformats.org/officeDocument/2006/relationships/image" Target="../media/image125.jpe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14.xml"/></Relationships>
</file>

<file path=ppt/slides/_rels/slide134.xml.rels><?xml version="1.0" encoding="UTF-8" standalone="yes"?>
<Relationships xmlns="http://schemas.openxmlformats.org/package/2006/relationships"><Relationship Id="rId2" Type="http://schemas.openxmlformats.org/officeDocument/2006/relationships/image" Target="../media/image127.jpe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128.jpeg"/><Relationship Id="rId1" Type="http://schemas.openxmlformats.org/officeDocument/2006/relationships/slideLayout" Target="../slideLayouts/slideLayout1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129.jpeg"/><Relationship Id="rId1" Type="http://schemas.openxmlformats.org/officeDocument/2006/relationships/slideLayout" Target="../slideLayouts/slideLayout14.xml"/></Relationships>
</file>

<file path=ppt/slides/_rels/slide138.xml.rels><?xml version="1.0" encoding="UTF-8" standalone="yes"?>
<Relationships xmlns="http://schemas.openxmlformats.org/package/2006/relationships"><Relationship Id="rId2" Type="http://schemas.openxmlformats.org/officeDocument/2006/relationships/image" Target="../media/image117.wmf"/><Relationship Id="rId1" Type="http://schemas.openxmlformats.org/officeDocument/2006/relationships/slideLayout" Target="../slideLayouts/slideLayout16.xml"/></Relationships>
</file>

<file path=ppt/slides/_rels/slide139.xml.rels><?xml version="1.0" encoding="UTF-8" standalone="yes"?>
<Relationships xmlns="http://schemas.openxmlformats.org/package/2006/relationships"><Relationship Id="rId2" Type="http://schemas.openxmlformats.org/officeDocument/2006/relationships/image" Target="../media/image130.jpe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40.xml.rels><?xml version="1.0" encoding="UTF-8" standalone="yes"?>
<Relationships xmlns="http://schemas.openxmlformats.org/package/2006/relationships"><Relationship Id="rId3" Type="http://schemas.openxmlformats.org/officeDocument/2006/relationships/image" Target="../media/image131.jpeg"/><Relationship Id="rId2" Type="http://schemas.openxmlformats.org/officeDocument/2006/relationships/hyperlink" Target="http://www.google.com/imgres?imgurl=http://artfiles.art.com/5/p/LRG/16/1646/BEEGD00Z/vito-palmisano-fortitude-iwo-jima.jpg&amp;imgrefurl=http://www.art.com/asp/sp.asp%3FPD%3D10024077%26RFID%3D765667&amp;h=450&amp;w=355&amp;sz=32&amp;tbnid=s_7ohA8n_2GqPM:&amp;tbnh=253&amp;tbnw=200&amp;prev=/images%3Fq%3Dfortitude%2Bpictures&amp;hl=en&amp;usg=__ZX5RowRPZdy7V_LnhOzhAXcGhFw=&amp;ei=C82LS8eVAovmM_X90KYB&amp;sa=X&amp;oi=image_result&amp;resnum=1&amp;ct=image&amp;ved=0CAYQ9QEwAA" TargetMode="External"/><Relationship Id="rId1" Type="http://schemas.openxmlformats.org/officeDocument/2006/relationships/slideLayout" Target="../slideLayouts/slideLayout14.xml"/></Relationships>
</file>

<file path=ppt/slides/_rels/slide141.xml.rels><?xml version="1.0" encoding="UTF-8" standalone="yes"?>
<Relationships xmlns="http://schemas.openxmlformats.org/package/2006/relationships"><Relationship Id="rId2" Type="http://schemas.openxmlformats.org/officeDocument/2006/relationships/image" Target="../media/image132.jpeg"/><Relationship Id="rId1" Type="http://schemas.openxmlformats.org/officeDocument/2006/relationships/slideLayout" Target="../slideLayouts/slideLayout17.xml"/></Relationships>
</file>

<file path=ppt/slides/_rels/slide142.xml.rels><?xml version="1.0" encoding="UTF-8" standalone="yes"?>
<Relationships xmlns="http://schemas.openxmlformats.org/package/2006/relationships"><Relationship Id="rId2" Type="http://schemas.openxmlformats.org/officeDocument/2006/relationships/image" Target="../media/image133.jpeg"/><Relationship Id="rId1" Type="http://schemas.openxmlformats.org/officeDocument/2006/relationships/slideLayout" Target="../slideLayouts/slideLayout14.xml"/></Relationships>
</file>

<file path=ppt/slides/_rels/slide143.xml.rels><?xml version="1.0" encoding="UTF-8" standalone="yes"?>
<Relationships xmlns="http://schemas.openxmlformats.org/package/2006/relationships"><Relationship Id="rId2" Type="http://schemas.openxmlformats.org/officeDocument/2006/relationships/image" Target="../media/image134.jpeg"/><Relationship Id="rId1" Type="http://schemas.openxmlformats.org/officeDocument/2006/relationships/slideLayout" Target="../slideLayouts/slideLayout17.xml"/></Relationships>
</file>

<file path=ppt/slides/_rels/slide144.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17.xml"/></Relationships>
</file>

<file path=ppt/slides/_rels/slide145.xml.rels><?xml version="1.0" encoding="UTF-8" standalone="yes"?>
<Relationships xmlns="http://schemas.openxmlformats.org/package/2006/relationships"><Relationship Id="rId2" Type="http://schemas.openxmlformats.org/officeDocument/2006/relationships/image" Target="../media/image136.jpeg"/><Relationship Id="rId1" Type="http://schemas.openxmlformats.org/officeDocument/2006/relationships/slideLayout" Target="../slideLayouts/slideLayout14.xml"/></Relationships>
</file>

<file path=ppt/slides/_rels/slide146.xml.rels><?xml version="1.0" encoding="UTF-8" standalone="yes"?>
<Relationships xmlns="http://schemas.openxmlformats.org/package/2006/relationships"><Relationship Id="rId2" Type="http://schemas.openxmlformats.org/officeDocument/2006/relationships/image" Target="../media/image137.jpeg"/><Relationship Id="rId1" Type="http://schemas.openxmlformats.org/officeDocument/2006/relationships/slideLayout" Target="../slideLayouts/slideLayout17.xml"/></Relationships>
</file>

<file path=ppt/slides/_rels/slide147.xml.rels><?xml version="1.0" encoding="UTF-8" standalone="yes"?>
<Relationships xmlns="http://schemas.openxmlformats.org/package/2006/relationships"><Relationship Id="rId2" Type="http://schemas.openxmlformats.org/officeDocument/2006/relationships/image" Target="../media/image138.jpeg"/><Relationship Id="rId1" Type="http://schemas.openxmlformats.org/officeDocument/2006/relationships/slideLayout" Target="../slideLayouts/slideLayout14.xml"/></Relationships>
</file>

<file path=ppt/slides/_rels/slide148.xml.rels><?xml version="1.0" encoding="UTF-8" standalone="yes"?>
<Relationships xmlns="http://schemas.openxmlformats.org/package/2006/relationships"><Relationship Id="rId2" Type="http://schemas.openxmlformats.org/officeDocument/2006/relationships/image" Target="../media/image139.jpeg"/><Relationship Id="rId1" Type="http://schemas.openxmlformats.org/officeDocument/2006/relationships/slideLayout" Target="../slideLayouts/slideLayout17.xml"/></Relationships>
</file>

<file path=ppt/slides/_rels/slide149.xml.rels><?xml version="1.0" encoding="UTF-8" standalone="yes"?>
<Relationships xmlns="http://schemas.openxmlformats.org/package/2006/relationships"><Relationship Id="rId2" Type="http://schemas.openxmlformats.org/officeDocument/2006/relationships/image" Target="../media/image139.jpe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150.xml.rels><?xml version="1.0" encoding="UTF-8" standalone="yes"?>
<Relationships xmlns="http://schemas.openxmlformats.org/package/2006/relationships"><Relationship Id="rId3" Type="http://schemas.openxmlformats.org/officeDocument/2006/relationships/image" Target="../media/image140.jpeg"/><Relationship Id="rId2" Type="http://schemas.openxmlformats.org/officeDocument/2006/relationships/hyperlink" Target="http://images.google.com/imgres?imgurl=http://2.bp.blogspot.com/_tb0lU7SbvKE/SoWly6MDT7I/AAAAAAAACX8/QkbvX9ZcAxg/s320/Africa_poverty-383x480.png&amp;imgrefurl=http://www.iloveco2.org/2009_08_09_archive.html&amp;usg=__EkJ11gZD2mtGdUu0IJ99QcYiUpk=&amp;h=320&amp;w=255&amp;sz=109&amp;hl=en&amp;start=17&amp;itbs=1&amp;tbnid=_U2sNAR7EVNFUM:&amp;tbnh=118&amp;tbnw=94&amp;prev=/images%3Fq%3Dhuman%2Bwelfare%26hl%3Den%26gbv%3D2%26tbs%3Disch:1" TargetMode="External"/><Relationship Id="rId1" Type="http://schemas.openxmlformats.org/officeDocument/2006/relationships/slideLayout" Target="../slideLayouts/slideLayout16.xml"/></Relationships>
</file>

<file path=ppt/slides/_rels/slide151.xml.rels><?xml version="1.0" encoding="UTF-8" standalone="yes"?>
<Relationships xmlns="http://schemas.openxmlformats.org/package/2006/relationships"><Relationship Id="rId2" Type="http://schemas.openxmlformats.org/officeDocument/2006/relationships/image" Target="../media/image141.jpeg"/><Relationship Id="rId1" Type="http://schemas.openxmlformats.org/officeDocument/2006/relationships/slideLayout" Target="../slideLayouts/slideLayout17.xml"/></Relationships>
</file>

<file path=ppt/slides/_rels/slide152.xml.rels><?xml version="1.0" encoding="UTF-8" standalone="yes"?>
<Relationships xmlns="http://schemas.openxmlformats.org/package/2006/relationships"><Relationship Id="rId2" Type="http://schemas.openxmlformats.org/officeDocument/2006/relationships/image" Target="../media/image142.jpeg"/><Relationship Id="rId1" Type="http://schemas.openxmlformats.org/officeDocument/2006/relationships/slideLayout" Target="../slideLayouts/slideLayout14.xml"/></Relationships>
</file>

<file path=ppt/slides/_rels/slide153.xml.rels><?xml version="1.0" encoding="UTF-8" standalone="yes"?>
<Relationships xmlns="http://schemas.openxmlformats.org/package/2006/relationships"><Relationship Id="rId2" Type="http://schemas.openxmlformats.org/officeDocument/2006/relationships/image" Target="../media/image143.jpeg"/><Relationship Id="rId1" Type="http://schemas.openxmlformats.org/officeDocument/2006/relationships/slideLayout" Target="../slideLayouts/slideLayout14.xml"/></Relationships>
</file>

<file path=ppt/slides/_rels/slide154.xml.rels><?xml version="1.0" encoding="UTF-8" standalone="yes"?>
<Relationships xmlns="http://schemas.openxmlformats.org/package/2006/relationships"><Relationship Id="rId2" Type="http://schemas.openxmlformats.org/officeDocument/2006/relationships/image" Target="../media/image144.jpeg"/><Relationship Id="rId1" Type="http://schemas.openxmlformats.org/officeDocument/2006/relationships/slideLayout" Target="../slideLayouts/slideLayout16.xml"/></Relationships>
</file>

<file path=ppt/slides/_rels/slide155.xml.rels><?xml version="1.0" encoding="UTF-8" standalone="yes"?>
<Relationships xmlns="http://schemas.openxmlformats.org/package/2006/relationships"><Relationship Id="rId2" Type="http://schemas.openxmlformats.org/officeDocument/2006/relationships/image" Target="../media/image145.wmf"/><Relationship Id="rId1" Type="http://schemas.openxmlformats.org/officeDocument/2006/relationships/slideLayout" Target="../slideLayouts/slideLayout14.xml"/></Relationships>
</file>

<file path=ppt/slides/_rels/slide156.xml.rels><?xml version="1.0" encoding="UTF-8" standalone="yes"?>
<Relationships xmlns="http://schemas.openxmlformats.org/package/2006/relationships"><Relationship Id="rId3" Type="http://schemas.openxmlformats.org/officeDocument/2006/relationships/image" Target="../media/image146.jpeg"/><Relationship Id="rId2" Type="http://schemas.openxmlformats.org/officeDocument/2006/relationships/hyperlink" Target="http://www.vocabahead.com/Portals/0/UltraVideoGallery/wordahead/120x90/propriety.jpg" TargetMode="External"/><Relationship Id="rId1" Type="http://schemas.openxmlformats.org/officeDocument/2006/relationships/slideLayout" Target="../slideLayouts/slideLayout14.xml"/><Relationship Id="rId4" Type="http://schemas.openxmlformats.org/officeDocument/2006/relationships/hyperlink" Target="http://vocabahead.com/" TargetMode="External"/></Relationships>
</file>

<file path=ppt/slides/_rels/slide157.xml.rels><?xml version="1.0" encoding="UTF-8" standalone="yes"?>
<Relationships xmlns="http://schemas.openxmlformats.org/package/2006/relationships"><Relationship Id="rId2" Type="http://schemas.openxmlformats.org/officeDocument/2006/relationships/image" Target="../media/image147.jpeg"/><Relationship Id="rId1" Type="http://schemas.openxmlformats.org/officeDocument/2006/relationships/slideLayout" Target="../slideLayouts/slideLayout17.xml"/></Relationships>
</file>

<file path=ppt/slides/_rels/slide158.xml.rels><?xml version="1.0" encoding="UTF-8" standalone="yes"?>
<Relationships xmlns="http://schemas.openxmlformats.org/package/2006/relationships"><Relationship Id="rId3" Type="http://schemas.openxmlformats.org/officeDocument/2006/relationships/image" Target="../media/image148.jpeg"/><Relationship Id="rId2" Type="http://schemas.openxmlformats.org/officeDocument/2006/relationships/hyperlink" Target="http://images.google.com/imgres?imgurl=http://www.cslacker.com/images/file/mediums/dedication.jpg&amp;imgrefurl=http://www.cslacker.com/images/funny/rotten/dedication/&amp;usg=__9meL2YmlpqIzpFkSslWLGO3LgKA=&amp;h=853&amp;w=604&amp;sz=98&amp;hl=en&amp;start=28&amp;itbs=1&amp;tbnid=Ee5wp2tVjAOHHM:&amp;tbnh=145&amp;tbnw=103&amp;prev=/images%3Fq%3Ddedication%26start%3D18%26hl%3Den%26sa%3DN%26gbv%3D2%26ndsp%3D18%26tbs%3Disch:1" TargetMode="External"/><Relationship Id="rId1" Type="http://schemas.openxmlformats.org/officeDocument/2006/relationships/slideLayout" Target="../slideLayouts/slideLayout14.xml"/></Relationships>
</file>

<file path=ppt/slides/_rels/slide159.xml.rels><?xml version="1.0" encoding="UTF-8" standalone="yes"?>
<Relationships xmlns="http://schemas.openxmlformats.org/package/2006/relationships"><Relationship Id="rId3" Type="http://schemas.openxmlformats.org/officeDocument/2006/relationships/image" Target="../media/image149.jpeg"/><Relationship Id="rId2" Type="http://schemas.openxmlformats.org/officeDocument/2006/relationships/hyperlink" Target="http://images.google.com/imgres?imgurl=http://www.secsportsfan.com/images/kentucky-volleyball.jpg&amp;imgrefurl=http://www.secsportsfan.com/kentucky-wildcats-volleyball.html&amp;usg=__dhOuzU_8eV177eHZd-Q22tsbb9I=&amp;h=533&amp;w=400&amp;sz=37&amp;hl=en&amp;start=61&amp;itbs=1&amp;tbnid=4UaSfRNrj_nuqM:&amp;tbnh=132&amp;tbnw=99&amp;prev=/images%3Fq%3Dvolleyball%26start%3D54%26hl%3Den%26sa%3DN%26gbv%3D2%26ndsp%3D18%26tbs%3Disch:1" TargetMode="Externa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6.xml"/></Relationships>
</file>

<file path=ppt/slides/_rels/slide160.xml.rels><?xml version="1.0" encoding="UTF-8" standalone="yes"?>
<Relationships xmlns="http://schemas.openxmlformats.org/package/2006/relationships"><Relationship Id="rId2" Type="http://schemas.openxmlformats.org/officeDocument/2006/relationships/image" Target="../media/image150.jpeg"/><Relationship Id="rId1" Type="http://schemas.openxmlformats.org/officeDocument/2006/relationships/slideLayout" Target="../slideLayouts/slideLayout14.xml"/></Relationships>
</file>

<file path=ppt/slides/_rels/slide161.xml.rels><?xml version="1.0" encoding="UTF-8" standalone="yes"?>
<Relationships xmlns="http://schemas.openxmlformats.org/package/2006/relationships"><Relationship Id="rId2" Type="http://schemas.openxmlformats.org/officeDocument/2006/relationships/image" Target="../media/image151.jpeg"/><Relationship Id="rId1" Type="http://schemas.openxmlformats.org/officeDocument/2006/relationships/slideLayout" Target="../slideLayouts/slideLayout14.xml"/></Relationships>
</file>

<file path=ppt/slides/_rels/slide162.xml.rels><?xml version="1.0" encoding="UTF-8" standalone="yes"?>
<Relationships xmlns="http://schemas.openxmlformats.org/package/2006/relationships"><Relationship Id="rId2" Type="http://schemas.openxmlformats.org/officeDocument/2006/relationships/image" Target="../media/image152.jpeg"/><Relationship Id="rId1" Type="http://schemas.openxmlformats.org/officeDocument/2006/relationships/slideLayout" Target="../slideLayouts/slideLayout16.xml"/></Relationships>
</file>

<file path=ppt/slides/_rels/slide163.xml.rels><?xml version="1.0" encoding="UTF-8" standalone="yes"?>
<Relationships xmlns="http://schemas.openxmlformats.org/package/2006/relationships"><Relationship Id="rId2" Type="http://schemas.openxmlformats.org/officeDocument/2006/relationships/image" Target="../media/image153.jpeg"/><Relationship Id="rId1" Type="http://schemas.openxmlformats.org/officeDocument/2006/relationships/slideLayout" Target="../slideLayouts/slideLayout14.xml"/></Relationships>
</file>

<file path=ppt/slides/_rels/slide164.xml.rels><?xml version="1.0" encoding="UTF-8" standalone="yes"?>
<Relationships xmlns="http://schemas.openxmlformats.org/package/2006/relationships"><Relationship Id="rId2" Type="http://schemas.openxmlformats.org/officeDocument/2006/relationships/image" Target="../media/image154.jpeg"/><Relationship Id="rId1" Type="http://schemas.openxmlformats.org/officeDocument/2006/relationships/slideLayout" Target="../slideLayouts/slideLayout14.xml"/></Relationships>
</file>

<file path=ppt/slides/_rels/slide165.xml.rels><?xml version="1.0" encoding="UTF-8" standalone="yes"?>
<Relationships xmlns="http://schemas.openxmlformats.org/package/2006/relationships"><Relationship Id="rId2" Type="http://schemas.openxmlformats.org/officeDocument/2006/relationships/image" Target="../media/image155.jpeg"/><Relationship Id="rId1" Type="http://schemas.openxmlformats.org/officeDocument/2006/relationships/slideLayout" Target="../slideLayouts/slideLayout14.xml"/></Relationships>
</file>

<file path=ppt/slides/_rels/slide166.xml.rels><?xml version="1.0" encoding="UTF-8" standalone="yes"?>
<Relationships xmlns="http://schemas.openxmlformats.org/package/2006/relationships"><Relationship Id="rId3" Type="http://schemas.openxmlformats.org/officeDocument/2006/relationships/image" Target="../media/image156.jpeg"/><Relationship Id="rId2" Type="http://schemas.openxmlformats.org/officeDocument/2006/relationships/hyperlink" Target="http://www.google.com/imgres?imgurl=http://www.a3bs.com/imagelibrary/w99980_L/parenting-education/w99980_L_empathy-belly.jpg&amp;imgrefurl=http://www.a3bs.com/parenting-education/empathy-belly-w99996,p_346_1069_0_0_9528.html&amp;usg=__u8ING9PdMjmTeOcSZ49s8wM4LtQ=&amp;h=442&amp;w=400&amp;sz=145&amp;hl=en&amp;start=115&amp;itbs=1&amp;tbnid=f1751gKaEsyX3M:&amp;tbnh=127&amp;tbnw=115&amp;prev=/images%3Fq%3Dempathy%26start%3D108%26hl%3Den%26sa%3DN%26gbv%3D2%26ndsp%3D18%26tbs%3Disch:1" TargetMode="External"/><Relationship Id="rId1" Type="http://schemas.openxmlformats.org/officeDocument/2006/relationships/slideLayout" Target="../slideLayouts/slideLayout14.xml"/></Relationships>
</file>

<file path=ppt/slides/_rels/slide167.xml.rels><?xml version="1.0" encoding="UTF-8" standalone="yes"?>
<Relationships xmlns="http://schemas.openxmlformats.org/package/2006/relationships"><Relationship Id="rId2" Type="http://schemas.openxmlformats.org/officeDocument/2006/relationships/image" Target="../media/image157.jpeg"/><Relationship Id="rId1" Type="http://schemas.openxmlformats.org/officeDocument/2006/relationships/slideLayout" Target="../slideLayouts/slideLayout14.xml"/></Relationships>
</file>

<file path=ppt/slides/_rels/slide168.xml.rels><?xml version="1.0" encoding="UTF-8" standalone="yes"?>
<Relationships xmlns="http://schemas.openxmlformats.org/package/2006/relationships"><Relationship Id="rId2" Type="http://schemas.openxmlformats.org/officeDocument/2006/relationships/image" Target="../media/image158.jpeg"/><Relationship Id="rId1" Type="http://schemas.openxmlformats.org/officeDocument/2006/relationships/slideLayout" Target="../slideLayouts/slideLayout14.xml"/></Relationships>
</file>

<file path=ppt/slides/_rels/slide169.xml.rels><?xml version="1.0" encoding="UTF-8" standalone="yes"?>
<Relationships xmlns="http://schemas.openxmlformats.org/package/2006/relationships"><Relationship Id="rId2" Type="http://schemas.openxmlformats.org/officeDocument/2006/relationships/image" Target="../media/image159.jpe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14.xml"/></Relationships>
</file>

<file path=ppt/slides/_rels/slide171.xml.rels><?xml version="1.0" encoding="UTF-8" standalone="yes"?>
<Relationships xmlns="http://schemas.openxmlformats.org/package/2006/relationships"><Relationship Id="rId2" Type="http://schemas.openxmlformats.org/officeDocument/2006/relationships/image" Target="../media/image161.jpeg"/><Relationship Id="rId1" Type="http://schemas.openxmlformats.org/officeDocument/2006/relationships/slideLayout" Target="../slideLayouts/slideLayout17.xml"/></Relationships>
</file>

<file path=ppt/slides/_rels/slide172.xml.rels><?xml version="1.0" encoding="UTF-8" standalone="yes"?>
<Relationships xmlns="http://schemas.openxmlformats.org/package/2006/relationships"><Relationship Id="rId2" Type="http://schemas.openxmlformats.org/officeDocument/2006/relationships/image" Target="../media/image162.jpeg"/><Relationship Id="rId1" Type="http://schemas.openxmlformats.org/officeDocument/2006/relationships/slideLayout" Target="../slideLayouts/slideLayout1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4.xml.rels><?xml version="1.0" encoding="UTF-8" standalone="yes"?>
<Relationships xmlns="http://schemas.openxmlformats.org/package/2006/relationships"><Relationship Id="rId2" Type="http://schemas.openxmlformats.org/officeDocument/2006/relationships/image" Target="../media/image163.jpeg"/><Relationship Id="rId1" Type="http://schemas.openxmlformats.org/officeDocument/2006/relationships/slideLayout" Target="../slideLayouts/slideLayout14.xml"/></Relationships>
</file>

<file path=ppt/slides/_rels/slide175.xml.rels><?xml version="1.0" encoding="UTF-8" standalone="yes"?>
<Relationships xmlns="http://schemas.openxmlformats.org/package/2006/relationships"><Relationship Id="rId2" Type="http://schemas.openxmlformats.org/officeDocument/2006/relationships/image" Target="../media/image164.jpe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165.jpeg"/><Relationship Id="rId1" Type="http://schemas.openxmlformats.org/officeDocument/2006/relationships/slideLayout" Target="../slideLayouts/slideLayout1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166.png"/><Relationship Id="rId1" Type="http://schemas.openxmlformats.org/officeDocument/2006/relationships/slideLayout" Target="../slideLayouts/slideLayout15.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values.com/inspirational-sayings-billboards/26-Integrity"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www.values.com/inspirational-sayings-billboards/16-Devotion" TargetMode="Externa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hyperlink" Target="http://images.google.com/imgres?imgurl=http://dailyappointment.pbselfstudy.com/Assets/images/Initiative_Small.jpg&amp;imgrefurl=http://dailyappointment.pbselfstudy.com/&amp;usg=__9JaARQd1DxzuhICgAw5yVp23fm4=&amp;h=750&amp;w=900&amp;sz=25&amp;hl=en&amp;start=33&amp;zoom=1&amp;itbs=1&amp;tbnid=20fojPu486M60M:&amp;tbnh=122&amp;tbnw=146&amp;prev=/images%3Fq%3Dinitiative%26start%3D20%26hl%3Den%26sa%3DN%26gbv%3D2%26ndsp%3D20%26tbs%3Disch:1" TargetMode="Externa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image" Target="../media/image71.wmf"/><Relationship Id="rId1"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hyperlink" Target="http://nearshoreamericas.com/wp-content/uploads/2010/10/global-flexibility1.jpg" TargetMode="External"/><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hyperlink" Target="http://curiousgeorge.tystoybox.com/ttp/Curious-George-DVD-Monkey-Collection-Vol-1/cPath/10438/products_id/135467.html" TargetMode="External"/><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hyperlink" Target="http://images.google.com/imgres?imgurl=http://59seconds.files.wordpress.com/2009/09/curiosity.jpg&amp;imgrefurl=http://59seconds.wordpress.com/2009/09/18/the-importance-of-curiosity/&amp;usg=__QxePL6_4Up5JA94bNYSgqAIdK0E=&amp;h=450&amp;w=600&amp;sz=24&amp;hl=en&amp;start=6&amp;tbnid=MG2CDvJOFEtVZM:&amp;tbnh=101&amp;tbnw=135&amp;prev=/images%3Fq%3Dcuriosity%26gbv%3D2%26hl%3Den" TargetMode="External"/><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image" Target="../media/image83.wmf"/><Relationship Id="rId1" Type="http://schemas.openxmlformats.org/officeDocument/2006/relationships/slideLayout" Target="../slideLayouts/slideLayout16.xml"/></Relationships>
</file>

<file path=ppt/slides/_rels/slide84.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15.xml"/></Relationships>
</file>

<file path=ppt/slides/_rels/slide85.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pn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15.xml"/></Relationships>
</file>

<file path=ppt/slides/_rels/slide88.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hyperlink" Target="http://images.google.com/imgres?imgurl=http://www.molding-solutions.com/images/commitment.jpg&amp;imgrefurl=http://www.molding-solutions.com/customercommitment.htm&amp;usg=__tWOGWGnJM8QM8NmECS4r2gGYCOA=&amp;h=311&amp;w=467&amp;sz=15&amp;hl=en&amp;start=9&amp;tbnid=9-TeO9YfgZp_WM:&amp;tbnh=85&amp;tbnw=128&amp;prev=/images%3Fq%3Dcommitment%26gbv%3D2%26hl%3Den" TargetMode="External"/><Relationship Id="rId1" Type="http://schemas.openxmlformats.org/officeDocument/2006/relationships/slideLayout" Target="../slideLayouts/slideLayout16.xml"/></Relationships>
</file>

<file path=ppt/slides/_rels/slide89.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17.xml"/></Relationships>
</file>

<file path=ppt/slides/_rels/slide92.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2" Type="http://schemas.openxmlformats.org/officeDocument/2006/relationships/image" Target="../media/image94.wmf"/><Relationship Id="rId1" Type="http://schemas.openxmlformats.org/officeDocument/2006/relationships/slideLayout" Target="../slideLayouts/slideLayout16.xml"/></Relationships>
</file>

<file path=ppt/slides/_rels/slide94.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1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1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smtClean="0"/>
              <a:t>Responsibility</a:t>
            </a:r>
          </a:p>
        </p:txBody>
      </p:sp>
      <p:sp>
        <p:nvSpPr>
          <p:cNvPr id="3075" name="Rectangle 3"/>
          <p:cNvSpPr>
            <a:spLocks noGrp="1" noChangeArrowheads="1"/>
          </p:cNvSpPr>
          <p:nvPr>
            <p:ph type="body" sz="half" idx="1"/>
          </p:nvPr>
        </p:nvSpPr>
        <p:spPr/>
        <p:txBody>
          <a:bodyPr/>
          <a:lstStyle/>
          <a:p>
            <a:pPr eaLnBrk="1" hangingPunct="1"/>
            <a:endParaRPr lang="en-US" sz="2800" smtClean="0">
              <a:latin typeface="Bassett" pitchFamily="2" charset="0"/>
            </a:endParaRPr>
          </a:p>
          <a:p>
            <a:pPr eaLnBrk="1" hangingPunct="1"/>
            <a:endParaRPr lang="en-US" sz="2800" smtClean="0">
              <a:latin typeface="Bassett" pitchFamily="2" charset="0"/>
            </a:endParaRPr>
          </a:p>
          <a:p>
            <a:pPr eaLnBrk="1" hangingPunct="1"/>
            <a:r>
              <a:rPr lang="en-US" sz="2800" smtClean="0">
                <a:latin typeface="Bassett" pitchFamily="2" charset="0"/>
              </a:rPr>
              <a:t>Making the choice to be reliable and dependable</a:t>
            </a:r>
          </a:p>
        </p:txBody>
      </p:sp>
      <p:pic>
        <p:nvPicPr>
          <p:cNvPr id="3076" name="Picture 5" descr="j0150057"/>
          <p:cNvPicPr>
            <a:picLocks noGrp="1" noChangeAspect="1" noChangeArrowheads="1"/>
          </p:cNvPicPr>
          <p:nvPr>
            <p:ph type="clipArt" sz="half" idx="2"/>
          </p:nvPr>
        </p:nvPicPr>
        <p:blipFill>
          <a:blip r:embed="rId3" cstate="print"/>
          <a:srcRect/>
          <a:stretch>
            <a:fillRect/>
          </a:stretch>
        </p:blipFill>
        <p:spPr>
          <a:xfrm>
            <a:off x="5127625" y="2970213"/>
            <a:ext cx="2849563" cy="2135187"/>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Respect</a:t>
            </a:r>
          </a:p>
        </p:txBody>
      </p:sp>
      <p:sp>
        <p:nvSpPr>
          <p:cNvPr id="12291" name="Rectangle 3"/>
          <p:cNvSpPr>
            <a:spLocks noGrp="1" noChangeArrowheads="1"/>
          </p:cNvSpPr>
          <p:nvPr>
            <p:ph type="body" sz="half" idx="1"/>
          </p:nvPr>
        </p:nvSpPr>
        <p:spPr>
          <a:xfrm>
            <a:off x="685800" y="1981200"/>
            <a:ext cx="4876800" cy="4114800"/>
          </a:xfrm>
        </p:spPr>
        <p:txBody>
          <a:bodyPr/>
          <a:lstStyle/>
          <a:p>
            <a:pPr eaLnBrk="1" hangingPunct="1"/>
            <a:r>
              <a:rPr lang="en-US" sz="2800" smtClean="0"/>
              <a:t>Leaders who win the respect of others are the ones who deliver more than they promise, not the ones who promise more than they can deliver.</a:t>
            </a:r>
            <a:br>
              <a:rPr lang="en-US" sz="2800" smtClean="0"/>
            </a:br>
            <a:endParaRPr lang="en-US" sz="2800" smtClean="0"/>
          </a:p>
          <a:p>
            <a:pPr eaLnBrk="1" hangingPunct="1">
              <a:buFontTx/>
              <a:buNone/>
            </a:pPr>
            <a:r>
              <a:rPr lang="en-US" sz="2800" smtClean="0"/>
              <a:t>    - Mark A. Clement, writer </a:t>
            </a:r>
          </a:p>
        </p:txBody>
      </p:sp>
      <p:pic>
        <p:nvPicPr>
          <p:cNvPr id="12292" name="Picture 7" descr="respect_lg"/>
          <p:cNvPicPr>
            <a:picLocks noChangeAspect="1" noChangeArrowheads="1"/>
          </p:cNvPicPr>
          <p:nvPr>
            <p:ph sz="half" idx="2"/>
          </p:nvPr>
        </p:nvPicPr>
        <p:blipFill>
          <a:blip r:embed="rId2" cstate="print"/>
          <a:srcRect/>
          <a:stretch>
            <a:fillRect/>
          </a:stretch>
        </p:blipFill>
        <p:spPr>
          <a:xfrm>
            <a:off x="5791200" y="2057400"/>
            <a:ext cx="2809875" cy="4114800"/>
          </a:xfrm>
          <a:noFill/>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4"/>
          <p:cNvSpPr>
            <a:spLocks noGrp="1" noChangeArrowheads="1"/>
          </p:cNvSpPr>
          <p:nvPr>
            <p:ph type="title"/>
          </p:nvPr>
        </p:nvSpPr>
        <p:spPr/>
        <p:txBody>
          <a:bodyPr/>
          <a:lstStyle/>
          <a:p>
            <a:pPr eaLnBrk="1" hangingPunct="1"/>
            <a:r>
              <a:rPr lang="en-US" smtClean="0"/>
              <a:t>Optimism</a:t>
            </a:r>
          </a:p>
        </p:txBody>
      </p:sp>
      <p:sp>
        <p:nvSpPr>
          <p:cNvPr id="104451" name="Rectangle 3"/>
          <p:cNvSpPr>
            <a:spLocks noGrp="1" noChangeArrowheads="1"/>
          </p:cNvSpPr>
          <p:nvPr>
            <p:ph type="body" sz="half" idx="1"/>
          </p:nvPr>
        </p:nvSpPr>
        <p:spPr>
          <a:xfrm>
            <a:off x="685800" y="1981200"/>
            <a:ext cx="4419600" cy="4114800"/>
          </a:xfrm>
        </p:spPr>
        <p:txBody>
          <a:bodyPr/>
          <a:lstStyle/>
          <a:p>
            <a:pPr eaLnBrk="1" hangingPunct="1"/>
            <a:endParaRPr lang="en-US" sz="2800" smtClean="0"/>
          </a:p>
          <a:p>
            <a:pPr eaLnBrk="1" hangingPunct="1"/>
            <a:r>
              <a:rPr lang="en-US" sz="2800" smtClean="0"/>
              <a:t>The average pencil is seven inches long, with just a half-inch eraser—in case you thought optimism was dead. </a:t>
            </a:r>
            <a:br>
              <a:rPr lang="en-US" sz="2800" smtClean="0"/>
            </a:br>
            <a:r>
              <a:rPr lang="en-US" sz="2800" smtClean="0"/>
              <a:t>		                             - Robert Brault, poet </a:t>
            </a:r>
          </a:p>
        </p:txBody>
      </p:sp>
      <p:pic>
        <p:nvPicPr>
          <p:cNvPr id="104452" name="Picture 9" descr="pencil37"/>
          <p:cNvPicPr>
            <a:picLocks noChangeAspect="1" noChangeArrowheads="1"/>
          </p:cNvPicPr>
          <p:nvPr>
            <p:ph sz="half" idx="2"/>
          </p:nvPr>
        </p:nvPicPr>
        <p:blipFill>
          <a:blip r:embed="rId2" cstate="print"/>
          <a:srcRect/>
          <a:stretch>
            <a:fillRect/>
          </a:stretch>
        </p:blipFill>
        <p:spPr>
          <a:xfrm>
            <a:off x="5410200" y="2286000"/>
            <a:ext cx="3067050" cy="3429000"/>
          </a:xfrm>
          <a:noFill/>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r>
              <a:rPr lang="en-US" smtClean="0"/>
              <a:t>Optimism</a:t>
            </a:r>
          </a:p>
        </p:txBody>
      </p:sp>
      <p:sp>
        <p:nvSpPr>
          <p:cNvPr id="105475" name="Rectangle 4"/>
          <p:cNvSpPr>
            <a:spLocks noGrp="1" noChangeArrowheads="1"/>
          </p:cNvSpPr>
          <p:nvPr>
            <p:ph type="body" sz="half" idx="1"/>
          </p:nvPr>
        </p:nvSpPr>
        <p:spPr>
          <a:xfrm>
            <a:off x="1447800" y="1981200"/>
            <a:ext cx="3733800" cy="4114800"/>
          </a:xfrm>
        </p:spPr>
        <p:txBody>
          <a:bodyPr/>
          <a:lstStyle/>
          <a:p>
            <a:pPr eaLnBrk="1" hangingPunct="1"/>
            <a:endParaRPr lang="en-US" sz="2800" smtClean="0"/>
          </a:p>
          <a:p>
            <a:pPr eaLnBrk="1" hangingPunct="1"/>
            <a:r>
              <a:rPr lang="en-US" sz="2800" smtClean="0"/>
              <a:t>An inclination to put the most favorable construction upon actions and happenings  </a:t>
            </a:r>
          </a:p>
          <a:p>
            <a:pPr eaLnBrk="1" hangingPunct="1">
              <a:buFontTx/>
              <a:buNone/>
            </a:pPr>
            <a:endParaRPr lang="en-US" sz="2800" smtClean="0"/>
          </a:p>
        </p:txBody>
      </p:sp>
      <p:pic>
        <p:nvPicPr>
          <p:cNvPr id="105476" name="Picture 6" descr="bd19612_"/>
          <p:cNvPicPr>
            <a:picLocks noGrp="1" noChangeAspect="1" noChangeArrowheads="1"/>
          </p:cNvPicPr>
          <p:nvPr>
            <p:ph sz="half" idx="2"/>
          </p:nvPr>
        </p:nvPicPr>
        <p:blipFill>
          <a:blip r:embed="rId2" cstate="print"/>
          <a:srcRect/>
          <a:stretch>
            <a:fillRect/>
          </a:stretch>
        </p:blipFill>
        <p:spPr>
          <a:xfrm>
            <a:off x="5410200" y="2209800"/>
            <a:ext cx="2238375" cy="2884488"/>
          </a:xfrm>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r>
              <a:rPr lang="en-US" smtClean="0"/>
              <a:t>Justice </a:t>
            </a:r>
          </a:p>
        </p:txBody>
      </p:sp>
      <p:sp>
        <p:nvSpPr>
          <p:cNvPr id="106499" name="Rectangle 4"/>
          <p:cNvSpPr>
            <a:spLocks noGrp="1" noChangeArrowheads="1"/>
          </p:cNvSpPr>
          <p:nvPr>
            <p:ph type="body" sz="half" idx="2"/>
          </p:nvPr>
        </p:nvSpPr>
        <p:spPr/>
        <p:txBody>
          <a:bodyPr/>
          <a:lstStyle/>
          <a:p>
            <a:pPr eaLnBrk="1" hangingPunct="1"/>
            <a:endParaRPr lang="en-US" sz="2800" smtClean="0"/>
          </a:p>
          <a:p>
            <a:pPr eaLnBrk="1" hangingPunct="1"/>
            <a:r>
              <a:rPr lang="en-US" sz="2800" smtClean="0"/>
              <a:t>Being fair, right, and upholding what is right</a:t>
            </a:r>
          </a:p>
        </p:txBody>
      </p:sp>
      <p:pic>
        <p:nvPicPr>
          <p:cNvPr id="106500" name="Picture 7" descr="j0300575"/>
          <p:cNvPicPr>
            <a:picLocks noGrp="1" noChangeAspect="1" noChangeArrowheads="1" noCrop="1"/>
          </p:cNvPicPr>
          <p:nvPr>
            <p:ph type="clipArt" sz="half" idx="1"/>
          </p:nvPr>
        </p:nvPicPr>
        <p:blipFill>
          <a:blip r:embed="rId2" cstate="print"/>
          <a:srcRect/>
          <a:stretch>
            <a:fillRect/>
          </a:stretch>
        </p:blipFill>
        <p:spPr>
          <a:xfrm>
            <a:off x="1905000" y="2209800"/>
            <a:ext cx="2305050" cy="2667000"/>
          </a:xfrm>
          <a:noFill/>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r>
              <a:rPr lang="en-US" smtClean="0"/>
              <a:t>Justice</a:t>
            </a:r>
          </a:p>
        </p:txBody>
      </p:sp>
      <p:sp>
        <p:nvSpPr>
          <p:cNvPr id="107523" name="Rectangle 3"/>
          <p:cNvSpPr>
            <a:spLocks noGrp="1" noChangeArrowheads="1"/>
          </p:cNvSpPr>
          <p:nvPr>
            <p:ph type="body" sz="half" idx="1"/>
          </p:nvPr>
        </p:nvSpPr>
        <p:spPr>
          <a:xfrm>
            <a:off x="685800" y="1981200"/>
            <a:ext cx="5257800" cy="4114800"/>
          </a:xfrm>
        </p:spPr>
        <p:txBody>
          <a:bodyPr/>
          <a:lstStyle/>
          <a:p>
            <a:pPr eaLnBrk="1" hangingPunct="1"/>
            <a:r>
              <a:rPr lang="en-US" sz="2800" smtClean="0"/>
              <a:t>“Justice at its best is love correcting everything that stands against</a:t>
            </a:r>
            <a:br>
              <a:rPr lang="en-US" sz="2800" smtClean="0"/>
            </a:br>
            <a:r>
              <a:rPr lang="en-US" sz="2800" smtClean="0"/>
              <a:t>love.”</a:t>
            </a:r>
            <a:br>
              <a:rPr lang="en-US" sz="2800" smtClean="0"/>
            </a:br>
            <a:endParaRPr lang="en-US" sz="2800" smtClean="0"/>
          </a:p>
          <a:p>
            <a:pPr eaLnBrk="1" hangingPunct="1"/>
            <a:r>
              <a:rPr lang="en-US" sz="2800" smtClean="0"/>
              <a:t>- Martin Luther King, Jr.</a:t>
            </a:r>
          </a:p>
        </p:txBody>
      </p:sp>
      <p:pic>
        <p:nvPicPr>
          <p:cNvPr id="107524" name="Picture 11" descr="Martin Luther King Jr.">
            <a:hlinkClick r:id="rId2"/>
          </p:cNvPr>
          <p:cNvPicPr>
            <a:picLocks noChangeAspect="1" noChangeArrowheads="1"/>
          </p:cNvPicPr>
          <p:nvPr>
            <p:ph sz="half" idx="2"/>
          </p:nvPr>
        </p:nvPicPr>
        <p:blipFill>
          <a:blip r:embed="rId3" cstate="print"/>
          <a:srcRect/>
          <a:stretch>
            <a:fillRect/>
          </a:stretch>
        </p:blipFill>
        <p:spPr>
          <a:xfrm>
            <a:off x="5791200" y="2057400"/>
            <a:ext cx="2514600" cy="2514600"/>
          </a:xfrm>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r>
              <a:rPr lang="en-US" smtClean="0"/>
              <a:t>Justice</a:t>
            </a:r>
          </a:p>
        </p:txBody>
      </p:sp>
      <p:sp>
        <p:nvSpPr>
          <p:cNvPr id="108547" name="Rectangle 3"/>
          <p:cNvSpPr>
            <a:spLocks noGrp="1" noChangeArrowheads="1"/>
          </p:cNvSpPr>
          <p:nvPr>
            <p:ph type="body" sz="half" idx="1"/>
          </p:nvPr>
        </p:nvSpPr>
        <p:spPr>
          <a:xfrm>
            <a:off x="685800" y="1981200"/>
            <a:ext cx="4572000" cy="4114800"/>
          </a:xfrm>
        </p:spPr>
        <p:txBody>
          <a:bodyPr/>
          <a:lstStyle/>
          <a:p>
            <a:pPr eaLnBrk="1" hangingPunct="1"/>
            <a:endParaRPr lang="en-US" sz="2800" smtClean="0"/>
          </a:p>
          <a:p>
            <a:pPr eaLnBrk="1" hangingPunct="1"/>
            <a:r>
              <a:rPr lang="en-US" sz="2800" smtClean="0"/>
              <a:t>“Expecting the world to treat you fairly because you are a good person is a little like expecting a bull not to attack you because you are a vegetarian”</a:t>
            </a:r>
          </a:p>
        </p:txBody>
      </p:sp>
      <p:pic>
        <p:nvPicPr>
          <p:cNvPr id="108548" name="Picture 7" descr="expectations"/>
          <p:cNvPicPr>
            <a:picLocks noChangeAspect="1" noChangeArrowheads="1"/>
          </p:cNvPicPr>
          <p:nvPr>
            <p:ph sz="half" idx="2"/>
          </p:nvPr>
        </p:nvPicPr>
        <p:blipFill>
          <a:blip r:embed="rId2" cstate="print"/>
          <a:srcRect/>
          <a:stretch>
            <a:fillRect/>
          </a:stretch>
        </p:blipFill>
        <p:spPr>
          <a:xfrm>
            <a:off x="5367338" y="2416175"/>
            <a:ext cx="2862262" cy="2770188"/>
          </a:xfrm>
          <a:noFill/>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4"/>
          <p:cNvSpPr>
            <a:spLocks noGrp="1" noChangeArrowheads="1"/>
          </p:cNvSpPr>
          <p:nvPr>
            <p:ph type="title"/>
          </p:nvPr>
        </p:nvSpPr>
        <p:spPr/>
        <p:txBody>
          <a:bodyPr/>
          <a:lstStyle/>
          <a:p>
            <a:pPr eaLnBrk="1" hangingPunct="1"/>
            <a:r>
              <a:rPr lang="en-US" b="1" smtClean="0"/>
              <a:t>Justice</a:t>
            </a:r>
          </a:p>
        </p:txBody>
      </p:sp>
      <p:sp>
        <p:nvSpPr>
          <p:cNvPr id="109571" name="Rectangle 3"/>
          <p:cNvSpPr>
            <a:spLocks noGrp="1" noChangeArrowheads="1"/>
          </p:cNvSpPr>
          <p:nvPr>
            <p:ph type="body" sz="half" idx="1"/>
          </p:nvPr>
        </p:nvSpPr>
        <p:spPr>
          <a:xfrm>
            <a:off x="685800" y="1981200"/>
            <a:ext cx="4495800" cy="4114800"/>
          </a:xfrm>
        </p:spPr>
        <p:txBody>
          <a:bodyPr/>
          <a:lstStyle/>
          <a:p>
            <a:pPr eaLnBrk="1" hangingPunct="1"/>
            <a:endParaRPr lang="en-US" sz="2800" b="1" smtClean="0"/>
          </a:p>
          <a:p>
            <a:pPr eaLnBrk="1" hangingPunct="1"/>
            <a:endParaRPr lang="en-US" sz="2800" b="1" smtClean="0"/>
          </a:p>
          <a:p>
            <a:pPr eaLnBrk="1" hangingPunct="1"/>
            <a:r>
              <a:rPr lang="en-US" sz="2800" b="1" smtClean="0"/>
              <a:t>Justice is the firm and continuous desire to render to everyone that which is his due</a:t>
            </a:r>
          </a:p>
        </p:txBody>
      </p:sp>
      <p:pic>
        <p:nvPicPr>
          <p:cNvPr id="109572" name="Picture 14" descr="criminal_justice_jurisprudence"/>
          <p:cNvPicPr>
            <a:picLocks noChangeAspect="1" noChangeArrowheads="1"/>
          </p:cNvPicPr>
          <p:nvPr>
            <p:ph sz="half" idx="2"/>
          </p:nvPr>
        </p:nvPicPr>
        <p:blipFill>
          <a:blip r:embed="rId2" cstate="print"/>
          <a:srcRect/>
          <a:stretch>
            <a:fillRect/>
          </a:stretch>
        </p:blipFill>
        <p:spPr>
          <a:xfrm>
            <a:off x="5410200" y="2590800"/>
            <a:ext cx="2616200" cy="2895600"/>
          </a:xfrm>
          <a:noFill/>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r>
              <a:rPr lang="en-US" b="1" smtClean="0"/>
              <a:t>Esprit De Corps</a:t>
            </a:r>
          </a:p>
        </p:txBody>
      </p:sp>
      <p:sp>
        <p:nvSpPr>
          <p:cNvPr id="110595" name="Rectangle 4"/>
          <p:cNvSpPr>
            <a:spLocks noGrp="1" noChangeArrowheads="1"/>
          </p:cNvSpPr>
          <p:nvPr>
            <p:ph type="body" sz="half" idx="2"/>
          </p:nvPr>
        </p:nvSpPr>
        <p:spPr/>
        <p:txBody>
          <a:bodyPr/>
          <a:lstStyle/>
          <a:p>
            <a:pPr eaLnBrk="1" hangingPunct="1"/>
            <a:endParaRPr lang="en-US" sz="2800" smtClean="0"/>
          </a:p>
          <a:p>
            <a:pPr eaLnBrk="1" hangingPunct="1"/>
            <a:r>
              <a:rPr lang="en-US" sz="2800" smtClean="0"/>
              <a:t>Devotion among members of a group     for each other and       the group’s purpose </a:t>
            </a:r>
          </a:p>
        </p:txBody>
      </p:sp>
      <p:pic>
        <p:nvPicPr>
          <p:cNvPr id="110596" name="Picture 7" descr="j0236280"/>
          <p:cNvPicPr>
            <a:picLocks noGrp="1" noChangeAspect="1" noChangeArrowheads="1" noCrop="1"/>
          </p:cNvPicPr>
          <p:nvPr>
            <p:ph type="clipArt" sz="half" idx="1"/>
          </p:nvPr>
        </p:nvPicPr>
        <p:blipFill>
          <a:blip r:embed="rId2" cstate="print"/>
          <a:srcRect/>
          <a:stretch>
            <a:fillRect/>
          </a:stretch>
        </p:blipFill>
        <p:spPr>
          <a:xfrm>
            <a:off x="1219200" y="2690813"/>
            <a:ext cx="2895600" cy="2560637"/>
          </a:xfrm>
          <a:noFill/>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r>
              <a:rPr lang="en-US" b="1" smtClean="0"/>
              <a:t>Esprit De Corps</a:t>
            </a:r>
          </a:p>
        </p:txBody>
      </p:sp>
      <p:sp>
        <p:nvSpPr>
          <p:cNvPr id="111619" name="Rectangle 3"/>
          <p:cNvSpPr>
            <a:spLocks noGrp="1" noChangeArrowheads="1"/>
          </p:cNvSpPr>
          <p:nvPr>
            <p:ph type="body" sz="half" idx="1"/>
          </p:nvPr>
        </p:nvSpPr>
        <p:spPr>
          <a:xfrm>
            <a:off x="685800" y="1981200"/>
            <a:ext cx="4876800" cy="4114800"/>
          </a:xfrm>
        </p:spPr>
        <p:txBody>
          <a:bodyPr/>
          <a:lstStyle/>
          <a:p>
            <a:pPr eaLnBrk="1" hangingPunct="1">
              <a:buFontTx/>
              <a:buNone/>
            </a:pPr>
            <a:r>
              <a:rPr lang="en-US" sz="2800" b="1" smtClean="0"/>
              <a:t> </a:t>
            </a:r>
          </a:p>
          <a:p>
            <a:pPr eaLnBrk="1" hangingPunct="1"/>
            <a:r>
              <a:rPr lang="en-US" sz="2800" b="1" smtClean="0"/>
              <a:t>Pronunciation: \is-prē-də-kȯr\</a:t>
            </a:r>
          </a:p>
          <a:p>
            <a:pPr eaLnBrk="1" hangingPunct="1"/>
            <a:r>
              <a:rPr lang="en-US" sz="2800" smtClean="0"/>
              <a:t>the common spirit existing in the members of a group and inspiring enthusiasm, devotion, and strong regard for the honor of the group</a:t>
            </a:r>
          </a:p>
          <a:p>
            <a:pPr eaLnBrk="1" hangingPunct="1"/>
            <a:endParaRPr lang="en-US" sz="2800" b="1" smtClean="0"/>
          </a:p>
        </p:txBody>
      </p:sp>
      <p:pic>
        <p:nvPicPr>
          <p:cNvPr id="111620" name="Picture 7" descr="Team USA through the years"/>
          <p:cNvPicPr>
            <a:picLocks noChangeAspect="1" noChangeArrowheads="1"/>
          </p:cNvPicPr>
          <p:nvPr>
            <p:ph sz="half" idx="2"/>
          </p:nvPr>
        </p:nvPicPr>
        <p:blipFill>
          <a:blip r:embed="rId2" cstate="print"/>
          <a:srcRect/>
          <a:stretch>
            <a:fillRect/>
          </a:stretch>
        </p:blipFill>
        <p:spPr>
          <a:xfrm>
            <a:off x="5715000" y="2133600"/>
            <a:ext cx="2819400" cy="2617788"/>
          </a:xfrm>
          <a:noFill/>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hangingPunct="1"/>
            <a:r>
              <a:rPr lang="en-US" b="1" smtClean="0"/>
              <a:t>Esprit De Corps</a:t>
            </a:r>
          </a:p>
        </p:txBody>
      </p:sp>
      <p:sp>
        <p:nvSpPr>
          <p:cNvPr id="112643" name="Rectangle 4"/>
          <p:cNvSpPr>
            <a:spLocks noGrp="1" noChangeArrowheads="1"/>
          </p:cNvSpPr>
          <p:nvPr>
            <p:ph type="body" sz="half" idx="1"/>
          </p:nvPr>
        </p:nvSpPr>
        <p:spPr>
          <a:xfrm>
            <a:off x="685800" y="1981200"/>
            <a:ext cx="4648200" cy="4114800"/>
          </a:xfrm>
        </p:spPr>
        <p:txBody>
          <a:bodyPr/>
          <a:lstStyle/>
          <a:p>
            <a:pPr eaLnBrk="1" hangingPunct="1"/>
            <a:r>
              <a:rPr lang="en-US" sz="2800" smtClean="0"/>
              <a:t>Morale is the state of mind. It is steadfastness and courage and hope. It is confidence and zeal and loyalty. It is élan, </a:t>
            </a:r>
            <a:r>
              <a:rPr lang="en-US" sz="2800" b="1" smtClean="0"/>
              <a:t>esprit de corps </a:t>
            </a:r>
            <a:r>
              <a:rPr lang="en-US" sz="2800" smtClean="0"/>
              <a:t>and determination.</a:t>
            </a:r>
            <a:br>
              <a:rPr lang="en-US" sz="2800" smtClean="0"/>
            </a:br>
            <a:endParaRPr lang="en-US" sz="2800" smtClean="0"/>
          </a:p>
          <a:p>
            <a:pPr eaLnBrk="1" hangingPunct="1"/>
            <a:r>
              <a:rPr lang="en-US" sz="2800" smtClean="0"/>
              <a:t>George C. Marshall (1880-1959); U.S. Army general </a:t>
            </a:r>
          </a:p>
        </p:txBody>
      </p:sp>
      <p:pic>
        <p:nvPicPr>
          <p:cNvPr id="112644" name="Picture 8" descr="teamwork-holding-hands"/>
          <p:cNvPicPr>
            <a:picLocks noChangeAspect="1" noChangeArrowheads="1"/>
          </p:cNvPicPr>
          <p:nvPr>
            <p:ph sz="half" idx="2"/>
          </p:nvPr>
        </p:nvPicPr>
        <p:blipFill>
          <a:blip r:embed="rId2" cstate="print"/>
          <a:srcRect/>
          <a:stretch>
            <a:fillRect/>
          </a:stretch>
        </p:blipFill>
        <p:spPr>
          <a:xfrm>
            <a:off x="5562600" y="2514600"/>
            <a:ext cx="2895600" cy="2686050"/>
          </a:xfrm>
          <a:noFill/>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hangingPunct="1"/>
            <a:r>
              <a:rPr lang="en-US" b="1" smtClean="0">
                <a:solidFill>
                  <a:srgbClr val="FF0000"/>
                </a:solidFill>
              </a:rPr>
              <a:t>Esprit De Corps</a:t>
            </a:r>
          </a:p>
        </p:txBody>
      </p:sp>
      <p:sp>
        <p:nvSpPr>
          <p:cNvPr id="113667" name="Content Placeholder 4"/>
          <p:cNvSpPr>
            <a:spLocks noGrp="1"/>
          </p:cNvSpPr>
          <p:nvPr>
            <p:ph sz="half" idx="1"/>
          </p:nvPr>
        </p:nvSpPr>
        <p:spPr>
          <a:xfrm>
            <a:off x="457200" y="1981200"/>
            <a:ext cx="4724400" cy="4114800"/>
          </a:xfrm>
        </p:spPr>
        <p:txBody>
          <a:bodyPr/>
          <a:lstStyle/>
          <a:p>
            <a:pPr eaLnBrk="1" hangingPunct="1"/>
            <a:endParaRPr lang="en-US" b="1" smtClean="0"/>
          </a:p>
          <a:p>
            <a:pPr eaLnBrk="1" hangingPunct="1"/>
            <a:r>
              <a:rPr lang="en-US" b="1" smtClean="0"/>
              <a:t>Pronunciation: \is-prē-də-kȯr\</a:t>
            </a:r>
          </a:p>
          <a:p>
            <a:pPr eaLnBrk="1" hangingPunct="1"/>
            <a:r>
              <a:rPr lang="en-US" smtClean="0"/>
              <a:t>the common spirit existing in the members of a group and inspiring enthusiasm, devotion, and strong regard for the honor of the group</a:t>
            </a:r>
          </a:p>
          <a:p>
            <a:endParaRPr lang="en-US" smtClean="0"/>
          </a:p>
        </p:txBody>
      </p:sp>
      <p:pic>
        <p:nvPicPr>
          <p:cNvPr id="113668" name="Picture 7" descr="http://t1.gstatic.com/images?q=tbn:ANd9GcQaoh4Rk3DA_spqbuV9NouEwSV--oTFFjHQjH-oiUmBax2jpPLnwg"/>
          <p:cNvPicPr>
            <a:picLocks noGrp="1" noChangeAspect="1" noChangeArrowheads="1"/>
          </p:cNvPicPr>
          <p:nvPr>
            <p:ph sz="half" idx="2"/>
          </p:nvPr>
        </p:nvPicPr>
        <p:blipFill>
          <a:blip r:embed="rId2" cstate="print"/>
          <a:srcRect/>
          <a:stretch>
            <a:fillRect/>
          </a:stretch>
        </p:blipFill>
        <p:spPr>
          <a:xfrm>
            <a:off x="5257800" y="2438400"/>
            <a:ext cx="3713163" cy="3200400"/>
          </a:xfr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Honesty</a:t>
            </a:r>
          </a:p>
        </p:txBody>
      </p:sp>
      <p:sp>
        <p:nvSpPr>
          <p:cNvPr id="13315" name="Rectangle 3"/>
          <p:cNvSpPr>
            <a:spLocks noGrp="1" noChangeArrowheads="1"/>
          </p:cNvSpPr>
          <p:nvPr>
            <p:ph type="body" sz="half" idx="1"/>
          </p:nvPr>
        </p:nvSpPr>
        <p:spPr>
          <a:xfrm>
            <a:off x="685800" y="1981200"/>
            <a:ext cx="7848600" cy="1143000"/>
          </a:xfrm>
        </p:spPr>
        <p:txBody>
          <a:bodyPr/>
          <a:lstStyle/>
          <a:p>
            <a:pPr eaLnBrk="1" hangingPunct="1"/>
            <a:r>
              <a:rPr lang="en-US" sz="2800" smtClean="0"/>
              <a:t>to be completely truthful, upright, and just </a:t>
            </a:r>
          </a:p>
        </p:txBody>
      </p:sp>
      <p:pic>
        <p:nvPicPr>
          <p:cNvPr id="13316" name="Picture 7" descr="Argus-Honesty-Poster-N20405_XL"/>
          <p:cNvPicPr>
            <a:picLocks noChangeAspect="1" noChangeArrowheads="1"/>
          </p:cNvPicPr>
          <p:nvPr>
            <p:ph sz="half" idx="2"/>
          </p:nvPr>
        </p:nvPicPr>
        <p:blipFill>
          <a:blip r:embed="rId2" cstate="print"/>
          <a:srcRect/>
          <a:stretch>
            <a:fillRect/>
          </a:stretch>
        </p:blipFill>
        <p:spPr>
          <a:xfrm>
            <a:off x="2590800" y="2667000"/>
            <a:ext cx="3810000" cy="3810000"/>
          </a:xfrm>
          <a:noFill/>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hangingPunct="1"/>
            <a:r>
              <a:rPr lang="en-US" b="1" smtClean="0"/>
              <a:t>Esprit De Corps</a:t>
            </a:r>
          </a:p>
        </p:txBody>
      </p:sp>
      <p:sp>
        <p:nvSpPr>
          <p:cNvPr id="114691" name="Text Placeholder 3"/>
          <p:cNvSpPr>
            <a:spLocks noGrp="1"/>
          </p:cNvSpPr>
          <p:nvPr>
            <p:ph type="body" sz="half" idx="1"/>
          </p:nvPr>
        </p:nvSpPr>
        <p:spPr/>
        <p:txBody>
          <a:bodyPr/>
          <a:lstStyle/>
          <a:p>
            <a:endParaRPr lang="en-US" smtClean="0"/>
          </a:p>
          <a:p>
            <a:r>
              <a:rPr lang="en-US" smtClean="0"/>
              <a:t>Devotion among members of a group     for each other and       the group’s purpose </a:t>
            </a:r>
          </a:p>
          <a:p>
            <a:endParaRPr lang="en-US" smtClean="0"/>
          </a:p>
        </p:txBody>
      </p:sp>
      <p:pic>
        <p:nvPicPr>
          <p:cNvPr id="114692" name="Picture 5" descr="http://externalaffairs.citadel.edu/files/Image/sy07-08/homepage/070927-F-2632R-002.jpg"/>
          <p:cNvPicPr>
            <a:picLocks noGrp="1" noChangeAspect="1" noChangeArrowheads="1"/>
          </p:cNvPicPr>
          <p:nvPr>
            <p:ph sz="half" idx="2"/>
          </p:nvPr>
        </p:nvPicPr>
        <p:blipFill>
          <a:blip r:embed="rId2" cstate="print"/>
          <a:srcRect/>
          <a:stretch>
            <a:fillRect/>
          </a:stretch>
        </p:blipFill>
        <p:spPr>
          <a:xfrm>
            <a:off x="4725988" y="2286000"/>
            <a:ext cx="3827462" cy="3352800"/>
          </a:xfrm>
          <a:noFill/>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r>
              <a:rPr lang="en-US" smtClean="0"/>
              <a:t>Resiliency </a:t>
            </a:r>
          </a:p>
        </p:txBody>
      </p:sp>
      <p:sp>
        <p:nvSpPr>
          <p:cNvPr id="115715" name="Rectangle 4"/>
          <p:cNvSpPr>
            <a:spLocks noGrp="1" noChangeArrowheads="1"/>
          </p:cNvSpPr>
          <p:nvPr>
            <p:ph type="body" sz="half" idx="2"/>
          </p:nvPr>
        </p:nvSpPr>
        <p:spPr/>
        <p:txBody>
          <a:bodyPr/>
          <a:lstStyle/>
          <a:p>
            <a:pPr eaLnBrk="1" hangingPunct="1"/>
            <a:r>
              <a:rPr lang="en-US" sz="2800" smtClean="0"/>
              <a:t>Recovering from or adjusting easily to misfortune or change</a:t>
            </a:r>
          </a:p>
        </p:txBody>
      </p:sp>
      <p:pic>
        <p:nvPicPr>
          <p:cNvPr id="115716" name="Picture 6" descr="dead-horse-juniper"/>
          <p:cNvPicPr>
            <a:picLocks noGrp="1" noChangeAspect="1" noChangeArrowheads="1"/>
          </p:cNvPicPr>
          <p:nvPr>
            <p:ph type="clipArt" sz="half" idx="1"/>
          </p:nvPr>
        </p:nvPicPr>
        <p:blipFill>
          <a:blip r:embed="rId2" cstate="print"/>
          <a:srcRect/>
          <a:stretch>
            <a:fillRect/>
          </a:stretch>
        </p:blipFill>
        <p:spPr>
          <a:xfrm>
            <a:off x="1089025" y="1981200"/>
            <a:ext cx="3001963" cy="4114800"/>
          </a:xfrm>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r>
              <a:rPr lang="en-US" smtClean="0"/>
              <a:t>Resiliency</a:t>
            </a:r>
          </a:p>
        </p:txBody>
      </p:sp>
      <p:sp>
        <p:nvSpPr>
          <p:cNvPr id="116739" name="Rectangle 4"/>
          <p:cNvSpPr>
            <a:spLocks noGrp="1" noChangeArrowheads="1"/>
          </p:cNvSpPr>
          <p:nvPr>
            <p:ph type="body" sz="half" idx="1"/>
          </p:nvPr>
        </p:nvSpPr>
        <p:spPr/>
        <p:txBody>
          <a:bodyPr/>
          <a:lstStyle/>
          <a:p>
            <a:pPr eaLnBrk="1" hangingPunct="1"/>
            <a:r>
              <a:rPr lang="en-US" sz="2800" smtClean="0"/>
              <a:t>Recovering from or adjusting easily to misfortune or change</a:t>
            </a:r>
          </a:p>
        </p:txBody>
      </p:sp>
      <p:pic>
        <p:nvPicPr>
          <p:cNvPr id="116740" name="Picture 8" descr="resilience"/>
          <p:cNvPicPr>
            <a:picLocks noChangeAspect="1" noChangeArrowheads="1"/>
          </p:cNvPicPr>
          <p:nvPr>
            <p:ph sz="half" idx="2"/>
          </p:nvPr>
        </p:nvPicPr>
        <p:blipFill>
          <a:blip r:embed="rId2" cstate="print"/>
          <a:srcRect/>
          <a:stretch>
            <a:fillRect/>
          </a:stretch>
        </p:blipFill>
        <p:spPr>
          <a:xfrm>
            <a:off x="2362200" y="2603500"/>
            <a:ext cx="4876800" cy="3492500"/>
          </a:xfrm>
          <a:noFill/>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r>
              <a:rPr lang="en-US" smtClean="0"/>
              <a:t>Resiliency</a:t>
            </a:r>
          </a:p>
        </p:txBody>
      </p:sp>
      <p:sp>
        <p:nvSpPr>
          <p:cNvPr id="117763" name="Rectangle 4"/>
          <p:cNvSpPr>
            <a:spLocks noGrp="1" noChangeArrowheads="1"/>
          </p:cNvSpPr>
          <p:nvPr>
            <p:ph type="body" sz="half" idx="1"/>
          </p:nvPr>
        </p:nvSpPr>
        <p:spPr/>
        <p:txBody>
          <a:bodyPr/>
          <a:lstStyle/>
          <a:p>
            <a:pPr eaLnBrk="1" hangingPunct="1"/>
            <a:r>
              <a:rPr lang="en-US" sz="2800" smtClean="0"/>
              <a:t>Recovering from or adjusting easily to misfortune or change</a:t>
            </a:r>
          </a:p>
        </p:txBody>
      </p:sp>
      <p:pic>
        <p:nvPicPr>
          <p:cNvPr id="117764" name="Picture 12" descr="resilience"/>
          <p:cNvPicPr>
            <a:picLocks noChangeAspect="1" noChangeArrowheads="1"/>
          </p:cNvPicPr>
          <p:nvPr>
            <p:ph sz="half" idx="2"/>
          </p:nvPr>
        </p:nvPicPr>
        <p:blipFill>
          <a:blip r:embed="rId2" cstate="print"/>
          <a:srcRect/>
          <a:stretch>
            <a:fillRect/>
          </a:stretch>
        </p:blipFill>
        <p:spPr>
          <a:xfrm>
            <a:off x="4686300" y="2747963"/>
            <a:ext cx="3733800" cy="2581275"/>
          </a:xfrm>
          <a:noFill/>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5"/>
          <p:cNvSpPr>
            <a:spLocks noGrp="1" noChangeArrowheads="1"/>
          </p:cNvSpPr>
          <p:nvPr>
            <p:ph type="title"/>
          </p:nvPr>
        </p:nvSpPr>
        <p:spPr/>
        <p:txBody>
          <a:bodyPr/>
          <a:lstStyle/>
          <a:p>
            <a:pPr eaLnBrk="1" hangingPunct="1"/>
            <a:r>
              <a:rPr lang="en-US" smtClean="0"/>
              <a:t>Resiliency</a:t>
            </a:r>
          </a:p>
        </p:txBody>
      </p:sp>
      <p:pic>
        <p:nvPicPr>
          <p:cNvPr id="118787" name="Picture 4" descr="SevenSkills%20Resiliency%20DeskTopper081"/>
          <p:cNvPicPr>
            <a:picLocks noChangeAspect="1" noChangeArrowheads="1"/>
          </p:cNvPicPr>
          <p:nvPr>
            <p:ph idx="1"/>
          </p:nvPr>
        </p:nvPicPr>
        <p:blipFill>
          <a:blip r:embed="rId2" cstate="print"/>
          <a:srcRect/>
          <a:stretch>
            <a:fillRect/>
          </a:stretch>
        </p:blipFill>
        <p:spPr>
          <a:xfrm>
            <a:off x="2590800" y="1752600"/>
            <a:ext cx="3924300" cy="5105400"/>
          </a:xfrm>
          <a:noFill/>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eaLnBrk="1" hangingPunct="1"/>
            <a:r>
              <a:rPr lang="en-US" smtClean="0"/>
              <a:t>Resiliency</a:t>
            </a:r>
          </a:p>
        </p:txBody>
      </p:sp>
      <p:sp>
        <p:nvSpPr>
          <p:cNvPr id="119811" name="Rectangle 5"/>
          <p:cNvSpPr>
            <a:spLocks noGrp="1" noChangeArrowheads="1"/>
          </p:cNvSpPr>
          <p:nvPr>
            <p:ph type="body" sz="half" idx="2"/>
          </p:nvPr>
        </p:nvSpPr>
        <p:spPr/>
        <p:txBody>
          <a:bodyPr/>
          <a:lstStyle/>
          <a:p>
            <a:pPr eaLnBrk="1" hangingPunct="1"/>
            <a:r>
              <a:rPr lang="en-US" sz="2800" smtClean="0"/>
              <a:t>Recovering from or adjusting easily to misfortune or change</a:t>
            </a:r>
          </a:p>
        </p:txBody>
      </p:sp>
      <p:pic>
        <p:nvPicPr>
          <p:cNvPr id="119812" name="Picture 8" descr="090411resilience"/>
          <p:cNvPicPr>
            <a:picLocks noChangeAspect="1" noChangeArrowheads="1"/>
          </p:cNvPicPr>
          <p:nvPr>
            <p:ph sz="half" idx="1"/>
          </p:nvPr>
        </p:nvPicPr>
        <p:blipFill>
          <a:blip r:embed="rId2" cstate="print"/>
          <a:srcRect/>
          <a:stretch>
            <a:fillRect/>
          </a:stretch>
        </p:blipFill>
        <p:spPr>
          <a:xfrm>
            <a:off x="2057400" y="3810000"/>
            <a:ext cx="3810000" cy="2543175"/>
          </a:xfrm>
          <a:noFill/>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eaLnBrk="1" hangingPunct="1"/>
            <a:r>
              <a:rPr lang="en-US" smtClean="0"/>
              <a:t>Courtesy </a:t>
            </a:r>
          </a:p>
        </p:txBody>
      </p:sp>
      <p:sp>
        <p:nvSpPr>
          <p:cNvPr id="120835" name="Rectangle 4"/>
          <p:cNvSpPr>
            <a:spLocks noGrp="1" noChangeArrowheads="1"/>
          </p:cNvSpPr>
          <p:nvPr>
            <p:ph type="body" sz="half" idx="2"/>
          </p:nvPr>
        </p:nvSpPr>
        <p:spPr/>
        <p:txBody>
          <a:bodyPr/>
          <a:lstStyle/>
          <a:p>
            <a:pPr eaLnBrk="1" hangingPunct="1"/>
            <a:r>
              <a:rPr lang="en-US" sz="2800" smtClean="0"/>
              <a:t>Consideration, cooperation, and generosity</a:t>
            </a:r>
          </a:p>
        </p:txBody>
      </p:sp>
      <p:pic>
        <p:nvPicPr>
          <p:cNvPr id="120836" name="Picture 5" descr="j0438219"/>
          <p:cNvPicPr>
            <a:picLocks noGrp="1" noChangeAspect="1" noChangeArrowheads="1"/>
          </p:cNvPicPr>
          <p:nvPr>
            <p:ph type="clipArt" sz="half" idx="1"/>
          </p:nvPr>
        </p:nvPicPr>
        <p:blipFill>
          <a:blip r:embed="rId2" cstate="print"/>
          <a:srcRect/>
          <a:stretch>
            <a:fillRect/>
          </a:stretch>
        </p:blipFill>
        <p:spPr>
          <a:xfrm>
            <a:off x="2590800" y="2895600"/>
            <a:ext cx="1660525" cy="1898650"/>
          </a:xfrm>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4"/>
          <p:cNvSpPr>
            <a:spLocks noGrp="1" noChangeArrowheads="1"/>
          </p:cNvSpPr>
          <p:nvPr>
            <p:ph type="title"/>
          </p:nvPr>
        </p:nvSpPr>
        <p:spPr/>
        <p:txBody>
          <a:bodyPr/>
          <a:lstStyle/>
          <a:p>
            <a:pPr eaLnBrk="1" hangingPunct="1"/>
            <a:r>
              <a:rPr lang="en-US" smtClean="0"/>
              <a:t>Courtesy</a:t>
            </a:r>
          </a:p>
        </p:txBody>
      </p:sp>
      <p:sp>
        <p:nvSpPr>
          <p:cNvPr id="121859" name="Rectangle 5"/>
          <p:cNvSpPr>
            <a:spLocks noGrp="1" noChangeArrowheads="1"/>
          </p:cNvSpPr>
          <p:nvPr>
            <p:ph type="body" sz="half" idx="1"/>
          </p:nvPr>
        </p:nvSpPr>
        <p:spPr>
          <a:xfrm>
            <a:off x="1828800" y="1981200"/>
            <a:ext cx="6477000" cy="1828800"/>
          </a:xfrm>
        </p:spPr>
        <p:txBody>
          <a:bodyPr/>
          <a:lstStyle/>
          <a:p>
            <a:pPr eaLnBrk="1" hangingPunct="1"/>
            <a:r>
              <a:rPr lang="en-US" sz="2800" smtClean="0"/>
              <a:t>Consideration, cooperation, and generosity</a:t>
            </a:r>
          </a:p>
          <a:p>
            <a:pPr eaLnBrk="1" hangingPunct="1">
              <a:buFontTx/>
              <a:buNone/>
            </a:pPr>
            <a:endParaRPr lang="en-US" sz="2800" smtClean="0"/>
          </a:p>
        </p:txBody>
      </p:sp>
      <p:pic>
        <p:nvPicPr>
          <p:cNvPr id="121860" name="Picture 12" descr="Agassi_14x48"/>
          <p:cNvPicPr>
            <a:picLocks noChangeAspect="1" noChangeArrowheads="1"/>
          </p:cNvPicPr>
          <p:nvPr>
            <p:ph sz="half" idx="2"/>
          </p:nvPr>
        </p:nvPicPr>
        <p:blipFill>
          <a:blip r:embed="rId2" cstate="print"/>
          <a:srcRect/>
          <a:stretch>
            <a:fillRect/>
          </a:stretch>
        </p:blipFill>
        <p:spPr>
          <a:xfrm>
            <a:off x="1905000" y="3352800"/>
            <a:ext cx="6934200" cy="2014538"/>
          </a:xfrm>
          <a:noFill/>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r>
              <a:rPr lang="en-US" smtClean="0"/>
              <a:t>Giving Back </a:t>
            </a:r>
          </a:p>
        </p:txBody>
      </p:sp>
      <p:sp>
        <p:nvSpPr>
          <p:cNvPr id="122883" name="Rectangle 3"/>
          <p:cNvSpPr>
            <a:spLocks noGrp="1" noChangeArrowheads="1"/>
          </p:cNvSpPr>
          <p:nvPr>
            <p:ph type="body" idx="1"/>
          </p:nvPr>
        </p:nvSpPr>
        <p:spPr>
          <a:xfrm>
            <a:off x="685800" y="1981200"/>
            <a:ext cx="8305800" cy="4724400"/>
          </a:xfrm>
        </p:spPr>
        <p:txBody>
          <a:bodyPr/>
          <a:lstStyle/>
          <a:p>
            <a:pPr eaLnBrk="1" hangingPunct="1">
              <a:lnSpc>
                <a:spcPct val="80000"/>
              </a:lnSpc>
            </a:pPr>
            <a:r>
              <a:rPr lang="en-US" sz="2000" smtClean="0"/>
              <a:t>His name – Andre Agassi – Founder of The Andre Agassi Charitable Foundation, which has raised over $60 million for at-risk children in Southern Nevada. </a:t>
            </a:r>
          </a:p>
          <a:p>
            <a:pPr eaLnBrk="1" hangingPunct="1">
              <a:lnSpc>
                <a:spcPct val="80000"/>
              </a:lnSpc>
            </a:pPr>
            <a:r>
              <a:rPr lang="en-US" sz="2000" smtClean="0"/>
              <a:t>His idea – the Andre Agassi College Preparatory Academy (AACPA) in West Las Vegas, NV a K-12 public charter school for at-risk children – it’s changing the face of how we educate our children.</a:t>
            </a:r>
          </a:p>
          <a:p>
            <a:pPr eaLnBrk="1" hangingPunct="1">
              <a:lnSpc>
                <a:spcPct val="80000"/>
              </a:lnSpc>
            </a:pPr>
            <a:r>
              <a:rPr lang="en-US" sz="2000" smtClean="0"/>
              <a:t>Founded by Andre, and funded by a 40 million dollar contribution from The Andre Agassi Charitable Foundation, Agassi Prep opened in 2001 with 150 students in grades three through five.</a:t>
            </a:r>
          </a:p>
          <a:p>
            <a:pPr eaLnBrk="1" hangingPunct="1">
              <a:lnSpc>
                <a:spcPct val="80000"/>
              </a:lnSpc>
            </a:pPr>
            <a:r>
              <a:rPr lang="en-US" sz="2000" smtClean="0"/>
              <a:t> A growing student body has expanded Agassi Prep into a K-12 eight-acre campus. </a:t>
            </a:r>
          </a:p>
          <a:p>
            <a:pPr eaLnBrk="1" hangingPunct="1">
              <a:lnSpc>
                <a:spcPct val="80000"/>
              </a:lnSpc>
            </a:pPr>
            <a:r>
              <a:rPr lang="en-US" sz="2000" smtClean="0"/>
              <a:t>In 2005 Agassi Prep was the only middle school in Clark County, NV to receive an “Exemplary” designation from the Nevada Department of Education. </a:t>
            </a:r>
          </a:p>
          <a:p>
            <a:pPr eaLnBrk="1" hangingPunct="1">
              <a:lnSpc>
                <a:spcPct val="80000"/>
              </a:lnSpc>
            </a:pPr>
            <a:r>
              <a:rPr lang="en-US" sz="2000" smtClean="0"/>
              <a:t>In addition, was named a National Model Charter School by the U.S. Department of Education.</a:t>
            </a:r>
          </a:p>
          <a:p>
            <a:pPr eaLnBrk="1" hangingPunct="1">
              <a:lnSpc>
                <a:spcPct val="80000"/>
              </a:lnSpc>
            </a:pPr>
            <a:endParaRPr lang="en-US" sz="2000" smtClean="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eaLnBrk="1" hangingPunct="1"/>
            <a:r>
              <a:rPr lang="en-US" smtClean="0"/>
              <a:t>Courtesy</a:t>
            </a:r>
          </a:p>
        </p:txBody>
      </p:sp>
      <p:sp>
        <p:nvSpPr>
          <p:cNvPr id="123907" name="Rectangle 4"/>
          <p:cNvSpPr>
            <a:spLocks noGrp="1" noChangeArrowheads="1"/>
          </p:cNvSpPr>
          <p:nvPr>
            <p:ph type="body" sz="half" idx="1"/>
          </p:nvPr>
        </p:nvSpPr>
        <p:spPr>
          <a:xfrm>
            <a:off x="1600200" y="1981200"/>
            <a:ext cx="2895600" cy="4114800"/>
          </a:xfrm>
        </p:spPr>
        <p:txBody>
          <a:bodyPr/>
          <a:lstStyle/>
          <a:p>
            <a:pPr eaLnBrk="1" hangingPunct="1"/>
            <a:endParaRPr lang="en-US" sz="2800" smtClean="0"/>
          </a:p>
          <a:p>
            <a:pPr eaLnBrk="1" hangingPunct="1"/>
            <a:endParaRPr lang="en-US" sz="2800" smtClean="0"/>
          </a:p>
          <a:p>
            <a:pPr eaLnBrk="1" hangingPunct="1"/>
            <a:r>
              <a:rPr lang="en-US" sz="2800" smtClean="0"/>
              <a:t>Consideration, cooperation, and generosity</a:t>
            </a:r>
          </a:p>
          <a:p>
            <a:pPr eaLnBrk="1" hangingPunct="1">
              <a:buFontTx/>
              <a:buNone/>
            </a:pPr>
            <a:endParaRPr lang="en-US" sz="2800" smtClean="0"/>
          </a:p>
        </p:txBody>
      </p:sp>
      <p:pic>
        <p:nvPicPr>
          <p:cNvPr id="123908" name="Picture 8" descr="giving20tree16qc1"/>
          <p:cNvPicPr>
            <a:picLocks noChangeAspect="1" noChangeArrowheads="1"/>
          </p:cNvPicPr>
          <p:nvPr>
            <p:ph sz="half" idx="2"/>
          </p:nvPr>
        </p:nvPicPr>
        <p:blipFill>
          <a:blip r:embed="rId3" cstate="print"/>
          <a:srcRect/>
          <a:stretch>
            <a:fillRect/>
          </a:stretch>
        </p:blipFill>
        <p:spPr>
          <a:xfrm>
            <a:off x="5019675" y="1981200"/>
            <a:ext cx="3065463" cy="4114800"/>
          </a:xfr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Honesty </a:t>
            </a:r>
          </a:p>
        </p:txBody>
      </p:sp>
      <p:sp>
        <p:nvSpPr>
          <p:cNvPr id="14339" name="Rectangle 4"/>
          <p:cNvSpPr>
            <a:spLocks noGrp="1" noChangeArrowheads="1"/>
          </p:cNvSpPr>
          <p:nvPr>
            <p:ph type="body" sz="half" idx="1"/>
          </p:nvPr>
        </p:nvSpPr>
        <p:spPr/>
        <p:txBody>
          <a:bodyPr/>
          <a:lstStyle/>
          <a:p>
            <a:pPr eaLnBrk="1" hangingPunct="1">
              <a:lnSpc>
                <a:spcPct val="90000"/>
              </a:lnSpc>
            </a:pPr>
            <a:r>
              <a:rPr lang="en-US" sz="2800" smtClean="0"/>
              <a:t>Truthfulness </a:t>
            </a:r>
          </a:p>
          <a:p>
            <a:pPr eaLnBrk="1" hangingPunct="1">
              <a:lnSpc>
                <a:spcPct val="90000"/>
              </a:lnSpc>
              <a:buFontTx/>
              <a:buNone/>
            </a:pPr>
            <a:endParaRPr lang="en-US" sz="2800" smtClean="0"/>
          </a:p>
          <a:p>
            <a:pPr eaLnBrk="1" hangingPunct="1">
              <a:lnSpc>
                <a:spcPct val="90000"/>
              </a:lnSpc>
            </a:pPr>
            <a:endParaRPr lang="en-US" sz="2800" smtClean="0"/>
          </a:p>
          <a:p>
            <a:pPr eaLnBrk="1" hangingPunct="1">
              <a:lnSpc>
                <a:spcPct val="90000"/>
              </a:lnSpc>
            </a:pPr>
            <a:endParaRPr lang="en-US" sz="2800" smtClean="0"/>
          </a:p>
          <a:p>
            <a:pPr eaLnBrk="1" hangingPunct="1">
              <a:lnSpc>
                <a:spcPct val="90000"/>
              </a:lnSpc>
            </a:pPr>
            <a:endParaRPr lang="en-US" sz="2800" smtClean="0"/>
          </a:p>
          <a:p>
            <a:pPr eaLnBrk="1" hangingPunct="1">
              <a:lnSpc>
                <a:spcPct val="90000"/>
              </a:lnSpc>
            </a:pPr>
            <a:endParaRPr lang="en-US" sz="2800" smtClean="0"/>
          </a:p>
          <a:p>
            <a:pPr eaLnBrk="1" hangingPunct="1">
              <a:lnSpc>
                <a:spcPct val="90000"/>
              </a:lnSpc>
            </a:pPr>
            <a:endParaRPr lang="en-US" sz="2800" smtClean="0"/>
          </a:p>
          <a:p>
            <a:pPr eaLnBrk="1" hangingPunct="1">
              <a:lnSpc>
                <a:spcPct val="90000"/>
              </a:lnSpc>
              <a:buFontTx/>
              <a:buNone/>
            </a:pPr>
            <a:endParaRPr lang="en-US" sz="2800" smtClean="0"/>
          </a:p>
          <a:p>
            <a:pPr eaLnBrk="1" hangingPunct="1">
              <a:lnSpc>
                <a:spcPct val="90000"/>
              </a:lnSpc>
            </a:pPr>
            <a:r>
              <a:rPr lang="en-US" sz="1200" smtClean="0"/>
              <a:t>Video: Classroom</a:t>
            </a:r>
          </a:p>
        </p:txBody>
      </p:sp>
      <p:pic>
        <p:nvPicPr>
          <p:cNvPr id="14340" name="Picture 18" descr="03-PS21-3Honesty-Posters.jpg image by EnhancedSpirit"/>
          <p:cNvPicPr>
            <a:picLocks noChangeAspect="1" noChangeArrowheads="1"/>
          </p:cNvPicPr>
          <p:nvPr>
            <p:ph sz="half" idx="2"/>
          </p:nvPr>
        </p:nvPicPr>
        <p:blipFill>
          <a:blip r:embed="rId2" cstate="print"/>
          <a:srcRect/>
          <a:stretch>
            <a:fillRect/>
          </a:stretch>
        </p:blipFill>
        <p:spPr>
          <a:xfrm>
            <a:off x="4114800" y="2438400"/>
            <a:ext cx="3810000" cy="2857500"/>
          </a:xfrm>
          <a:noFill/>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p:txBody>
          <a:bodyPr/>
          <a:lstStyle/>
          <a:p>
            <a:r>
              <a:rPr lang="en-US" smtClean="0"/>
              <a:t>Courtesy</a:t>
            </a:r>
          </a:p>
        </p:txBody>
      </p:sp>
      <p:pic>
        <p:nvPicPr>
          <p:cNvPr id="124931" name="Picture 2" descr="http://t0.gstatic.com/images?q=tbn:ANd9GcQXHulyzjSc-at5Vd7MINHWOfGnG6iNs4zzIRayqtyPx7VJNH-H"/>
          <p:cNvPicPr>
            <a:picLocks noGrp="1" noChangeAspect="1" noChangeArrowheads="1"/>
          </p:cNvPicPr>
          <p:nvPr>
            <p:ph idx="1"/>
          </p:nvPr>
        </p:nvPicPr>
        <p:blipFill>
          <a:blip r:embed="rId2" cstate="print"/>
          <a:srcRect/>
          <a:stretch>
            <a:fillRect/>
          </a:stretch>
        </p:blipFill>
        <p:spPr>
          <a:xfrm>
            <a:off x="2232025" y="2286000"/>
            <a:ext cx="5464175" cy="4092575"/>
          </a:xfrm>
          <a:noFill/>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4"/>
          <p:cNvSpPr>
            <a:spLocks noGrp="1" noChangeArrowheads="1"/>
          </p:cNvSpPr>
          <p:nvPr>
            <p:ph type="title"/>
          </p:nvPr>
        </p:nvSpPr>
        <p:spPr/>
        <p:txBody>
          <a:bodyPr/>
          <a:lstStyle/>
          <a:p>
            <a:pPr eaLnBrk="1" hangingPunct="1"/>
            <a:r>
              <a:rPr lang="en-US" smtClean="0"/>
              <a:t>Courtesy</a:t>
            </a:r>
          </a:p>
        </p:txBody>
      </p:sp>
      <p:sp>
        <p:nvSpPr>
          <p:cNvPr id="125955" name="Rectangle 5"/>
          <p:cNvSpPr>
            <a:spLocks noGrp="1" noChangeArrowheads="1"/>
          </p:cNvSpPr>
          <p:nvPr>
            <p:ph type="body" sz="half" idx="1"/>
          </p:nvPr>
        </p:nvSpPr>
        <p:spPr>
          <a:xfrm>
            <a:off x="2286000" y="1981200"/>
            <a:ext cx="3048000" cy="4114800"/>
          </a:xfrm>
        </p:spPr>
        <p:txBody>
          <a:bodyPr/>
          <a:lstStyle/>
          <a:p>
            <a:pPr eaLnBrk="1" hangingPunct="1"/>
            <a:endParaRPr lang="en-US" sz="2800" smtClean="0"/>
          </a:p>
          <a:p>
            <a:pPr eaLnBrk="1" hangingPunct="1"/>
            <a:r>
              <a:rPr lang="en-US" sz="2800" smtClean="0"/>
              <a:t>Consideration, cooperation, and generosity</a:t>
            </a:r>
          </a:p>
          <a:p>
            <a:pPr eaLnBrk="1" hangingPunct="1">
              <a:buFontTx/>
              <a:buNone/>
            </a:pPr>
            <a:endParaRPr lang="en-US" sz="2800" smtClean="0"/>
          </a:p>
        </p:txBody>
      </p:sp>
      <p:pic>
        <p:nvPicPr>
          <p:cNvPr id="125956" name="Picture 7" descr="j0437513"/>
          <p:cNvPicPr>
            <a:picLocks noGrp="1" noChangeAspect="1" noChangeArrowheads="1"/>
          </p:cNvPicPr>
          <p:nvPr>
            <p:ph sz="half" idx="2"/>
          </p:nvPr>
        </p:nvPicPr>
        <p:blipFill>
          <a:blip r:embed="rId2" cstate="print"/>
          <a:srcRect/>
          <a:stretch>
            <a:fillRect/>
          </a:stretch>
        </p:blipFill>
        <p:spPr>
          <a:xfrm>
            <a:off x="5541963" y="3016250"/>
            <a:ext cx="2022475" cy="2044700"/>
          </a:xfrm>
        </p:spPr>
      </p:pic>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eaLnBrk="1" hangingPunct="1"/>
            <a:r>
              <a:rPr lang="en-US" smtClean="0"/>
              <a:t>Sincerity</a:t>
            </a:r>
          </a:p>
        </p:txBody>
      </p:sp>
      <p:sp>
        <p:nvSpPr>
          <p:cNvPr id="126979" name="Rectangle 6"/>
          <p:cNvSpPr>
            <a:spLocks noGrp="1" noChangeArrowheads="1"/>
          </p:cNvSpPr>
          <p:nvPr>
            <p:ph type="body" sz="half" idx="1"/>
          </p:nvPr>
        </p:nvSpPr>
        <p:spPr/>
        <p:txBody>
          <a:bodyPr/>
          <a:lstStyle/>
          <a:p>
            <a:pPr eaLnBrk="1" hangingPunct="1"/>
            <a:endParaRPr lang="en-US" sz="2800" smtClean="0"/>
          </a:p>
          <a:p>
            <a:pPr eaLnBrk="1" hangingPunct="1"/>
            <a:r>
              <a:rPr lang="en-US" sz="2800" smtClean="0"/>
              <a:t>Honesty of mind; freedom from hypocrisy</a:t>
            </a:r>
          </a:p>
        </p:txBody>
      </p:sp>
      <p:pic>
        <p:nvPicPr>
          <p:cNvPr id="126980" name="Picture 10" descr="sincerity cartoons, sincerity cartoon, sincerity picture, sincerity pictures, sincerity image, sincerity images, sincerity illustration, sincerity illustrations "/>
          <p:cNvPicPr>
            <a:picLocks noChangeAspect="1" noChangeArrowheads="1"/>
          </p:cNvPicPr>
          <p:nvPr>
            <p:ph sz="half" idx="2"/>
          </p:nvPr>
        </p:nvPicPr>
        <p:blipFill>
          <a:blip r:embed="rId3" cstate="print"/>
          <a:srcRect/>
          <a:stretch>
            <a:fillRect/>
          </a:stretch>
        </p:blipFill>
        <p:spPr>
          <a:xfrm>
            <a:off x="5114925" y="2133600"/>
            <a:ext cx="2876550" cy="3810000"/>
          </a:xfrm>
          <a:noFill/>
        </p:spPr>
      </p:pic>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title"/>
          </p:nvPr>
        </p:nvSpPr>
        <p:spPr/>
        <p:txBody>
          <a:bodyPr/>
          <a:lstStyle/>
          <a:p>
            <a:pPr eaLnBrk="1" hangingPunct="1"/>
            <a:r>
              <a:rPr lang="en-US" smtClean="0"/>
              <a:t>Sincerity</a:t>
            </a:r>
          </a:p>
        </p:txBody>
      </p:sp>
      <p:sp>
        <p:nvSpPr>
          <p:cNvPr id="128003" name="Rectangle 8"/>
          <p:cNvSpPr>
            <a:spLocks noGrp="1" noChangeArrowheads="1"/>
          </p:cNvSpPr>
          <p:nvPr>
            <p:ph type="body" sz="half" idx="1"/>
          </p:nvPr>
        </p:nvSpPr>
        <p:spPr/>
        <p:txBody>
          <a:bodyPr/>
          <a:lstStyle/>
          <a:p>
            <a:pPr eaLnBrk="1" hangingPunct="1"/>
            <a:endParaRPr lang="en-US" sz="2800" smtClean="0"/>
          </a:p>
          <a:p>
            <a:pPr eaLnBrk="1" hangingPunct="1"/>
            <a:endParaRPr lang="en-US" sz="2800" smtClean="0"/>
          </a:p>
          <a:p>
            <a:pPr eaLnBrk="1" hangingPunct="1"/>
            <a:r>
              <a:rPr lang="en-US" sz="2800" smtClean="0"/>
              <a:t>Honesty of mind; freedom from hypocrisy</a:t>
            </a:r>
          </a:p>
        </p:txBody>
      </p:sp>
      <p:pic>
        <p:nvPicPr>
          <p:cNvPr id="128004" name="Picture 12" descr="sincerity+sales"/>
          <p:cNvPicPr>
            <a:picLocks noChangeAspect="1" noChangeArrowheads="1"/>
          </p:cNvPicPr>
          <p:nvPr>
            <p:ph sz="half" idx="2"/>
          </p:nvPr>
        </p:nvPicPr>
        <p:blipFill>
          <a:blip r:embed="rId2" cstate="print"/>
          <a:srcRect/>
          <a:stretch>
            <a:fillRect/>
          </a:stretch>
        </p:blipFill>
        <p:spPr>
          <a:xfrm>
            <a:off x="4976813" y="2757488"/>
            <a:ext cx="3152775" cy="2562225"/>
          </a:xfrm>
          <a:noFill/>
        </p:spPr>
      </p:pic>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eaLnBrk="1" hangingPunct="1"/>
            <a:r>
              <a:rPr lang="en-US" smtClean="0"/>
              <a:t>Sincerity</a:t>
            </a:r>
          </a:p>
        </p:txBody>
      </p:sp>
      <p:sp>
        <p:nvSpPr>
          <p:cNvPr id="129027" name="Rectangle 3"/>
          <p:cNvSpPr>
            <a:spLocks noGrp="1" noChangeArrowheads="1"/>
          </p:cNvSpPr>
          <p:nvPr>
            <p:ph type="body" idx="1"/>
          </p:nvPr>
        </p:nvSpPr>
        <p:spPr/>
        <p:txBody>
          <a:bodyPr/>
          <a:lstStyle/>
          <a:p>
            <a:pPr eaLnBrk="1" hangingPunct="1"/>
            <a:endParaRPr lang="en-US" smtClean="0"/>
          </a:p>
          <a:p>
            <a:pPr eaLnBrk="1" hangingPunct="1">
              <a:buFontTx/>
              <a:buNone/>
            </a:pPr>
            <a:endParaRPr lang="en-US" smtClean="0"/>
          </a:p>
          <a:p>
            <a:pPr eaLnBrk="1" hangingPunct="1">
              <a:buFontTx/>
              <a:buNone/>
            </a:pPr>
            <a:r>
              <a:rPr lang="en-US" smtClean="0"/>
              <a:t>“</a:t>
            </a:r>
            <a:r>
              <a:rPr lang="en-US" b="1" smtClean="0"/>
              <a:t>Sincerity</a:t>
            </a:r>
            <a:r>
              <a:rPr lang="en-US" smtClean="0"/>
              <a:t> and truth are the basis of every virtue.”                      </a:t>
            </a:r>
          </a:p>
          <a:p>
            <a:pPr eaLnBrk="1" hangingPunct="1">
              <a:buFontTx/>
              <a:buNone/>
            </a:pPr>
            <a:r>
              <a:rPr lang="en-US" smtClean="0"/>
              <a:t>                          - Confucius</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eaLnBrk="1" hangingPunct="1"/>
            <a:r>
              <a:rPr lang="en-US" smtClean="0"/>
              <a:t>Sincerity </a:t>
            </a:r>
          </a:p>
        </p:txBody>
      </p:sp>
      <p:sp>
        <p:nvSpPr>
          <p:cNvPr id="130051" name="Rectangle 4"/>
          <p:cNvSpPr>
            <a:spLocks noGrp="1" noChangeArrowheads="1"/>
          </p:cNvSpPr>
          <p:nvPr>
            <p:ph type="body" sz="half" idx="2"/>
          </p:nvPr>
        </p:nvSpPr>
        <p:spPr/>
        <p:txBody>
          <a:bodyPr/>
          <a:lstStyle/>
          <a:p>
            <a:pPr eaLnBrk="1" hangingPunct="1"/>
            <a:endParaRPr lang="en-US" sz="2800" smtClean="0"/>
          </a:p>
          <a:p>
            <a:pPr eaLnBrk="1" hangingPunct="1"/>
            <a:r>
              <a:rPr lang="en-US" sz="2800" smtClean="0"/>
              <a:t>Honesty of mind; freedom from hypocrisy </a:t>
            </a:r>
          </a:p>
        </p:txBody>
      </p:sp>
      <p:pic>
        <p:nvPicPr>
          <p:cNvPr id="130052" name="Picture 8" descr="cwln638l"/>
          <p:cNvPicPr>
            <a:picLocks noGrp="1" noChangeAspect="1" noChangeArrowheads="1"/>
          </p:cNvPicPr>
          <p:nvPr>
            <p:ph sz="half" idx="1"/>
          </p:nvPr>
        </p:nvPicPr>
        <p:blipFill>
          <a:blip r:embed="rId2" cstate="print"/>
          <a:srcRect/>
          <a:stretch>
            <a:fillRect/>
          </a:stretch>
        </p:blipFill>
        <p:spPr>
          <a:xfrm>
            <a:off x="844550" y="2209800"/>
            <a:ext cx="3490913" cy="3657600"/>
          </a:xfrm>
        </p:spPr>
      </p:pic>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pPr eaLnBrk="1" hangingPunct="1"/>
            <a:r>
              <a:rPr lang="en-US" smtClean="0"/>
              <a:t>Sincerity</a:t>
            </a:r>
          </a:p>
        </p:txBody>
      </p:sp>
      <p:sp>
        <p:nvSpPr>
          <p:cNvPr id="131075" name="Rectangle 3"/>
          <p:cNvSpPr>
            <a:spLocks noGrp="1" noChangeArrowheads="1"/>
          </p:cNvSpPr>
          <p:nvPr>
            <p:ph type="body" idx="1"/>
          </p:nvPr>
        </p:nvSpPr>
        <p:spPr/>
        <p:txBody>
          <a:bodyPr/>
          <a:lstStyle/>
          <a:p>
            <a:pPr eaLnBrk="1" hangingPunct="1"/>
            <a:endParaRPr lang="en-US" smtClean="0"/>
          </a:p>
          <a:p>
            <a:pPr eaLnBrk="1" hangingPunct="1"/>
            <a:r>
              <a:rPr lang="en-US" smtClean="0"/>
              <a:t>“Faithfulness and </a:t>
            </a:r>
            <a:r>
              <a:rPr lang="en-US" b="1" smtClean="0"/>
              <a:t>sincerity</a:t>
            </a:r>
            <a:r>
              <a:rPr lang="en-US" smtClean="0"/>
              <a:t> are the highest things.”</a:t>
            </a:r>
          </a:p>
          <a:p>
            <a:pPr eaLnBrk="1" hangingPunct="1">
              <a:buFontTx/>
              <a:buNone/>
            </a:pPr>
            <a:r>
              <a:rPr lang="en-US" smtClean="0"/>
              <a:t>                             -  Confucius </a:t>
            </a:r>
          </a:p>
          <a:p>
            <a:pPr eaLnBrk="1" hangingPunct="1">
              <a:buFontTx/>
              <a:buNone/>
            </a:pPr>
            <a:r>
              <a:rPr lang="en-US" smtClean="0"/>
              <a:t/>
            </a:r>
            <a:br>
              <a:rPr lang="en-US" smtClean="0"/>
            </a:br>
            <a:endParaRPr lang="en-US" smtClean="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pPr eaLnBrk="1" hangingPunct="1"/>
            <a:r>
              <a:rPr lang="en-US" smtClean="0"/>
              <a:t>Service </a:t>
            </a:r>
          </a:p>
        </p:txBody>
      </p:sp>
      <p:sp>
        <p:nvSpPr>
          <p:cNvPr id="132099" name="Rectangle 4"/>
          <p:cNvSpPr>
            <a:spLocks noGrp="1" noChangeArrowheads="1"/>
          </p:cNvSpPr>
          <p:nvPr>
            <p:ph type="body" sz="half" idx="2"/>
          </p:nvPr>
        </p:nvSpPr>
        <p:spPr/>
        <p:txBody>
          <a:bodyPr/>
          <a:lstStyle/>
          <a:p>
            <a:pPr eaLnBrk="1" hangingPunct="1"/>
            <a:endParaRPr lang="en-US" sz="2800" smtClean="0"/>
          </a:p>
          <a:p>
            <a:pPr eaLnBrk="1" hangingPunct="1"/>
            <a:r>
              <a:rPr lang="en-US" sz="2800" smtClean="0"/>
              <a:t>Giving of one’s time and energies to help others</a:t>
            </a:r>
          </a:p>
        </p:txBody>
      </p:sp>
      <p:pic>
        <p:nvPicPr>
          <p:cNvPr id="132100" name="Picture 5" descr="bd19971_"/>
          <p:cNvPicPr>
            <a:picLocks noGrp="1" noChangeAspect="1" noChangeArrowheads="1"/>
          </p:cNvPicPr>
          <p:nvPr>
            <p:ph type="clipArt" sz="half" idx="1"/>
          </p:nvPr>
        </p:nvPicPr>
        <p:blipFill>
          <a:blip r:embed="rId2" cstate="print"/>
          <a:srcRect/>
          <a:stretch>
            <a:fillRect/>
          </a:stretch>
        </p:blipFill>
        <p:spPr>
          <a:xfrm>
            <a:off x="1454150" y="2811463"/>
            <a:ext cx="2273300" cy="2454275"/>
          </a:xfrm>
        </p:spPr>
      </p:pic>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eaLnBrk="1" hangingPunct="1"/>
            <a:r>
              <a:rPr lang="en-US" smtClean="0"/>
              <a:t>Service</a:t>
            </a:r>
          </a:p>
        </p:txBody>
      </p:sp>
      <p:sp>
        <p:nvSpPr>
          <p:cNvPr id="133123" name="Rectangle 3"/>
          <p:cNvSpPr>
            <a:spLocks noGrp="1" noChangeArrowheads="1"/>
          </p:cNvSpPr>
          <p:nvPr>
            <p:ph type="body" sz="half" idx="1"/>
          </p:nvPr>
        </p:nvSpPr>
        <p:spPr>
          <a:xfrm>
            <a:off x="685800" y="1981200"/>
            <a:ext cx="4724400" cy="4114800"/>
          </a:xfrm>
        </p:spPr>
        <p:txBody>
          <a:bodyPr/>
          <a:lstStyle/>
          <a:p>
            <a:pPr eaLnBrk="1" hangingPunct="1"/>
            <a:r>
              <a:rPr lang="en-US" sz="2800" smtClean="0"/>
              <a:t>Service to others is the rent you pay for your room here on earth.</a:t>
            </a:r>
            <a:br>
              <a:rPr lang="en-US" sz="2800" smtClean="0"/>
            </a:br>
            <a:endParaRPr lang="en-US" sz="2800" smtClean="0"/>
          </a:p>
          <a:p>
            <a:pPr eaLnBrk="1" hangingPunct="1"/>
            <a:r>
              <a:rPr lang="en-US" sz="2800" smtClean="0"/>
              <a:t>Wilfred Grenfall</a:t>
            </a:r>
          </a:p>
        </p:txBody>
      </p:sp>
      <p:pic>
        <p:nvPicPr>
          <p:cNvPr id="133124" name="Picture 5" descr="bd19644_"/>
          <p:cNvPicPr>
            <a:picLocks noGrp="1" noChangeAspect="1" noChangeArrowheads="1"/>
          </p:cNvPicPr>
          <p:nvPr>
            <p:ph sz="half" idx="2"/>
          </p:nvPr>
        </p:nvPicPr>
        <p:blipFill>
          <a:blip r:embed="rId2" cstate="print"/>
          <a:srcRect/>
          <a:stretch>
            <a:fillRect/>
          </a:stretch>
        </p:blipFill>
        <p:spPr>
          <a:xfrm>
            <a:off x="6096000" y="2286000"/>
            <a:ext cx="1633538" cy="1974850"/>
          </a:xfrm>
        </p:spPr>
      </p:pic>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eaLnBrk="1" hangingPunct="1"/>
            <a:r>
              <a:rPr lang="en-US" smtClean="0"/>
              <a:t>Service</a:t>
            </a:r>
          </a:p>
        </p:txBody>
      </p:sp>
      <p:sp>
        <p:nvSpPr>
          <p:cNvPr id="134147" name="Rectangle 3"/>
          <p:cNvSpPr>
            <a:spLocks noGrp="1" noChangeArrowheads="1"/>
          </p:cNvSpPr>
          <p:nvPr>
            <p:ph type="body" sz="half" idx="1"/>
          </p:nvPr>
        </p:nvSpPr>
        <p:spPr/>
        <p:txBody>
          <a:bodyPr/>
          <a:lstStyle/>
          <a:p>
            <a:pPr eaLnBrk="1" hangingPunct="1"/>
            <a:r>
              <a:rPr lang="en-US" sz="2800" smtClean="0"/>
              <a:t>The highest of distinctions is service to others.</a:t>
            </a:r>
            <a:br>
              <a:rPr lang="en-US" sz="2800" smtClean="0"/>
            </a:br>
            <a:endParaRPr lang="en-US" sz="2800" smtClean="0"/>
          </a:p>
          <a:p>
            <a:pPr eaLnBrk="1" hangingPunct="1"/>
            <a:r>
              <a:rPr lang="en-US" sz="2800" smtClean="0"/>
              <a:t>King George IV </a:t>
            </a:r>
            <a:br>
              <a:rPr lang="en-US" sz="2800" smtClean="0"/>
            </a:br>
            <a:r>
              <a:rPr lang="en-US" sz="2800" smtClean="0"/>
              <a:t>King of Great Britain, Ireland and Hanover </a:t>
            </a:r>
          </a:p>
        </p:txBody>
      </p:sp>
      <p:pic>
        <p:nvPicPr>
          <p:cNvPr id="134148" name="Picture 5" descr="j0426551"/>
          <p:cNvPicPr>
            <a:picLocks noGrp="1" noChangeAspect="1" noChangeArrowheads="1"/>
          </p:cNvPicPr>
          <p:nvPr>
            <p:ph sz="half" idx="2"/>
          </p:nvPr>
        </p:nvPicPr>
        <p:blipFill>
          <a:blip r:embed="rId2" cstate="print"/>
          <a:srcRect/>
          <a:stretch>
            <a:fillRect/>
          </a:stretch>
        </p:blipFill>
        <p:spPr>
          <a:xfrm>
            <a:off x="4648200" y="2133600"/>
            <a:ext cx="3810000" cy="38100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Honesty</a:t>
            </a:r>
          </a:p>
        </p:txBody>
      </p:sp>
      <p:sp>
        <p:nvSpPr>
          <p:cNvPr id="15363" name="Rectangle 3"/>
          <p:cNvSpPr>
            <a:spLocks noGrp="1" noChangeArrowheads="1"/>
          </p:cNvSpPr>
          <p:nvPr>
            <p:ph type="body" sz="half" idx="1"/>
          </p:nvPr>
        </p:nvSpPr>
        <p:spPr>
          <a:xfrm>
            <a:off x="1828800" y="1981200"/>
            <a:ext cx="7315200" cy="990600"/>
          </a:xfrm>
        </p:spPr>
        <p:txBody>
          <a:bodyPr/>
          <a:lstStyle/>
          <a:p>
            <a:pPr eaLnBrk="1" hangingPunct="1"/>
            <a:r>
              <a:rPr lang="en-US" sz="2800" smtClean="0"/>
              <a:t>No legacy is so rich as honesty.</a:t>
            </a:r>
            <a:br>
              <a:rPr lang="en-US" sz="2800" smtClean="0"/>
            </a:br>
            <a:r>
              <a:rPr lang="en-US" sz="2800" smtClean="0"/>
              <a:t>- William Shakespeare  writer, poet </a:t>
            </a:r>
          </a:p>
        </p:txBody>
      </p:sp>
      <p:pic>
        <p:nvPicPr>
          <p:cNvPr id="15364" name="Picture 7" descr="national-honesty-day"/>
          <p:cNvPicPr>
            <a:picLocks noChangeAspect="1" noChangeArrowheads="1"/>
          </p:cNvPicPr>
          <p:nvPr>
            <p:ph sz="half" idx="2"/>
          </p:nvPr>
        </p:nvPicPr>
        <p:blipFill>
          <a:blip r:embed="rId2" cstate="print"/>
          <a:srcRect/>
          <a:stretch>
            <a:fillRect/>
          </a:stretch>
        </p:blipFill>
        <p:spPr>
          <a:xfrm>
            <a:off x="3048000" y="3276600"/>
            <a:ext cx="3810000" cy="2859088"/>
          </a:xfrm>
          <a:noFill/>
        </p:spPr>
      </p:pic>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title"/>
          </p:nvPr>
        </p:nvSpPr>
        <p:spPr/>
        <p:txBody>
          <a:bodyPr/>
          <a:lstStyle/>
          <a:p>
            <a:pPr eaLnBrk="1" hangingPunct="1"/>
            <a:endParaRPr lang="en-US" smtClean="0"/>
          </a:p>
        </p:txBody>
      </p:sp>
      <p:sp>
        <p:nvSpPr>
          <p:cNvPr id="135171" name="Rectangle 9"/>
          <p:cNvSpPr>
            <a:spLocks noGrp="1" noChangeArrowheads="1"/>
          </p:cNvSpPr>
          <p:nvPr>
            <p:ph type="body" sz="half" idx="2"/>
          </p:nvPr>
        </p:nvSpPr>
        <p:spPr>
          <a:xfrm>
            <a:off x="685800" y="2590800"/>
            <a:ext cx="7772400" cy="3505200"/>
          </a:xfrm>
        </p:spPr>
        <p:txBody>
          <a:bodyPr/>
          <a:lstStyle/>
          <a:p>
            <a:pPr eaLnBrk="1" hangingPunct="1">
              <a:lnSpc>
                <a:spcPct val="80000"/>
              </a:lnSpc>
            </a:pPr>
            <a:r>
              <a:rPr lang="en-US" sz="1600" smtClean="0"/>
              <a:t>Oral Lee Brown made a promise to a group of 23 East Oakland, Calif. first-graders in 1987, “Stay in school, and I’ll send you to college.” The realtor began saving immediately, putting $10,000 per year in a fund from her $40,000 salary. She also held fundraisers to raise the money.</a:t>
            </a:r>
          </a:p>
          <a:p>
            <a:pPr eaLnBrk="1" hangingPunct="1">
              <a:lnSpc>
                <a:spcPct val="80000"/>
              </a:lnSpc>
            </a:pPr>
            <a:r>
              <a:rPr lang="en-US" sz="1600" smtClean="0"/>
              <a:t>Ms. Brown did more than simply make a promise to the children; she became an active part of their lives. She became benefactor, mentor, and second mother to 23 first-graders. She began with regular visits, Saturday tutorials, and parent meetings. She tracked each child’s attendance and grades; bought gifts; and purchased supplies.</a:t>
            </a:r>
          </a:p>
          <a:p>
            <a:pPr eaLnBrk="1" hangingPunct="1">
              <a:lnSpc>
                <a:spcPct val="80000"/>
              </a:lnSpc>
            </a:pPr>
            <a:r>
              <a:rPr lang="en-US" sz="1600" smtClean="0"/>
              <a:t>Ms. Brown took the students on recruiting trips to colleges and attended nine different high school graduations. She also accompanied each student to college. Nineteen of the students enrolled in college and three others went into trade schools. One student died at age 13. Several have already graduated from college.</a:t>
            </a:r>
          </a:p>
          <a:p>
            <a:pPr eaLnBrk="1" hangingPunct="1">
              <a:lnSpc>
                <a:spcPct val="80000"/>
              </a:lnSpc>
            </a:pPr>
            <a:r>
              <a:rPr lang="en-US" sz="1600" smtClean="0"/>
              <a:t>With her initial commitment to 23-first graders nearing completion, Ms. Brown has tackled another challenge. She recently “adopted” another class. This time, she is sponsoring 20 ninth graders from six different Oakland high schools. “Somebody has to train these kids. Somebody has to teach them, and if not me, who? If not now, when? We must do it. It’s got to be done,” said Ms. Brown.</a:t>
            </a:r>
          </a:p>
        </p:txBody>
      </p:sp>
      <p:pic>
        <p:nvPicPr>
          <p:cNvPr id="135172" name="Picture 12" descr="College_14x48"/>
          <p:cNvPicPr>
            <a:picLocks noChangeAspect="1" noChangeArrowheads="1"/>
          </p:cNvPicPr>
          <p:nvPr>
            <p:ph sz="half" idx="1"/>
          </p:nvPr>
        </p:nvPicPr>
        <p:blipFill>
          <a:blip r:embed="rId2" cstate="print"/>
          <a:srcRect/>
          <a:stretch>
            <a:fillRect/>
          </a:stretch>
        </p:blipFill>
        <p:spPr>
          <a:xfrm>
            <a:off x="533400" y="228600"/>
            <a:ext cx="8382000" cy="2286000"/>
          </a:xfrm>
          <a:noFill/>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eaLnBrk="1" hangingPunct="1"/>
            <a:r>
              <a:rPr lang="en-US" smtClean="0"/>
              <a:t>Service</a:t>
            </a:r>
          </a:p>
        </p:txBody>
      </p:sp>
      <p:sp>
        <p:nvSpPr>
          <p:cNvPr id="136195" name="Rectangle 3"/>
          <p:cNvSpPr>
            <a:spLocks noGrp="1" noChangeArrowheads="1"/>
          </p:cNvSpPr>
          <p:nvPr>
            <p:ph type="body" sz="half" idx="1"/>
          </p:nvPr>
        </p:nvSpPr>
        <p:spPr/>
        <p:txBody>
          <a:bodyPr/>
          <a:lstStyle/>
          <a:p>
            <a:pPr eaLnBrk="1" hangingPunct="1"/>
            <a:r>
              <a:rPr lang="en-US" sz="2800" smtClean="0"/>
              <a:t>An essential part of a happy, healthy life is being of service to others. </a:t>
            </a:r>
            <a:br>
              <a:rPr lang="en-US" sz="2800" smtClean="0"/>
            </a:br>
            <a:endParaRPr lang="en-US" sz="2800" smtClean="0"/>
          </a:p>
          <a:p>
            <a:pPr eaLnBrk="1" hangingPunct="1"/>
            <a:r>
              <a:rPr lang="en-US" sz="2800" smtClean="0"/>
              <a:t>Susan Patton Thoele</a:t>
            </a:r>
            <a:br>
              <a:rPr lang="en-US" sz="2800" smtClean="0"/>
            </a:br>
            <a:r>
              <a:rPr lang="en-US" sz="2800" smtClean="0"/>
              <a:t>author </a:t>
            </a:r>
          </a:p>
        </p:txBody>
      </p:sp>
      <p:pic>
        <p:nvPicPr>
          <p:cNvPr id="136196" name="Picture 5" descr="bd19971_"/>
          <p:cNvPicPr>
            <a:picLocks noGrp="1" noChangeAspect="1" noChangeArrowheads="1"/>
          </p:cNvPicPr>
          <p:nvPr>
            <p:ph sz="half" idx="2"/>
          </p:nvPr>
        </p:nvPicPr>
        <p:blipFill>
          <a:blip r:embed="rId2" cstate="print"/>
          <a:srcRect/>
          <a:stretch>
            <a:fillRect/>
          </a:stretch>
        </p:blipFill>
        <p:spPr>
          <a:xfrm>
            <a:off x="5416550" y="2811463"/>
            <a:ext cx="2273300" cy="2454275"/>
          </a:xfrm>
        </p:spPr>
      </p:pic>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9"/>
          <p:cNvSpPr>
            <a:spLocks noGrp="1" noChangeArrowheads="1"/>
          </p:cNvSpPr>
          <p:nvPr>
            <p:ph type="title"/>
          </p:nvPr>
        </p:nvSpPr>
        <p:spPr/>
        <p:txBody>
          <a:bodyPr/>
          <a:lstStyle/>
          <a:p>
            <a:pPr eaLnBrk="1" hangingPunct="1"/>
            <a:r>
              <a:rPr lang="en-US" smtClean="0"/>
              <a:t>Purpose</a:t>
            </a:r>
          </a:p>
        </p:txBody>
      </p:sp>
      <p:pic>
        <p:nvPicPr>
          <p:cNvPr id="137219" name="Picture 11" descr="03-ps26-6purpose-posters"/>
          <p:cNvPicPr>
            <a:picLocks noChangeAspect="1" noChangeArrowheads="1"/>
          </p:cNvPicPr>
          <p:nvPr>
            <p:ph idx="1"/>
          </p:nvPr>
        </p:nvPicPr>
        <p:blipFill>
          <a:blip r:embed="rId2" cstate="print"/>
          <a:srcRect/>
          <a:stretch>
            <a:fillRect/>
          </a:stretch>
        </p:blipFill>
        <p:spPr>
          <a:xfrm>
            <a:off x="3048000" y="1752600"/>
            <a:ext cx="3681413" cy="4843463"/>
          </a:xfrm>
          <a:noFill/>
        </p:spPr>
      </p:pic>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eaLnBrk="1" hangingPunct="1"/>
            <a:r>
              <a:rPr lang="en-US" smtClean="0"/>
              <a:t>Purpose</a:t>
            </a:r>
          </a:p>
        </p:txBody>
      </p:sp>
      <p:sp>
        <p:nvSpPr>
          <p:cNvPr id="138243" name="Rectangle 3"/>
          <p:cNvSpPr>
            <a:spLocks noGrp="1" noChangeArrowheads="1"/>
          </p:cNvSpPr>
          <p:nvPr>
            <p:ph type="body" sz="half" idx="1"/>
          </p:nvPr>
        </p:nvSpPr>
        <p:spPr/>
        <p:txBody>
          <a:bodyPr/>
          <a:lstStyle/>
          <a:p>
            <a:pPr eaLnBrk="1" hangingPunct="1"/>
            <a:r>
              <a:rPr lang="en-US" sz="2800" b="1" smtClean="0"/>
              <a:t>“If you don't stand for something you will fall for anything.”</a:t>
            </a:r>
          </a:p>
          <a:p>
            <a:pPr eaLnBrk="1" hangingPunct="1">
              <a:buFontTx/>
              <a:buNone/>
            </a:pPr>
            <a:r>
              <a:rPr lang="en-US" sz="2800" b="1" smtClean="0"/>
              <a:t>                 - Malcolm X </a:t>
            </a:r>
          </a:p>
        </p:txBody>
      </p:sp>
      <p:pic>
        <p:nvPicPr>
          <p:cNvPr id="138244" name="Picture 11" descr="life-purpose"/>
          <p:cNvPicPr>
            <a:picLocks noChangeAspect="1" noChangeArrowheads="1"/>
          </p:cNvPicPr>
          <p:nvPr>
            <p:ph sz="half" idx="2"/>
          </p:nvPr>
        </p:nvPicPr>
        <p:blipFill>
          <a:blip r:embed="rId2" cstate="print"/>
          <a:srcRect/>
          <a:stretch>
            <a:fillRect/>
          </a:stretch>
        </p:blipFill>
        <p:spPr>
          <a:xfrm>
            <a:off x="5138738" y="2133600"/>
            <a:ext cx="2774950" cy="3886200"/>
          </a:xfrm>
          <a:noFill/>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4"/>
          <p:cNvSpPr>
            <a:spLocks noGrp="1" noChangeArrowheads="1"/>
          </p:cNvSpPr>
          <p:nvPr>
            <p:ph type="title"/>
          </p:nvPr>
        </p:nvSpPr>
        <p:spPr/>
        <p:txBody>
          <a:bodyPr/>
          <a:lstStyle/>
          <a:p>
            <a:pPr eaLnBrk="1" hangingPunct="1"/>
            <a:r>
              <a:rPr lang="en-US" smtClean="0"/>
              <a:t>Purpose</a:t>
            </a:r>
          </a:p>
        </p:txBody>
      </p:sp>
      <p:pic>
        <p:nvPicPr>
          <p:cNvPr id="139267" name="Picture 8" descr="purpose_4"/>
          <p:cNvPicPr>
            <a:picLocks noChangeAspect="1" noChangeArrowheads="1"/>
          </p:cNvPicPr>
          <p:nvPr>
            <p:ph idx="1"/>
          </p:nvPr>
        </p:nvPicPr>
        <p:blipFill>
          <a:blip r:embed="rId2" cstate="print"/>
          <a:srcRect/>
          <a:stretch>
            <a:fillRect/>
          </a:stretch>
        </p:blipFill>
        <p:spPr>
          <a:xfrm>
            <a:off x="2019300" y="1981200"/>
            <a:ext cx="5105400" cy="4114800"/>
          </a:xfrm>
          <a:noFill/>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4"/>
          <p:cNvSpPr>
            <a:spLocks noGrp="1" noChangeArrowheads="1"/>
          </p:cNvSpPr>
          <p:nvPr>
            <p:ph type="title"/>
          </p:nvPr>
        </p:nvSpPr>
        <p:spPr/>
        <p:txBody>
          <a:bodyPr/>
          <a:lstStyle/>
          <a:p>
            <a:pPr eaLnBrk="1" hangingPunct="1"/>
            <a:r>
              <a:rPr lang="en-US" smtClean="0"/>
              <a:t>Purpose</a:t>
            </a:r>
          </a:p>
        </p:txBody>
      </p:sp>
      <p:sp>
        <p:nvSpPr>
          <p:cNvPr id="140291" name="Rectangle 6"/>
          <p:cNvSpPr>
            <a:spLocks noGrp="1" noChangeArrowheads="1"/>
          </p:cNvSpPr>
          <p:nvPr>
            <p:ph type="body" sz="half" idx="2"/>
          </p:nvPr>
        </p:nvSpPr>
        <p:spPr>
          <a:xfrm>
            <a:off x="685800" y="4114800"/>
            <a:ext cx="8229600" cy="2590800"/>
          </a:xfrm>
        </p:spPr>
        <p:txBody>
          <a:bodyPr/>
          <a:lstStyle/>
          <a:p>
            <a:pPr eaLnBrk="1" hangingPunct="1">
              <a:lnSpc>
                <a:spcPct val="80000"/>
              </a:lnSpc>
            </a:pPr>
            <a:r>
              <a:rPr lang="en-US" sz="1800" smtClean="0"/>
              <a:t>One person can make a difference.</a:t>
            </a:r>
          </a:p>
          <a:p>
            <a:pPr eaLnBrk="1" hangingPunct="1">
              <a:lnSpc>
                <a:spcPct val="80000"/>
              </a:lnSpc>
            </a:pPr>
            <a:r>
              <a:rPr lang="en-US" sz="1800" smtClean="0"/>
              <a:t>Just ask Greg Mortenson—former mountaineer, medic, nurse, co-founder of Central Asia Institute and of Pennies for Peace, humanitarian, and author of the #1 New York Times bestseller Three Cups of Tea: One Man’s Mission to Promote Peace.</a:t>
            </a:r>
          </a:p>
          <a:p>
            <a:pPr eaLnBrk="1" hangingPunct="1">
              <a:lnSpc>
                <a:spcPct val="80000"/>
              </a:lnSpc>
            </a:pPr>
            <a:r>
              <a:rPr lang="en-US" sz="1800" smtClean="0"/>
              <a:t>Mortenson was born in Minnesota in 1957. He grew up on the slopes of Mount Kilimanjaro in Tanzania where his father co-founded a local teaching hospital and his mother founded International School Moshi. Mortenson carried on both of their professions with his work both as a nurse and then as co-founder and executive director of the Central Asia Institute.</a:t>
            </a:r>
          </a:p>
        </p:txBody>
      </p:sp>
      <p:pic>
        <p:nvPicPr>
          <p:cNvPr id="140292" name="Picture 9" descr="Mortenson_14x48"/>
          <p:cNvPicPr>
            <a:picLocks noChangeAspect="1" noChangeArrowheads="1"/>
          </p:cNvPicPr>
          <p:nvPr>
            <p:ph sz="half" idx="1"/>
          </p:nvPr>
        </p:nvPicPr>
        <p:blipFill>
          <a:blip r:embed="rId2" cstate="print"/>
          <a:srcRect/>
          <a:stretch>
            <a:fillRect/>
          </a:stretch>
        </p:blipFill>
        <p:spPr>
          <a:xfrm>
            <a:off x="914400" y="1676400"/>
            <a:ext cx="7772400" cy="2257425"/>
          </a:xfrm>
          <a:noFill/>
        </p:spPr>
      </p:pic>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eaLnBrk="1" hangingPunct="1"/>
            <a:r>
              <a:rPr lang="en-US" smtClean="0"/>
              <a:t>Purpose</a:t>
            </a:r>
          </a:p>
        </p:txBody>
      </p:sp>
      <p:sp>
        <p:nvSpPr>
          <p:cNvPr id="141315" name="Rectangle 3"/>
          <p:cNvSpPr>
            <a:spLocks noGrp="1" noChangeArrowheads="1"/>
          </p:cNvSpPr>
          <p:nvPr>
            <p:ph type="body" idx="1"/>
          </p:nvPr>
        </p:nvSpPr>
        <p:spPr>
          <a:xfrm>
            <a:off x="685800" y="1981200"/>
            <a:ext cx="8458200" cy="4724400"/>
          </a:xfrm>
        </p:spPr>
        <p:txBody>
          <a:bodyPr/>
          <a:lstStyle/>
          <a:p>
            <a:pPr eaLnBrk="1" hangingPunct="1">
              <a:lnSpc>
                <a:spcPct val="80000"/>
              </a:lnSpc>
            </a:pPr>
            <a:r>
              <a:rPr lang="en-US" sz="2000" smtClean="0"/>
              <a:t>Mortenson’s transition from nursing to building schools began in 1993 with a journey to Pakistan to climb K2, the world’s second highest mountain in the Karakoram Range. Mortenson was climbing in honor of his sister, Christa, who died in1992 of a massive seizure.</a:t>
            </a:r>
          </a:p>
          <a:p>
            <a:pPr eaLnBrk="1" hangingPunct="1">
              <a:lnSpc>
                <a:spcPct val="80000"/>
              </a:lnSpc>
            </a:pPr>
            <a:r>
              <a:rPr lang="en-US" sz="2000" smtClean="0"/>
              <a:t>On the way back from the climb Mortenson took a wrong turn and ended up in the remote village of Korphe. The villagers had nothing but compassion for Mortenson and cared for him until he recovered from the climb. Prior to leaving, he promised the village that he would build a school for their children.</a:t>
            </a:r>
          </a:p>
          <a:p>
            <a:pPr eaLnBrk="1" hangingPunct="1">
              <a:lnSpc>
                <a:spcPct val="80000"/>
              </a:lnSpc>
            </a:pPr>
            <a:r>
              <a:rPr lang="en-US" sz="2000" smtClean="0"/>
              <a:t>When Mortenson returned to the states, he co-founded the Central Asia Institute with Dr. Jean Hoerni. In his role as executive director of the CAI Mortenson has now built over 130 schools and brought education to over 58,000 children in Pakistan and Afghanistan.</a:t>
            </a:r>
          </a:p>
          <a:p>
            <a:pPr eaLnBrk="1" hangingPunct="1">
              <a:lnSpc>
                <a:spcPct val="80000"/>
              </a:lnSpc>
            </a:pPr>
            <a:r>
              <a:rPr lang="en-US" sz="2000" smtClean="0"/>
              <a:t>In 2009 Mortenson received Pakistan’s highest civil award, Sitara-e-Pakistan (“Star of Pakistan”), for his dedicated and humanitarian effort to promote education and literacy in rural areas for fifteen years.</a:t>
            </a:r>
          </a:p>
          <a:p>
            <a:pPr eaLnBrk="1" hangingPunct="1">
              <a:lnSpc>
                <a:spcPct val="80000"/>
              </a:lnSpc>
            </a:pPr>
            <a:r>
              <a:rPr lang="en-US" sz="2000" smtClean="0"/>
              <a:t>Greg Mortenson. Living a life of Purpose…Pass It On.</a:t>
            </a:r>
          </a:p>
          <a:p>
            <a:pPr eaLnBrk="1" hangingPunct="1">
              <a:lnSpc>
                <a:spcPct val="80000"/>
              </a:lnSpc>
            </a:pPr>
            <a:endParaRPr lang="en-US" sz="2000" smtClean="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6"/>
          <p:cNvSpPr>
            <a:spLocks noGrp="1" noChangeArrowheads="1"/>
          </p:cNvSpPr>
          <p:nvPr>
            <p:ph type="title"/>
          </p:nvPr>
        </p:nvSpPr>
        <p:spPr/>
        <p:txBody>
          <a:bodyPr/>
          <a:lstStyle/>
          <a:p>
            <a:pPr eaLnBrk="1" hangingPunct="1"/>
            <a:r>
              <a:rPr lang="en-US" smtClean="0"/>
              <a:t>Citizenship</a:t>
            </a:r>
          </a:p>
        </p:txBody>
      </p:sp>
      <p:sp>
        <p:nvSpPr>
          <p:cNvPr id="142339" name="Rectangle 3"/>
          <p:cNvSpPr>
            <a:spLocks noGrp="1" noChangeArrowheads="1"/>
          </p:cNvSpPr>
          <p:nvPr>
            <p:ph type="body" sz="half" idx="1"/>
          </p:nvPr>
        </p:nvSpPr>
        <p:spPr/>
        <p:txBody>
          <a:bodyPr/>
          <a:lstStyle/>
          <a:p>
            <a:pPr eaLnBrk="1" hangingPunct="1"/>
            <a:r>
              <a:rPr lang="en-US" sz="2800" smtClean="0"/>
              <a:t>Behaving in a responsible manner as   a citizen of a community</a:t>
            </a:r>
          </a:p>
          <a:p>
            <a:pPr eaLnBrk="1" hangingPunct="1"/>
            <a:endParaRPr lang="en-US" sz="2800" smtClean="0"/>
          </a:p>
        </p:txBody>
      </p:sp>
      <p:pic>
        <p:nvPicPr>
          <p:cNvPr id="142340" name="Picture 8" descr="Olympic scouting report: Day 6"/>
          <p:cNvPicPr>
            <a:picLocks noChangeAspect="1" noChangeArrowheads="1"/>
          </p:cNvPicPr>
          <p:nvPr>
            <p:ph sz="half" idx="2"/>
          </p:nvPr>
        </p:nvPicPr>
        <p:blipFill>
          <a:blip r:embed="rId2" cstate="print"/>
          <a:srcRect/>
          <a:stretch>
            <a:fillRect/>
          </a:stretch>
        </p:blipFill>
        <p:spPr>
          <a:xfrm>
            <a:off x="4495800" y="2133600"/>
            <a:ext cx="3962400" cy="2976563"/>
          </a:xfrm>
          <a:noFill/>
        </p:spPr>
      </p:pic>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pPr eaLnBrk="1" hangingPunct="1"/>
            <a:r>
              <a:rPr lang="en-US" smtClean="0"/>
              <a:t>Citizenship </a:t>
            </a:r>
          </a:p>
        </p:txBody>
      </p:sp>
      <p:sp>
        <p:nvSpPr>
          <p:cNvPr id="143363" name="Rectangle 4"/>
          <p:cNvSpPr>
            <a:spLocks noGrp="1" noChangeArrowheads="1"/>
          </p:cNvSpPr>
          <p:nvPr>
            <p:ph type="body" sz="half" idx="2"/>
          </p:nvPr>
        </p:nvSpPr>
        <p:spPr/>
        <p:txBody>
          <a:bodyPr/>
          <a:lstStyle/>
          <a:p>
            <a:pPr eaLnBrk="1" hangingPunct="1"/>
            <a:endParaRPr lang="en-US" sz="2800" smtClean="0"/>
          </a:p>
          <a:p>
            <a:pPr eaLnBrk="1" hangingPunct="1"/>
            <a:r>
              <a:rPr lang="en-US" sz="2800" smtClean="0"/>
              <a:t>Behaving in a responsible manner as a citizen of a community</a:t>
            </a:r>
          </a:p>
        </p:txBody>
      </p:sp>
      <p:pic>
        <p:nvPicPr>
          <p:cNvPr id="143364" name="Picture 5" descr="j0437513"/>
          <p:cNvPicPr>
            <a:picLocks noGrp="1" noChangeAspect="1" noChangeArrowheads="1"/>
          </p:cNvPicPr>
          <p:nvPr>
            <p:ph sz="half" idx="1"/>
          </p:nvPr>
        </p:nvPicPr>
        <p:blipFill>
          <a:blip r:embed="rId2" cstate="print"/>
          <a:srcRect/>
          <a:stretch>
            <a:fillRect/>
          </a:stretch>
        </p:blipFill>
        <p:spPr>
          <a:xfrm>
            <a:off x="1898650" y="2667000"/>
            <a:ext cx="2562225" cy="2590800"/>
          </a:xfrm>
        </p:spPr>
      </p:pic>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4"/>
          <p:cNvSpPr>
            <a:spLocks noGrp="1" noChangeArrowheads="1"/>
          </p:cNvSpPr>
          <p:nvPr>
            <p:ph type="title"/>
          </p:nvPr>
        </p:nvSpPr>
        <p:spPr/>
        <p:txBody>
          <a:bodyPr/>
          <a:lstStyle/>
          <a:p>
            <a:pPr eaLnBrk="1" hangingPunct="1"/>
            <a:r>
              <a:rPr lang="en-US" smtClean="0"/>
              <a:t>Fortitude</a:t>
            </a:r>
          </a:p>
        </p:txBody>
      </p:sp>
      <p:sp>
        <p:nvSpPr>
          <p:cNvPr id="144387" name="Rectangle 6"/>
          <p:cNvSpPr>
            <a:spLocks noGrp="1" noChangeArrowheads="1"/>
          </p:cNvSpPr>
          <p:nvPr>
            <p:ph type="body" sz="half" idx="2"/>
          </p:nvPr>
        </p:nvSpPr>
        <p:spPr>
          <a:xfrm>
            <a:off x="685800" y="3505200"/>
            <a:ext cx="8229600" cy="3352800"/>
          </a:xfrm>
        </p:spPr>
        <p:txBody>
          <a:bodyPr/>
          <a:lstStyle/>
          <a:p>
            <a:pPr eaLnBrk="1" hangingPunct="1">
              <a:lnSpc>
                <a:spcPct val="80000"/>
              </a:lnSpc>
            </a:pPr>
            <a:r>
              <a:rPr lang="en-US" sz="1200" smtClean="0"/>
              <a:t>When forty five year old Randy Pausch was diagnosed with pancreatic cancer he chose to focus on living rather than dying.</a:t>
            </a:r>
          </a:p>
          <a:p>
            <a:pPr eaLnBrk="1" hangingPunct="1">
              <a:lnSpc>
                <a:spcPct val="80000"/>
              </a:lnSpc>
            </a:pPr>
            <a:r>
              <a:rPr lang="en-US" sz="1200" smtClean="0"/>
              <a:t> As a computer science professor at Carnegie Mellon University, Randy was asked to deliver a ‘last lecture’—a well-known tradition on campus that allowed for professors to take a break from academia and share worldly wisdom with students as if, hypothetically, they were dying and had one last lecture left to give. </a:t>
            </a:r>
          </a:p>
          <a:p>
            <a:pPr eaLnBrk="1" hangingPunct="1">
              <a:lnSpc>
                <a:spcPct val="80000"/>
              </a:lnSpc>
            </a:pPr>
            <a:r>
              <a:rPr lang="en-US" sz="1200" smtClean="0"/>
              <a:t>The only difference in Randy’s case is that Randy really was dying, a fact that only motivated him more. He agreed to deliver his last lecture, ‘Really Achieving Your Childhood Dreams’ on September 18, 2007 to a packed McConomy Auditorium.</a:t>
            </a:r>
          </a:p>
          <a:p>
            <a:pPr eaLnBrk="1" hangingPunct="1">
              <a:lnSpc>
                <a:spcPct val="80000"/>
              </a:lnSpc>
            </a:pPr>
            <a:r>
              <a:rPr lang="en-US" sz="1200" smtClean="0"/>
              <a:t>Randy began by sharing several of his boyhood dreams—some which he had achieved and others he hadn’t. He describes the importance of having dreams and how you can still learn a lot by trying for your dreams even if you don’t always succeed. </a:t>
            </a:r>
          </a:p>
          <a:p>
            <a:pPr eaLnBrk="1" hangingPunct="1">
              <a:lnSpc>
                <a:spcPct val="80000"/>
              </a:lnSpc>
            </a:pPr>
            <a:r>
              <a:rPr lang="en-US" sz="1200" smtClean="0"/>
              <a:t>He shares the values he has learned through his experiences that he hopes to pass on to others: integrity, honesty, character, hard work, laughter and gratitude.</a:t>
            </a:r>
          </a:p>
          <a:p>
            <a:pPr eaLnBrk="1" hangingPunct="1">
              <a:lnSpc>
                <a:spcPct val="80000"/>
              </a:lnSpc>
            </a:pPr>
            <a:r>
              <a:rPr lang="en-US" sz="1200" smtClean="0"/>
              <a:t>Randy’s last lecture received so much praise and attention that he agreed to turn it into a book by the same name. It quickly became a best seller, outlining Randy’s lifelong philosophy and revealing the ultimate source of his motivation—his three young children.</a:t>
            </a:r>
          </a:p>
          <a:p>
            <a:pPr eaLnBrk="1" hangingPunct="1">
              <a:lnSpc>
                <a:spcPct val="80000"/>
              </a:lnSpc>
            </a:pPr>
            <a:r>
              <a:rPr lang="en-US" sz="1200" smtClean="0"/>
              <a:t>Randy Pausch passed away July 25, 2008, but he continues to motivate us all, encouraging us to never give up on our childhood dreams.</a:t>
            </a:r>
          </a:p>
        </p:txBody>
      </p:sp>
      <p:pic>
        <p:nvPicPr>
          <p:cNvPr id="144388" name="Picture 9" descr="Pausch_14x48"/>
          <p:cNvPicPr>
            <a:picLocks noChangeAspect="1" noChangeArrowheads="1"/>
          </p:cNvPicPr>
          <p:nvPr>
            <p:ph sz="half" idx="1"/>
          </p:nvPr>
        </p:nvPicPr>
        <p:blipFill>
          <a:blip r:embed="rId2" cstate="print"/>
          <a:srcRect/>
          <a:stretch>
            <a:fillRect/>
          </a:stretch>
        </p:blipFill>
        <p:spPr>
          <a:xfrm>
            <a:off x="762000" y="1447800"/>
            <a:ext cx="8153400" cy="1981200"/>
          </a:xfr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Honesty</a:t>
            </a:r>
          </a:p>
        </p:txBody>
      </p:sp>
      <p:sp>
        <p:nvSpPr>
          <p:cNvPr id="16387" name="Rectangle 3"/>
          <p:cNvSpPr>
            <a:spLocks noGrp="1" noChangeArrowheads="1"/>
          </p:cNvSpPr>
          <p:nvPr>
            <p:ph type="body" sz="half" idx="1"/>
          </p:nvPr>
        </p:nvSpPr>
        <p:spPr>
          <a:xfrm>
            <a:off x="1752600" y="5029200"/>
            <a:ext cx="7010400" cy="1524000"/>
          </a:xfrm>
        </p:spPr>
        <p:txBody>
          <a:bodyPr/>
          <a:lstStyle/>
          <a:p>
            <a:pPr eaLnBrk="1" hangingPunct="1">
              <a:lnSpc>
                <a:spcPct val="90000"/>
              </a:lnSpc>
            </a:pPr>
            <a:r>
              <a:rPr lang="en-US" sz="2400" smtClean="0"/>
              <a:t>Honesty and transparency make you vulnerable.                             Be honest and transparent anyway.</a:t>
            </a:r>
            <a:br>
              <a:rPr lang="en-US" sz="2400" smtClean="0"/>
            </a:br>
            <a:r>
              <a:rPr lang="en-US" sz="2400" smtClean="0"/>
              <a:t>- Mother Teresa</a:t>
            </a:r>
            <a:br>
              <a:rPr lang="en-US" sz="2400" smtClean="0"/>
            </a:br>
            <a:r>
              <a:rPr lang="en-US" sz="2400" smtClean="0"/>
              <a:t>founder of the Missionaries of Charity </a:t>
            </a:r>
          </a:p>
        </p:txBody>
      </p:sp>
      <p:pic>
        <p:nvPicPr>
          <p:cNvPr id="16388" name="Picture 7" descr="6a00d83451f25369e20120a5136ed5970b-800wi"/>
          <p:cNvPicPr>
            <a:picLocks noChangeAspect="1" noChangeArrowheads="1"/>
          </p:cNvPicPr>
          <p:nvPr>
            <p:ph sz="half" idx="2"/>
          </p:nvPr>
        </p:nvPicPr>
        <p:blipFill>
          <a:blip r:embed="rId2" cstate="print"/>
          <a:srcRect/>
          <a:stretch>
            <a:fillRect/>
          </a:stretch>
        </p:blipFill>
        <p:spPr>
          <a:xfrm>
            <a:off x="2895600" y="1676400"/>
            <a:ext cx="3810000" cy="3162300"/>
          </a:xfrm>
          <a:noFill/>
        </p:spPr>
      </p:pic>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pPr eaLnBrk="1" hangingPunct="1"/>
            <a:r>
              <a:rPr lang="en-US" smtClean="0"/>
              <a:t>Fortitude </a:t>
            </a:r>
          </a:p>
        </p:txBody>
      </p:sp>
      <p:sp>
        <p:nvSpPr>
          <p:cNvPr id="145411" name="Rectangle 4"/>
          <p:cNvSpPr>
            <a:spLocks noGrp="1" noChangeArrowheads="1"/>
          </p:cNvSpPr>
          <p:nvPr>
            <p:ph type="body" sz="half" idx="1"/>
          </p:nvPr>
        </p:nvSpPr>
        <p:spPr/>
        <p:txBody>
          <a:bodyPr/>
          <a:lstStyle/>
          <a:p>
            <a:pPr eaLnBrk="1" hangingPunct="1"/>
            <a:endParaRPr lang="en-US" sz="2800" smtClean="0"/>
          </a:p>
          <a:p>
            <a:pPr eaLnBrk="1" hangingPunct="1"/>
            <a:r>
              <a:rPr lang="en-US" sz="2800" smtClean="0"/>
              <a:t>Strength of mind that enables a person to encounter danger or bear pain or adversity with courage</a:t>
            </a:r>
          </a:p>
        </p:txBody>
      </p:sp>
      <p:pic>
        <p:nvPicPr>
          <p:cNvPr id="145412" name="Picture 8" descr="vito-palmisano-fortitude-iwo-jima">
            <a:hlinkClick r:id="rId2"/>
          </p:cNvPr>
          <p:cNvPicPr>
            <a:picLocks noChangeAspect="1" noChangeArrowheads="1"/>
          </p:cNvPicPr>
          <p:nvPr>
            <p:ph sz="half" idx="2"/>
          </p:nvPr>
        </p:nvPicPr>
        <p:blipFill>
          <a:blip r:embed="rId3" cstate="print"/>
          <a:srcRect/>
          <a:stretch>
            <a:fillRect/>
          </a:stretch>
        </p:blipFill>
        <p:spPr>
          <a:xfrm>
            <a:off x="5176838" y="1981200"/>
            <a:ext cx="2992437" cy="3810000"/>
          </a:xfrm>
        </p:spPr>
      </p:pic>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4"/>
          <p:cNvSpPr>
            <a:spLocks noGrp="1" noChangeArrowheads="1"/>
          </p:cNvSpPr>
          <p:nvPr>
            <p:ph type="title"/>
          </p:nvPr>
        </p:nvSpPr>
        <p:spPr/>
        <p:txBody>
          <a:bodyPr/>
          <a:lstStyle/>
          <a:p>
            <a:pPr eaLnBrk="1" hangingPunct="1"/>
            <a:r>
              <a:rPr lang="en-US" smtClean="0"/>
              <a:t>Fortitude</a:t>
            </a:r>
          </a:p>
        </p:txBody>
      </p:sp>
      <p:sp>
        <p:nvSpPr>
          <p:cNvPr id="146435" name="Rectangle 6"/>
          <p:cNvSpPr>
            <a:spLocks noGrp="1" noChangeArrowheads="1"/>
          </p:cNvSpPr>
          <p:nvPr>
            <p:ph type="body" sz="half" idx="2"/>
          </p:nvPr>
        </p:nvSpPr>
        <p:spPr>
          <a:xfrm>
            <a:off x="685800" y="3733800"/>
            <a:ext cx="7772400" cy="2362200"/>
          </a:xfrm>
        </p:spPr>
        <p:txBody>
          <a:bodyPr/>
          <a:lstStyle/>
          <a:p>
            <a:pPr eaLnBrk="1" hangingPunct="1">
              <a:lnSpc>
                <a:spcPct val="80000"/>
              </a:lnSpc>
            </a:pPr>
            <a:r>
              <a:rPr lang="en-US" sz="1600" smtClean="0"/>
              <a:t>Bethany Hamilton began surfing as a child and at age 11 participated in her first competition. </a:t>
            </a:r>
          </a:p>
          <a:p>
            <a:pPr eaLnBrk="1" hangingPunct="1">
              <a:lnSpc>
                <a:spcPct val="80000"/>
              </a:lnSpc>
            </a:pPr>
            <a:r>
              <a:rPr lang="en-US" sz="1600" smtClean="0"/>
              <a:t>Her plans of becoming a pro surfer were seemingly ended at age 13 when she was attacked by a 14-foot tiger shark on October 31, 2003 while surfing near Tunnels Beach in Hawaii. </a:t>
            </a:r>
          </a:p>
          <a:p>
            <a:pPr eaLnBrk="1" hangingPunct="1">
              <a:lnSpc>
                <a:spcPct val="80000"/>
              </a:lnSpc>
            </a:pPr>
            <a:r>
              <a:rPr lang="en-US" sz="1600" smtClean="0"/>
              <a:t>She lost her left arm just below her shoulder and miraculously survived the attack.</a:t>
            </a:r>
          </a:p>
          <a:p>
            <a:pPr eaLnBrk="1" hangingPunct="1">
              <a:lnSpc>
                <a:spcPct val="80000"/>
              </a:lnSpc>
            </a:pPr>
            <a:r>
              <a:rPr lang="en-US" sz="1600" smtClean="0"/>
              <a:t>Within months, Bethany was back on her surfboard. </a:t>
            </a:r>
          </a:p>
          <a:p>
            <a:pPr eaLnBrk="1" hangingPunct="1">
              <a:lnSpc>
                <a:spcPct val="80000"/>
              </a:lnSpc>
            </a:pPr>
            <a:r>
              <a:rPr lang="en-US" sz="1600" smtClean="0"/>
              <a:t>She continues to pursue her dream of becoming a professional surfer and has entered numerous contests. </a:t>
            </a:r>
          </a:p>
          <a:p>
            <a:pPr eaLnBrk="1" hangingPunct="1">
              <a:lnSpc>
                <a:spcPct val="80000"/>
              </a:lnSpc>
            </a:pPr>
            <a:r>
              <a:rPr lang="en-US" sz="1600" smtClean="0"/>
              <a:t>She won 5th place at the 2004 National Scholastic Surfing Association Nationals Championships, has made the finals in several other events, and has won three contests. </a:t>
            </a:r>
          </a:p>
          <a:p>
            <a:pPr eaLnBrk="1" hangingPunct="1">
              <a:lnSpc>
                <a:spcPct val="80000"/>
              </a:lnSpc>
            </a:pPr>
            <a:r>
              <a:rPr lang="en-US" sz="1600" smtClean="0"/>
              <a:t>Her determination to rise above adversity continues to inspire the people around her.</a:t>
            </a:r>
          </a:p>
        </p:txBody>
      </p:sp>
      <p:pic>
        <p:nvPicPr>
          <p:cNvPr id="146436" name="Picture 9" descr="Surfer_14x48"/>
          <p:cNvPicPr>
            <a:picLocks noChangeAspect="1" noChangeArrowheads="1"/>
          </p:cNvPicPr>
          <p:nvPr>
            <p:ph sz="half" idx="1"/>
          </p:nvPr>
        </p:nvPicPr>
        <p:blipFill>
          <a:blip r:embed="rId2" cstate="print"/>
          <a:srcRect/>
          <a:stretch>
            <a:fillRect/>
          </a:stretch>
        </p:blipFill>
        <p:spPr>
          <a:xfrm>
            <a:off x="609600" y="1676400"/>
            <a:ext cx="8305800" cy="1981200"/>
          </a:xfrm>
          <a:noFill/>
        </p:spPr>
      </p:pic>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4"/>
          <p:cNvSpPr>
            <a:spLocks noGrp="1" noChangeArrowheads="1"/>
          </p:cNvSpPr>
          <p:nvPr>
            <p:ph type="title"/>
          </p:nvPr>
        </p:nvSpPr>
        <p:spPr/>
        <p:txBody>
          <a:bodyPr/>
          <a:lstStyle/>
          <a:p>
            <a:pPr eaLnBrk="1" hangingPunct="1"/>
            <a:r>
              <a:rPr lang="en-US" smtClean="0"/>
              <a:t>Fortitude &amp; Synergy!!</a:t>
            </a:r>
          </a:p>
        </p:txBody>
      </p:sp>
      <p:sp>
        <p:nvSpPr>
          <p:cNvPr id="147459" name="Rectangle 5"/>
          <p:cNvSpPr>
            <a:spLocks noGrp="1" noChangeArrowheads="1"/>
          </p:cNvSpPr>
          <p:nvPr>
            <p:ph type="body" sz="half" idx="1"/>
          </p:nvPr>
        </p:nvSpPr>
        <p:spPr/>
        <p:txBody>
          <a:bodyPr/>
          <a:lstStyle/>
          <a:p>
            <a:pPr eaLnBrk="1" hangingPunct="1"/>
            <a:r>
              <a:rPr lang="en-US" sz="2400" b="1" smtClean="0"/>
              <a:t>Alone they might be washed away, but together they stand strong. </a:t>
            </a:r>
          </a:p>
          <a:p>
            <a:pPr eaLnBrk="1" hangingPunct="1"/>
            <a:r>
              <a:rPr lang="en-US" sz="2400" b="1" smtClean="0"/>
              <a:t>Thank you each for holding my hand somewhere along the way when I was facing a wave of my own. </a:t>
            </a:r>
          </a:p>
          <a:p>
            <a:pPr eaLnBrk="1" hangingPunct="1"/>
            <a:r>
              <a:rPr lang="en-US" sz="2400" b="1" smtClean="0"/>
              <a:t>I hope you will reach for my hand when your own wave threatens.</a:t>
            </a:r>
            <a:r>
              <a:rPr lang="en-US" sz="2400" smtClean="0"/>
              <a:t> </a:t>
            </a:r>
          </a:p>
        </p:txBody>
      </p:sp>
      <p:pic>
        <p:nvPicPr>
          <p:cNvPr id="147460" name="Picture 9" descr="[]"/>
          <p:cNvPicPr>
            <a:picLocks noChangeAspect="1" noChangeArrowheads="1"/>
          </p:cNvPicPr>
          <p:nvPr>
            <p:ph sz="half" idx="2"/>
          </p:nvPr>
        </p:nvPicPr>
        <p:blipFill>
          <a:blip r:embed="rId2" cstate="print"/>
          <a:srcRect/>
          <a:stretch>
            <a:fillRect/>
          </a:stretch>
        </p:blipFill>
        <p:spPr>
          <a:xfrm>
            <a:off x="4648200" y="2490788"/>
            <a:ext cx="4267200" cy="2794000"/>
          </a:xfrm>
          <a:noFill/>
        </p:spPr>
      </p:pic>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p:cNvSpPr>
            <a:spLocks noGrp="1"/>
          </p:cNvSpPr>
          <p:nvPr>
            <p:ph type="title"/>
          </p:nvPr>
        </p:nvSpPr>
        <p:spPr/>
        <p:txBody>
          <a:bodyPr/>
          <a:lstStyle/>
          <a:p>
            <a:r>
              <a:rPr lang="en-US" smtClean="0"/>
              <a:t>Humility</a:t>
            </a:r>
          </a:p>
        </p:txBody>
      </p:sp>
      <p:sp>
        <p:nvSpPr>
          <p:cNvPr id="148483" name="Text Placeholder 3"/>
          <p:cNvSpPr>
            <a:spLocks noGrp="1"/>
          </p:cNvSpPr>
          <p:nvPr>
            <p:ph type="body" sz="half" idx="2"/>
          </p:nvPr>
        </p:nvSpPr>
        <p:spPr>
          <a:xfrm>
            <a:off x="4953000" y="2667000"/>
            <a:ext cx="3962400" cy="1981200"/>
          </a:xfrm>
        </p:spPr>
        <p:txBody>
          <a:bodyPr/>
          <a:lstStyle/>
          <a:p>
            <a:r>
              <a:rPr lang="en-US" smtClean="0"/>
              <a:t>Being humble, not proud or haughty, not arrogant or assertive</a:t>
            </a:r>
          </a:p>
          <a:p>
            <a:endParaRPr lang="en-US" smtClean="0"/>
          </a:p>
        </p:txBody>
      </p:sp>
      <p:sp>
        <p:nvSpPr>
          <p:cNvPr id="148484" name="AutoShape 2" descr="data:image/jpeg;base64,/9j/4AAQSkZJRgABAQAAAQABAAD/2wCEAAkGBhAQERQUEw8QEhUSFRQVGRYXFBQSFhITFxcVFRYWEhkXGyYeFxkjGRgVIS8gIycpOC0sFSA9NzAqOCYtLCkBCQoKBQUFDQUFDSkYEhgpKSkpKSkpKSkpKSkpKSkpKSkpKSkpKSkpKSkpKSkpKSkpKSkpKSkpKSkpKSkpKSkpKf/AABEIALoBDwMBIgACEQEDEQH/xAAcAAEAAQUBAQAAAAAAAAAAAAAABgMEBQcIAQL/xABIEAACAQMCAgQKBwQIBQUAAAABAgMABBESIQUTBiIxQQcUFzVRVGFxpNMIIzJ0hLO0M0JSgRUkcpGhweHwFmKCsfElQ7LR0v/EABQBAQAAAAAAAAAAAAAAAAAAAAD/xAAUEQEAAAAAAAAAAAAAAAAAAAAA/9oADAMBAAIRAxEAPwCw8KPhR4tZcUuILe75cUfJ0ryYHxqhidt3jJPWYnc99RXy2cd9f+HtflU8Nnnu7/D/AKaGoNQTny2cd9f+HtflU8tnHfX/AIe1+VUGpQTny2cd9f8Ah7X5VPLZx31/4e1+VUGpQTny2cd9f+HtflU8tnHfX/h7X5VQalBOfLZx31/4e1+VTy2cd9f+HtflVBqUE58tnHfX/h7X5VPLZx31/wCHtflVBqUE58tnHfX/AIe1+VTy2cd9f+HtflVBqUE58tnHfX/h7X5VPLZx31/4e1+VUGpQTny2cd9f+HtflU8tnHfX/h7X5VQalBOfLZx31/4e1+VTy2cd9f8Ah7X5VQalBOfLZx31/wCHtflU8tnHfX/h7X5VQalBOfLZx31/4e1+VTy2cd9f+HtflVBqUE58tnHfX/h7X5VPLZx31/4e1+VUGpQTny2cd9f+HtflU8tnHfX/AIe1+VUGpQTny2cd9f8Ah7X5VPLZx31/4e1+VUGpQTny2cd9f+HtflU8tnHfX/h7X5VQalBOfLZx31/4e1+VU/8AAt4ROJcRvpYrq55qLbPIF5UKYcSwqDmNAexm2z31oetq/Rz85zfc5Pzregwfhs893f4f9NDUGqc+Gzz3d/h/00NQagnnE+E6l4dJHBYrzLdZZAz28XMkM00ZykkgJGhExgYyD35qw6T9HdVxxN4hBFFw+cx8sBlPLM5gQphSCR1c5IPvq04l0jgmNp/V5VW0jEWOepMiK8ko35OFbVI2+DsBsO03E/TON5L8tbNy+IkPIomAdJBMJ8xvy8adWRgqTg9vfQU26BzCe4hM9uDbQLcs5MuhoikUmU+r1ZCyrsQO/tr2foFMoYi4tnItfHFVTKDJbYyXXVGACN+qxUnScA5Gbi46eK891MbXBurMWpUSnEeI4o9akoSdok2J7zue4OniZB8VO3Djw/8AbD7JBHN/Z9u56v8AjQZHhHBdDESw2hEnBbmddCl84jmKSSc0HTOGXtTAGkY76tbHogkpiE0lvCDw2W6Qxc4mTQLlg0+UYag0eHC46qgLvmqEfTpAYz4qx0cOk4f+2AyrhwZP2ex+sfq+7fY5op00UNb/ANXOIbKWxcc3eSOUTBnQ8vqNmZ8ZDDYdu5IUm6FNpifxq3MU0c8iy6bnT9QfrFb6nUGG57Me3esZwzgrTJJIZI4oodAeRy2kM5IRQFUszHDbKCcKx7ASMxecRaCwNuJFIuJhNGqyxzNDAUUsshQYDOwhyDgg27ZVc9bF8K4wkcU0MsTSRTGNyFk5TLJFq0OrFWB6ryKQVP2+4gGgkXTLo4rXtwVe2hhhisi0gR0iLy20BHLWKPOXbmPjSNgx2rHweD+5aSRS8SqjwoJMTPHK06cyHllI2OGjw+WC4BGcEgV98Q6aJcPNrtmEVxHaq0aTaSslqgijeN2jbA0ahpYN9s75wR9N09ZxNG8TcqR4pEWOZoni5MfIiQyYJdOUApBGSVBBBzkKE/QSeKEyzSwQb3KhHMhLSW2oSR6kRo1cspVVZhk49IJseEdHGuIZ5udDEltyy5fmZxI2hSoRGz1sbdu9Ziz6f8m1khS30NNFcRSaZTypROzEPJEVOqSMNhH1AjAySBisRwvjyw2t3AYi3jYhGrXp5fKk5g6uk6sn2igubnoXLDJOs00ES2/K1SHmsjGZQ8SpojLFmTLYKjARs4IxV5J0IWK2u3muESa2ltlUDmMjJNHLIrdWI51qqFTkYydQG1ecV6ax3Uk/Mtn5VwLYlFnCskttHyo3VzEQcoXBUqftk7YGLe66Yc4XaywkrdNAwCyaDF4sjxwKCytqQI+DkZOkbjfIY/g3ATcrO/PhiFuiyPzOZujSJFldCNkhnTbYnO2avrzoXJGsp8Yt3MMEVyVUy6jby8nQ41RgDPOj6pIO/ZVlwjjCQQ3UZiZzdRLFkOE5emRJs40HV1o02yNs+kEZW56YxOZyLZxz7KCz3nU6BDydL/shqJ5EWRt+9vuNIUL7oJdQwtKwU8vk8xMSK0HPAMfM1oFPaAQpbSTg4qrJ0AnBhHPtm5901nkNIRFcqVBR/q+sMsOsmse2veI9ODPKk0kCySBoWkWR2kgk5WnZYcAIHCgMMsDk405q7fwhL/Vx4tIRbXi3i67jWTgIOVnlgKg0LjAGBnY5zQYfi/RSS2hMvOglRZ3tm0GTKTINRB1ouoY71yNvdnB1IuK9KlmtpIBAV5l5Jd6uZq0l10aMaBkAd+R7qjtApSlApSlApSlApSlApSlArav0c/Oc33OT863rVVbV+jn5zm+5yfnW9Bg/DZ57u/w/6aGopw7g8twsrRhDyIzK4LorctftFVYgvjv0g4qV+Gzz3d/h/wBNDWM6AmaK5E6oxt4urcvjKJbSq6yB+7JQPpHewGATgELL/hO4yd7cBVjcsbiAIBLnlgsXxrYAkL24GcY3qncdGLqMOZI1j5UyW76nRSkrqzJqBOQhVWIf7OFO9X8PSKOWKeG45qpLLFMrRKjGNoleJY9DMBy+VIVGG6uhe0Vd3/TKK78aE6SoJ7i3nTl6GIW3jlhSJi2ACUdcuAd1PVOcUGIsejcjXy2UhWKTniFyWQhG1aWwdWliN8AHc4A7az7dDkS34gmbd5bW5t0SYzIgEbm5Vg55mhSeUnVOSCaxPEukcbcUa9jRypuhchGwjftBKUJGoDfIzv6cd1XvEOkdo8V8im4/rtzDOCY4xywjzsynEpztMcH/AJO7OwWMnRieGK7Etrh7aWGJnMyKIHYuNJTfmBsDrA4GnvzXxxLobeWolaWOPFuyLKFlikMZf7GtUckK3cfaPTWa470ztrj+k8LOvj89tKuVT6sRFiwfr7k62xj+Eenb3jvTW2uP6T0pOvj7WrJlU6nJOW14ffO+MUFv0+6K8i4uJIY44reN4owOYM8xoIpGVFdi7fbJ2zjPdVvHwVJeFwukObiS/a3BBbU6mGNlTGdOdbeisl006c23EUdWjnBjZWtm6gKBkiSWKVQcFCYw4YHIJI3G1WnR7prHZ29sqxu8tvfeN4OFjZeWsejUCWB6uc47/ZuGMXoZeFgqpGwKSScxZoXhCRftSZVcoNO2Rn95f4hn7i6DXrEgLDgPFGGNxAEeSZObEsbl9LkoQdjtnfFZiz6bRRzhufxB1jjnETnl6opJNGDydXLddKYYMcOD2DAxf2fhEs0lnfxZlSaSIvAIoWt7iJYlSRXiZtMLvIGcOuSusjrCggthwqWeQxoFyoZmLOkaqqDLFmchQB7+3A7TUj6OdD25k5nSE8i0NyivKvJn1MkcbcxJACgLkkhvtJpODkVh+BcXSFp1cMI7mF4W0BSyAukqlAxAOHjTIyMjO47azUfS63VJo8TFP6P8RiOlNRJmFy0ko1YUGTUABqwGG5I3DBJwmS58ZlijiVIMyOiyLiOMtp+rDuXdASBkasZGTvVb/hG51MpNuNHLBY3NuqBpQTGusvp1EKxxnIAOcVe9A3kjmeYpIbVY5I7kgdUwyRvlGPYGbT1c/vKvaa8h6TRzQyQ3fNCPci6DRKjEOVMbph2ACldOk56ujsOdgsT0SuwMtEE/rAtCHdEKXBBIR1YgqMA9Y7bdtXFv0EvpGdVjjzHc+KMDNApW5yQI+s4zkggEbHHbWYfp7FPzjPFKpk4gl+OXobOlXXkktjTsR18HsPVq0490qt7iG8RVmDXXEPHFyqYVCso0MQ5OfrW3A/cHp2DGXHRC7jjLskYwsblOdCZQkpVY25QbXhiyb4/eHprNdE+hrjiNpHdQxyQzTtC2mVZE1qOvGzQv1ZFyDjIO4O4NXSeEOCOC3VYGmktjZNFzlQ+LvAyyTcqYEyNHI6/szgKGOMYxXxZ9PY476CZpL2WKGdrjQxjGkkEBEVW0k9gMhxkY6oxuGPHCooeFx3BitpXuXuEzJIyyQiPkqhgRJV1NqkZjqVsDTtjtilSSTjFo9rZ27+Mabee4eQqsalo5jF+zyxAYCIdoxlj6N43QKUpQKUpQKUpQKUpQKUpQK2r9HPznN9zk/Ot61VW1fo5+c5vucn51vQYPw2ee7v8AD/poag1Tnw2ee7v8P+mhqDUClKUClKUClKUClKUClKUClKUClKUClKUClKUClKUClKUClKUClKUClKUClKUCtq/Rz85zfc5PzretVVtX6OfnOb7nJ+db0GD8Nnnu7/D/AKaGoNU58Nnnu7/D/poag1ApSlApSlBmOCcFiuIrl3meM20QlIEQk1qZI4sAmRcHVIvd2A+42/EuBXFssTSxsqzxiRD6VLOoz6GyjbHfFZTovoFvfhpoUMtssSB3Cl3FxbykAHu0Rvv6Rjvqt0s4n4xbWJW4EgitlikQyEuswluWJKHc9Rl63tAzQRpbVyMhHIxqzpONI7Tn0e2vHgZSAVYEgEAggkHsI9NbL6K9IoYl4Mr3iIkMl4Z0MjYRHIKCRewggHbft9tW3C+PQLHw1p7lHkhk4iGZpJGaJ5UVbaR2Q6wglXVqXJA3G5GQ160DhtJVg2QNODqyewY7c16ts5yAjEggHY7EnAB9pNT2DjweU8ye2SSOzaActyTKryDqG6nMmmRUYsrjOAgUYPZX4rx5Gl4jLHex5n4fZqrLNIDJMnivNAL4ctiKfdtzqGd23DXa2khYqI3LDtUKSR7x2ivEt3YlQjEjtABJG+Nx762lZ8atxLLru4HWS14ZG6icxSO0USpK8Vwv2ZI5EyVbIcN7jUTsukIt+LvPG8lzG1zKCWOlrqCSRg3MwFBLoc4IAydx3UEbFpJ1fq36+69U9YYz1fTt6K+TA3W6rdU4bY9U9mG9G9Ts8XjSS8tEuNBigNrbTNK6KNFwkkwDDZBIquBnHVCgnck1L7jcE63cInj5klhZQGRnIS5uYJoHlcuwGSFVwGbt0bE5FBr6SNlOGBUjuIwR/I181Iend0kt3rjmSZTBaDWpY5aO2iifOoBgdaN2gH++o9QKUpQKUpQKUpQKUpQKUpQK9rylBXtrfWcZxnsz2VRZcHB7qqWzkMKv5eHF4zIN9O5/s/6UGLrav0c/Oc33OT863rVVbV+jn5zm+5yfnW9Bg/DZ57u/w/6aGoNU58Nnnu7/AA/6aGoNQKrJaOYzJpOhWVC3cHcOyqfaQjn/AKTVGpdwa/mPCrqGOTcXEDaMoDyOVdiVgDuVyUzj0j00GF6ScDNlcNAXWTSsTagCAVliSVdjuNnA94qyvbXlvp5kcnVQ6kJZesqtjJA3GdJ9oNbM6XSCX+k1YwuIrXhzRbxEiUC1WUxkbswVZlOCdlI7AKo8UPLk4m0a26nxLhzJpW30iZRaCQxKBpDqFufsjbS3ZtQQPhvCOfFcyBwptollKkE61MscJwe4gyKf76x1bSgigS6vGnQclrDh5kETxIzvrsXn04yC+qKdmAGTobsO9RfjkYHFFa7eCSGSWJ2e30CJrUsN4gn2RywRg7gjffegjdnaPNIkcalnkZUVR2s7EKoHvJAq743w2O3k5aXCTldQcqjoEdWZSvXA1DbII7mHYcgbA4dOyXNsbgwCQcVgaFlNuAlopY3BBjOBDjk6c9XY6cdaojd8ekh4m07aZTFO2VOhleMOQUOxXBXIzg9tBHKVsu4mt47xrZWBCRXU1vr5WBczoZbZZDJsSqMvadpGxjIJP1avCzLHKIPGpOFXyS55PXnPNNqpKnTzuWI/Q3Zneg1nV5wzi81szNE4RmXRnSjEDUrZQsDoYMqkMuCCNiK2JbxBJLfa2LDglwrg+LyKblPGAiyA5VpAxgGDk9gNVehvEFuYQ8rW1u3O089Y7dgFht49r6GTGuFhkhlIOsv6RQaqqSz9C+XcTRvcosVvDDO82iQgJMsJj6igsSWmRce/0Vm7+5tEsESOBJY3s4wZGmiURXudUhCCLnGUPqUAtgoR+4AayfFr2SJ+KtHIqk2PDApDxnLxizVwu51FQk+QP4TQQG34GJEu3SZWFoofOlgJozMkOpc4K7uhwR2E9mKxNSToumbXifZvaoBkqCSLq3kwoJ3OhHO3cpqX8Sns+dFFFb2zwG4svFpppouWUBQOpSOEPocH63mHYgkjUQCGrKVuKQQ85W1B1NtdNym8VW8ttU0CfUyrlJn+0U1gHl8wd4xA+nlgVupZBNDPGHSISRiGLU6wxFsxRsdJGcFgMFg3fkAIzSlKBSlKBSlegUHlKy/B+jM9yyhVChiBqbYe/wBJ/kKoca4a1rPJA2NUTlSRuDjvHvG9BYha+xEfRXxzD6a8Zie0k0FzEqqcs3Z3Dc1l7HjKLDICoAwwAzks7Age4d/8qwcEWo7nAG5PoFJ5ATsCFHYPZ7fbQUq2r9HPznN9zk/Ot61VW1fo5+c5vucn51vQYPw2ee7v8P8Apoag1Tnw2ee7v8P+mhqDUClKUClKUClegZ2G+aqvZyLqzG40kBsqRpJ7A221BRq54deCGQOYopQAw0SBmQ6lK7hWByM5BBGCBVtVW3tnkOERnPbhVLHHuFB7d3Tyu0jnLOSxOAMk7nAGwHsHZVGq72MqqXMThVfllipAWTBOgnGzYBOPYaoUClVbW1klYJGjO7diqCzHbOwG52qlQKUqrJbOqqzIyrICVJBAcAlSVPeAwI27xQUqUpQKUpQKUpQKV9RxliABknYD0n2Vt3oD4DXm0zXx5cWAwiU/WOO3Eh/9sezt91BrjgPRO7vTiGEsoOC56qL72O38qnVt0AitFBkxLJ3n90H/AJR3+81uiaxhiUJDGkcaDCqqhQPScD01rrpRxBRIVB7KDDWyhHB9BqO+GLh+i/WUAabq3gm2GBq08t/edSEn+1WWa+Gaq+ES1a64VbXAAPikrwvt1gkoUoc/whlI/wCse2g1VX3FEWOP9gek0jiLHb/wPSa+3lAGlezvPe3+ns/2ASyjGlfs/wDyPpNUaUoFbV+jn5zm+5yfnW9aqrav0c/Oc33OT863oMH4bPPd3+H/AE0NQapz4bPPd3+H/TQ1BqBSlKBVa1MYccxXZN8hWCsdjgBiCBvjfBqjSgvLowll5Kyrnt5jocMewAhVAA9J7fQKmnF5bee6nzMogFzK8yeMRk3EhMhgkVw2JIySFwv7MMd+sXrX9KCcXEVqocpBaF9VqMPPbsBradZGRY5dAGOVkZYL9o6cjFjwKNIuIXCo6iNUvEBFzFCGUxyIgSZzpJJKYO+e321FaUGwJYYZAdc9uuqSzJRpoJmBgtruMIzawshbEOZNlBnGcYIHzJaWSucR2TLJNYDLTREokscgusaZcKBIFyexe0YG9QGlBOOD28Ec9vpFnoSaEtI1xEsiSrKpkyS+8YQMAR1cYIYt2/PDrK1blSv4opaLDxh4MAiaVWciSTqFY0i2+03MyAesahNKCZ3cdlEYojFaFJDOrSCTmOvLnflajHIdKlQilsdZHJBOFZcd0oP1VsCLZWAmDLDJG6q2vIyEdgpKlezY+/VUdpQX93JaFfq47hXyB15Edcd7HEYOT/D3ek1YUpQKUpQKyPBuBy3T6UHoyx+yo9JNZDgHRdpsO+VT/Fvd7PbWwuE2qxKFRQoHo/7n0mgynQfobbWfWwJJTjMjAbf2Afs/962LHdkgDsFRHhj/AO/9/wC9qz0UtBU41dMIn07tpOPfjatR8N4BPckk51ZJYnbBz3nurbcykjsNWEdnICdOBnbu3HtoNaXHAQHCc+PV/Dkgn+znGf5VNOBcJj/o2/iuHRY3gYkn90qrEPv3q2kj2gVivCw44aLR1iSWacynL6sR6BH9kKRv9Z257uytW9JemdzeARuyrGpzoQEKzfxNkksRvjJOMnGM0GBeTbA/n7TVOlKBSlKBW1fo5+c5vucn51vWqq2r9HPznN9zk/Ot6DB+Gzz3d/h/00NQapz4bPPd3+H/AE0NQagUpSgUpSgUpSgUpSgUpSgUpSgUpSgUpVW2tXkYKilie6gpqpPZUo6P9Gc4eUe5f/1/9Vc2nRJ41DDrONyP8l9tZbh0wIx3jbHeDQZSBQKyNulWtslZW1hoMnYCsvFLpGfRWNtgBVe6udKnGOyg+pONPnCgsfYCav8AhVzJnVIFQZ7O1sf5VFLG3zINiRncEnH91S3jttZ2XDri5ZQjCKTBJJPMYFYwm+x1MoGKDWnh/wClVvcS28ERDPbiXmEHPLMmgcs421fV5PoyPbWoK9JrygUpSgUpSgVtX6OfnOb7nJ+db1qqtq/Rz85zfc5Pzregwfhs893f4f8ATQ1BqnPhs893f4f9NDUGoFKUoFKUoFKUoFKUoFKUoFKUoFKV6BmgqW9u0jBVBJJwBWzui/RZYVGRlz2t/kPQKxvQjo+FUSsOsw29i/61m+kfSyOyTCjVIwOB6Pa3oFBW6RcegsU360rA6UHee4t6FzWtV6UTmYyOdWo7gAL7BjFY69vpJnLyOWZu0n/L0CqFBtLgHHY5gMHfvHeD7ak1vNWjLa6eNtSMVPpFTjo906XZZjpP8X7p9/ooNnW8lZK2thIawHDrpZACCDUu4FD11oK1/wAGgtLWa5ZctDFJKBkqCUQsAcekgD+dc2dIennEL9FjublnRDkIFSNdW41FY1AJ3O59Nb68N3S+C14e9tqDTXS6FQblY8jVI++wwCB6SfYcczUClKUClKUClKUCtq/Rz85zfc5PzretVVtX6OfnOb7nJ+db0GD8Nnnu7/D/AKaGoNU58Nnnu7/D/poag1ApSlApSlApSlApSlApSlApSlArL9HuFc599lXcn2ej+f8AlWJAqQcLuOXEcfvHP8hsKCT8Q48sCYXbAwMdgrX99eNK5ZiSTVbiF2WPbVjQKUpQK9AzRVzVy8WnYfzoK9hxie3/AGU0ie5jj+47f4VnV8KXFkXSt2V9oSMN/fpzUUNfUo2X+dB931/LO5kmlkldsZd2Z2OBgZZiSdgBVvSlApSlApSlApSlArav0c/Oc33OT863rX0XRm7bGIWOQp7V6urOgPv1WbB0qcFsbA1sH6OfnOb7nJ+db0GD8Ng/9bu/w/6aGoPiu32NeZoOIcUxXb2aZoOIcUxXb2aZoOIcUxXb2aZoOIcUxXb2aZoOIcUxXb2aZoOIcUxXb2aZoOJYIsmsndyaVAHdtXY+aZoOImOa8xXb2aZoOIcV9LHXbmaZoOKo+0DbA/xNfZGc12lmvc0HErR0mXAX+dds5pmg4hxTFdvZpmg4hxTFdvZpmg4hxTFdvZpmg4hxTFdvZpmg5MPTSJRpSzBADlGkmMkqOY3iTUyoqSoilcK6McKRqwcCU/R085zfc5Pzreuis16poP/Z"/>
          <p:cNvSpPr>
            <a:spLocks noChangeAspect="1" noChangeArrowheads="1"/>
          </p:cNvSpPr>
          <p:nvPr/>
        </p:nvSpPr>
        <p:spPr bwMode="auto">
          <a:xfrm>
            <a:off x="76200" y="-652463"/>
            <a:ext cx="1952625" cy="1343026"/>
          </a:xfrm>
          <a:prstGeom prst="rect">
            <a:avLst/>
          </a:prstGeom>
          <a:noFill/>
          <a:ln w="9525">
            <a:noFill/>
            <a:miter lim="800000"/>
            <a:headEnd/>
            <a:tailEnd/>
          </a:ln>
        </p:spPr>
        <p:txBody>
          <a:bodyPr/>
          <a:lstStyle/>
          <a:p>
            <a:endParaRPr lang="en-US"/>
          </a:p>
        </p:txBody>
      </p:sp>
      <p:sp>
        <p:nvSpPr>
          <p:cNvPr id="148485" name="AutoShape 4" descr="data:image/jpeg;base64,/9j/4AAQSkZJRgABAQAAAQABAAD/2wCEAAkGBhAQERQUEw8QEhUSFRQVGRYXFBQSFhITFxcVFRYWEhkXGyYeFxkjGRgVIS8gIycpOC0sFSA9NzAqOCYtLCkBCQoKBQUFDQUFDSkYEhgpKSkpKSkpKSkpKSkpKSkpKSkpKSkpKSkpKSkpKSkpKSkpKSkpKSkpKSkpKSkpKSkpKf/AABEIALoBDwMBIgACEQEDEQH/xAAcAAEAAQUBAQAAAAAAAAAAAAAABgMEBQcIAQL/xABIEAACAQMCAgQKBwQIBQUAAAABAgMABBESIQUTBiIxQQcUFzVRVGFxpNMIIzJ0hLO0M0JSgRUkcpGhweHwFmKCsfElQ7LR0v/EABQBAQAAAAAAAAAAAAAAAAAAAAD/xAAUEQEAAAAAAAAAAAAAAAAAAAAA/9oADAMBAAIRAxEAPwCw8KPhR4tZcUuILe75cUfJ0ryYHxqhidt3jJPWYnc99RXy2cd9f+HtflU8Nnnu7/D/AKaGoNQTny2cd9f+HtflU8tnHfX/AIe1+VUGpQTny2cd9f8Ah7X5VPLZx31/4e1+VUGpQTny2cd9f+HtflU8tnHfX/h7X5VQalBOfLZx31/4e1+VTy2cd9f+HtflVBqUE58tnHfX/h7X5VPLZx31/wCHtflVBqUE58tnHfX/AIe1+VTy2cd9f+HtflVBqUE58tnHfX/h7X5VPLZx31/4e1+VUGpQTny2cd9f+HtflU8tnHfX/h7X5VQalBOfLZx31/4e1+VTy2cd9f8Ah7X5VQalBOfLZx31/wCHtflU8tnHfX/h7X5VQalBOfLZx31/4e1+VTy2cd9f+HtflVBqUE58tnHfX/h7X5VPLZx31/4e1+VUGpQTny2cd9f+HtflU8tnHfX/AIe1+VUGpQTny2cd9f8Ah7X5VPLZx31/4e1+VUGpQTny2cd9f+HtflU8tnHfX/h7X5VQalBOfLZx31/4e1+VU/8AAt4ROJcRvpYrq55qLbPIF5UKYcSwqDmNAexm2z31oetq/Rz85zfc5Pzregwfhs893f4f9NDUGqc+Gzz3d/h/00NQagnnE+E6l4dJHBYrzLdZZAz28XMkM00ZykkgJGhExgYyD35qw6T9HdVxxN4hBFFw+cx8sBlPLM5gQphSCR1c5IPvq04l0jgmNp/V5VW0jEWOepMiK8ko35OFbVI2+DsBsO03E/TON5L8tbNy+IkPIomAdJBMJ8xvy8adWRgqTg9vfQU26BzCe4hM9uDbQLcs5MuhoikUmU+r1ZCyrsQO/tr2foFMoYi4tnItfHFVTKDJbYyXXVGACN+qxUnScA5Gbi46eK891MbXBurMWpUSnEeI4o9akoSdok2J7zue4OniZB8VO3Djw/8AbD7JBHN/Z9u56v8AjQZHhHBdDESw2hEnBbmddCl84jmKSSc0HTOGXtTAGkY76tbHogkpiE0lvCDw2W6Qxc4mTQLlg0+UYag0eHC46qgLvmqEfTpAYz4qx0cOk4f+2AyrhwZP2ex+sfq+7fY5op00UNb/ANXOIbKWxcc3eSOUTBnQ8vqNmZ8ZDDYdu5IUm6FNpifxq3MU0c8iy6bnT9QfrFb6nUGG57Me3esZwzgrTJJIZI4oodAeRy2kM5IRQFUszHDbKCcKx7ASMxecRaCwNuJFIuJhNGqyxzNDAUUsshQYDOwhyDgg27ZVc9bF8K4wkcU0MsTSRTGNyFk5TLJFq0OrFWB6ryKQVP2+4gGgkXTLo4rXtwVe2hhhisi0gR0iLy20BHLWKPOXbmPjSNgx2rHweD+5aSRS8SqjwoJMTPHK06cyHllI2OGjw+WC4BGcEgV98Q6aJcPNrtmEVxHaq0aTaSslqgijeN2jbA0ahpYN9s75wR9N09ZxNG8TcqR4pEWOZoni5MfIiQyYJdOUApBGSVBBBzkKE/QSeKEyzSwQb3KhHMhLSW2oSR6kRo1cspVVZhk49IJseEdHGuIZ5udDEltyy5fmZxI2hSoRGz1sbdu9Ziz6f8m1khS30NNFcRSaZTypROzEPJEVOqSMNhH1AjAySBisRwvjyw2t3AYi3jYhGrXp5fKk5g6uk6sn2igubnoXLDJOs00ES2/K1SHmsjGZQ8SpojLFmTLYKjARs4IxV5J0IWK2u3muESa2ltlUDmMjJNHLIrdWI51qqFTkYydQG1ecV6ax3Uk/Mtn5VwLYlFnCskttHyo3VzEQcoXBUqftk7YGLe66Yc4XaywkrdNAwCyaDF4sjxwKCytqQI+DkZOkbjfIY/g3ATcrO/PhiFuiyPzOZujSJFldCNkhnTbYnO2avrzoXJGsp8Yt3MMEVyVUy6jby8nQ41RgDPOj6pIO/ZVlwjjCQQ3UZiZzdRLFkOE5emRJs40HV1o02yNs+kEZW56YxOZyLZxz7KCz3nU6BDydL/shqJ5EWRt+9vuNIUL7oJdQwtKwU8vk8xMSK0HPAMfM1oFPaAQpbSTg4qrJ0AnBhHPtm5901nkNIRFcqVBR/q+sMsOsmse2veI9ODPKk0kCySBoWkWR2kgk5WnZYcAIHCgMMsDk405q7fwhL/Vx4tIRbXi3i67jWTgIOVnlgKg0LjAGBnY5zQYfi/RSS2hMvOglRZ3tm0GTKTINRB1ouoY71yNvdnB1IuK9KlmtpIBAV5l5Jd6uZq0l10aMaBkAd+R7qjtApSlApSlApSlApSlApSlArav0c/Oc33OT863rVVbV+jn5zm+5yfnW9Bg/DZ57u/w/6aGopw7g8twsrRhDyIzK4LorctftFVYgvjv0g4qV+Gzz3d/h/wBNDWM6AmaK5E6oxt4urcvjKJbSq6yB+7JQPpHewGATgELL/hO4yd7cBVjcsbiAIBLnlgsXxrYAkL24GcY3qncdGLqMOZI1j5UyW76nRSkrqzJqBOQhVWIf7OFO9X8PSKOWKeG45qpLLFMrRKjGNoleJY9DMBy+VIVGG6uhe0Vd3/TKK78aE6SoJ7i3nTl6GIW3jlhSJi2ACUdcuAd1PVOcUGIsejcjXy2UhWKTniFyWQhG1aWwdWliN8AHc4A7az7dDkS34gmbd5bW5t0SYzIgEbm5Vg55mhSeUnVOSCaxPEukcbcUa9jRypuhchGwjftBKUJGoDfIzv6cd1XvEOkdo8V8im4/rtzDOCY4xywjzsynEpztMcH/AJO7OwWMnRieGK7Etrh7aWGJnMyKIHYuNJTfmBsDrA4GnvzXxxLobeWolaWOPFuyLKFlikMZf7GtUckK3cfaPTWa470ztrj+k8LOvj89tKuVT6sRFiwfr7k62xj+Eenb3jvTW2uP6T0pOvj7WrJlU6nJOW14ffO+MUFv0+6K8i4uJIY44reN4owOYM8xoIpGVFdi7fbJ2zjPdVvHwVJeFwukObiS/a3BBbU6mGNlTGdOdbeisl006c23EUdWjnBjZWtm6gKBkiSWKVQcFCYw4YHIJI3G1WnR7prHZ29sqxu8tvfeN4OFjZeWsejUCWB6uc47/ZuGMXoZeFgqpGwKSScxZoXhCRftSZVcoNO2Rn95f4hn7i6DXrEgLDgPFGGNxAEeSZObEsbl9LkoQdjtnfFZiz6bRRzhufxB1jjnETnl6opJNGDydXLddKYYMcOD2DAxf2fhEs0lnfxZlSaSIvAIoWt7iJYlSRXiZtMLvIGcOuSusjrCggthwqWeQxoFyoZmLOkaqqDLFmchQB7+3A7TUj6OdD25k5nSE8i0NyivKvJn1MkcbcxJACgLkkhvtJpODkVh+BcXSFp1cMI7mF4W0BSyAukqlAxAOHjTIyMjO47azUfS63VJo8TFP6P8RiOlNRJmFy0ko1YUGTUABqwGG5I3DBJwmS58ZlijiVIMyOiyLiOMtp+rDuXdASBkasZGTvVb/hG51MpNuNHLBY3NuqBpQTGusvp1EKxxnIAOcVe9A3kjmeYpIbVY5I7kgdUwyRvlGPYGbT1c/vKvaa8h6TRzQyQ3fNCPci6DRKjEOVMbph2ACldOk56ujsOdgsT0SuwMtEE/rAtCHdEKXBBIR1YgqMA9Y7bdtXFv0EvpGdVjjzHc+KMDNApW5yQI+s4zkggEbHHbWYfp7FPzjPFKpk4gl+OXobOlXXkktjTsR18HsPVq0490qt7iG8RVmDXXEPHFyqYVCso0MQ5OfrW3A/cHp2DGXHRC7jjLskYwsblOdCZQkpVY25QbXhiyb4/eHprNdE+hrjiNpHdQxyQzTtC2mVZE1qOvGzQv1ZFyDjIO4O4NXSeEOCOC3VYGmktjZNFzlQ+LvAyyTcqYEyNHI6/szgKGOMYxXxZ9PY476CZpL2WKGdrjQxjGkkEBEVW0k9gMhxkY6oxuGPHCooeFx3BitpXuXuEzJIyyQiPkqhgRJV1NqkZjqVsDTtjtilSSTjFo9rZ27+Mabee4eQqsalo5jF+zyxAYCIdoxlj6N43QKUpQKUpQKUpQKUpQKUpQK2r9HPznN9zk/Ot61VW1fo5+c5vucn51vQYPw2ee7v8AD/poag1Tnw2ee7v8P+mhqDUClKUClKUClKUClKUClKUClKUClKUClKUClKUClKUClKUClKUClKUClKUClKUCtq/Rz85zfc5PzretVVtX6OfnOb7nJ+db0GD8Nnnu7/D/AKaGoNU58Nnnu7/D/poag1ApSlApSlBmOCcFiuIrl3meM20QlIEQk1qZI4sAmRcHVIvd2A+42/EuBXFssTSxsqzxiRD6VLOoz6GyjbHfFZTovoFvfhpoUMtssSB3Cl3FxbykAHu0Rvv6Rjvqt0s4n4xbWJW4EgitlikQyEuswluWJKHc9Rl63tAzQRpbVyMhHIxqzpONI7Tn0e2vHgZSAVYEgEAggkHsI9NbL6K9IoYl4Mr3iIkMl4Z0MjYRHIKCRewggHbft9tW3C+PQLHw1p7lHkhk4iGZpJGaJ5UVbaR2Q6wglXVqXJA3G5GQ160DhtJVg2QNODqyewY7c16ts5yAjEggHY7EnAB9pNT2DjweU8ye2SSOzaActyTKryDqG6nMmmRUYsrjOAgUYPZX4rx5Gl4jLHex5n4fZqrLNIDJMnivNAL4ctiKfdtzqGd23DXa2khYqI3LDtUKSR7x2ivEt3YlQjEjtABJG+Nx762lZ8atxLLru4HWS14ZG6icxSO0USpK8Vwv2ZI5EyVbIcN7jUTsukIt+LvPG8lzG1zKCWOlrqCSRg3MwFBLoc4IAydx3UEbFpJ1fq36+69U9YYz1fTt6K+TA3W6rdU4bY9U9mG9G9Ts8XjSS8tEuNBigNrbTNK6KNFwkkwDDZBIquBnHVCgnck1L7jcE63cInj5klhZQGRnIS5uYJoHlcuwGSFVwGbt0bE5FBr6SNlOGBUjuIwR/I181Iend0kt3rjmSZTBaDWpY5aO2iifOoBgdaN2gH++o9QKUpQKUpQKUpQKUpQKUpQK9rylBXtrfWcZxnsz2VRZcHB7qqWzkMKv5eHF4zIN9O5/s/6UGLrav0c/Oc33OT863rVVbV+jn5zm+5yfnW9Bg/DZ57u/w/6aGoNU58Nnnu7/AA/6aGoNQKrJaOYzJpOhWVC3cHcOyqfaQjn/AKTVGpdwa/mPCrqGOTcXEDaMoDyOVdiVgDuVyUzj0j00GF6ScDNlcNAXWTSsTagCAVliSVdjuNnA94qyvbXlvp5kcnVQ6kJZesqtjJA3GdJ9oNbM6XSCX+k1YwuIrXhzRbxEiUC1WUxkbswVZlOCdlI7AKo8UPLk4m0a26nxLhzJpW30iZRaCQxKBpDqFufsjbS3ZtQQPhvCOfFcyBwptollKkE61MscJwe4gyKf76x1bSgigS6vGnQclrDh5kETxIzvrsXn04yC+qKdmAGTobsO9RfjkYHFFa7eCSGSWJ2e30CJrUsN4gn2RywRg7gjffegjdnaPNIkcalnkZUVR2s7EKoHvJAq743w2O3k5aXCTldQcqjoEdWZSvXA1DbII7mHYcgbA4dOyXNsbgwCQcVgaFlNuAlopY3BBjOBDjk6c9XY6cdaojd8ekh4m07aZTFO2VOhleMOQUOxXBXIzg9tBHKVsu4mt47xrZWBCRXU1vr5WBczoZbZZDJsSqMvadpGxjIJP1avCzLHKIPGpOFXyS55PXnPNNqpKnTzuWI/Q3Zneg1nV5wzi81szNE4RmXRnSjEDUrZQsDoYMqkMuCCNiK2JbxBJLfa2LDglwrg+LyKblPGAiyA5VpAxgGDk9gNVehvEFuYQ8rW1u3O089Y7dgFht49r6GTGuFhkhlIOsv6RQaqqSz9C+XcTRvcosVvDDO82iQgJMsJj6igsSWmRce/0Vm7+5tEsESOBJY3s4wZGmiURXudUhCCLnGUPqUAtgoR+4AayfFr2SJ+KtHIqk2PDApDxnLxizVwu51FQk+QP4TQQG34GJEu3SZWFoofOlgJozMkOpc4K7uhwR2E9mKxNSToumbXifZvaoBkqCSLq3kwoJ3OhHO3cpqX8Sns+dFFFb2zwG4svFpppouWUBQOpSOEPocH63mHYgkjUQCGrKVuKQQ85W1B1NtdNym8VW8ttU0CfUyrlJn+0U1gHl8wd4xA+nlgVupZBNDPGHSISRiGLU6wxFsxRsdJGcFgMFg3fkAIzSlKBSlKBSlegUHlKy/B+jM9yyhVChiBqbYe/wBJ/kKoca4a1rPJA2NUTlSRuDjvHvG9BYha+xEfRXxzD6a8Zie0k0FzEqqcs3Z3Dc1l7HjKLDICoAwwAzks7Age4d/8qwcEWo7nAG5PoFJ5ATsCFHYPZ7fbQUq2r9HPznN9zk/Ot61VW1fo5+c5vucn51vQYPw2ee7v8P8Apoag1Tnw2ee7v8P+mhqDUClKUClKUClegZ2G+aqvZyLqzG40kBsqRpJ7A221BRq54deCGQOYopQAw0SBmQ6lK7hWByM5BBGCBVtVW3tnkOERnPbhVLHHuFB7d3Tyu0jnLOSxOAMk7nAGwHsHZVGq72MqqXMThVfllipAWTBOgnGzYBOPYaoUClVbW1klYJGjO7diqCzHbOwG52qlQKUqrJbOqqzIyrICVJBAcAlSVPeAwI27xQUqUpQKUpQKUpQKV9RxliABknYD0n2Vt3oD4DXm0zXx5cWAwiU/WOO3Eh/9sezt91BrjgPRO7vTiGEsoOC56qL72O38qnVt0AitFBkxLJ3n90H/AJR3+81uiaxhiUJDGkcaDCqqhQPScD01rrpRxBRIVB7KDDWyhHB9BqO+GLh+i/WUAabq3gm2GBq08t/edSEn+1WWa+Gaq+ES1a64VbXAAPikrwvt1gkoUoc/whlI/wCse2g1VX3FEWOP9gek0jiLHb/wPSa+3lAGlezvPe3+ns/2ASyjGlfs/wDyPpNUaUoFbV+jn5zm+5yfnW9aqrav0c/Oc33OT863oMH4bPPd3+H/AE0NQapz4bPPd3+H/TQ1BqBSlKBVa1MYccxXZN8hWCsdjgBiCBvjfBqjSgvLowll5Kyrnt5jocMewAhVAA9J7fQKmnF5bee6nzMogFzK8yeMRk3EhMhgkVw2JIySFwv7MMd+sXrX9KCcXEVqocpBaF9VqMPPbsBradZGRY5dAGOVkZYL9o6cjFjwKNIuIXCo6iNUvEBFzFCGUxyIgSZzpJJKYO+e321FaUGwJYYZAdc9uuqSzJRpoJmBgtruMIzawshbEOZNlBnGcYIHzJaWSucR2TLJNYDLTREokscgusaZcKBIFyexe0YG9QGlBOOD28Ec9vpFnoSaEtI1xEsiSrKpkyS+8YQMAR1cYIYt2/PDrK1blSv4opaLDxh4MAiaVWciSTqFY0i2+03MyAesahNKCZ3cdlEYojFaFJDOrSCTmOvLnflajHIdKlQilsdZHJBOFZcd0oP1VsCLZWAmDLDJG6q2vIyEdgpKlezY+/VUdpQX93JaFfq47hXyB15Edcd7HEYOT/D3ek1YUpQKUpQKyPBuBy3T6UHoyx+yo9JNZDgHRdpsO+VT/Fvd7PbWwuE2qxKFRQoHo/7n0mgynQfobbWfWwJJTjMjAbf2Afs/962LHdkgDsFRHhj/AO/9/wC9qz0UtBU41dMIn07tpOPfjatR8N4BPckk51ZJYnbBz3nurbcykjsNWEdnICdOBnbu3HtoNaXHAQHCc+PV/Dkgn+znGf5VNOBcJj/o2/iuHRY3gYkn90qrEPv3q2kj2gVivCw44aLR1iSWacynL6sR6BH9kKRv9Z257uytW9JemdzeARuyrGpzoQEKzfxNkksRvjJOMnGM0GBeTbA/n7TVOlKBSlKBW1fo5+c5vucn51vWqq2r9HPznN9zk/Ot6DB+Gzz3d/h/00NQapz4bPPd3+H/AE0NQagUpSgUpSgUpSgUpSgUpSgUpSgUpSgUpVW2tXkYKilie6gpqpPZUo6P9Gc4eUe5f/1/9Vc2nRJ41DDrONyP8l9tZbh0wIx3jbHeDQZSBQKyNulWtslZW1hoMnYCsvFLpGfRWNtgBVe6udKnGOyg+pONPnCgsfYCav8AhVzJnVIFQZ7O1sf5VFLG3zINiRncEnH91S3jttZ2XDri5ZQjCKTBJJPMYFYwm+x1MoGKDWnh/wClVvcS28ERDPbiXmEHPLMmgcs421fV5PoyPbWoK9JrygUpSgUpSgVtX6OfnOb7nJ+db1qqtq/Rz85zfc5Pzregwfhs893f4f8ATQ1BqnPhs893f4f9NDUGoFKUoFKUoFKUoFKUoFKUoFKUoFKV6BmgqW9u0jBVBJJwBWzui/RZYVGRlz2t/kPQKxvQjo+FUSsOsw29i/61m+kfSyOyTCjVIwOB6Pa3oFBW6RcegsU360rA6UHee4t6FzWtV6UTmYyOdWo7gAL7BjFY69vpJnLyOWZu0n/L0CqFBtLgHHY5gMHfvHeD7ak1vNWjLa6eNtSMVPpFTjo906XZZjpP8X7p9/ooNnW8lZK2thIawHDrpZACCDUu4FD11oK1/wAGgtLWa5ZctDFJKBkqCUQsAcekgD+dc2dIennEL9FjublnRDkIFSNdW41FY1AJ3O59Nb68N3S+C14e9tqDTXS6FQblY8jVI++wwCB6SfYcczUClKUClKUClKUCtq/Rz85zfc5PzretVVtX6OfnOb7nJ+db0GD8Nnnu7/D/AKaGoNU58Nnnu7/D/poag1ApSlApSlApSlApSlApSlApSlArL9HuFc599lXcn2ej+f8AlWJAqQcLuOXEcfvHP8hsKCT8Q48sCYXbAwMdgrX99eNK5ZiSTVbiF2WPbVjQKUpQK9AzRVzVy8WnYfzoK9hxie3/AGU0ie5jj+47f4VnV8KXFkXSt2V9oSMN/fpzUUNfUo2X+dB931/LO5kmlkldsZd2Z2OBgZZiSdgBVvSlApSlApSlApSlArav0c/Oc33OT863rX0XRm7bGIWOQp7V6urOgPv1WbB0qcFsbA1sH6OfnOb7nJ+db0GD8Ng/9bu/w/6aGoPiu32NeZoOIcUxXb2aZoOIcUxXb2aZoOIcUxXb2aZoOIcUxXb2aZoOIcUxXb2aZoOIcUxXb2aZoOJYIsmsndyaVAHdtXY+aZoOImOa8xXb2aZoOIcV9LHXbmaZoOKo+0DbA/xNfZGc12lmvc0HErR0mXAX+dds5pmg4hxTFdvZpmg4hxTFdvZpmg4hxTFdvZpmg4hxTFdvZpmg5MPTSJRpSzBADlGkmMkqOY3iTUyoqSoilcK6McKRqwcCU/R085zfc5Pzreuis16poP/Z"/>
          <p:cNvSpPr>
            <a:spLocks noChangeAspect="1" noChangeArrowheads="1"/>
          </p:cNvSpPr>
          <p:nvPr/>
        </p:nvSpPr>
        <p:spPr bwMode="auto">
          <a:xfrm>
            <a:off x="76200" y="-652463"/>
            <a:ext cx="1952625" cy="1343026"/>
          </a:xfrm>
          <a:prstGeom prst="rect">
            <a:avLst/>
          </a:prstGeom>
          <a:noFill/>
          <a:ln w="9525">
            <a:noFill/>
            <a:miter lim="800000"/>
            <a:headEnd/>
            <a:tailEnd/>
          </a:ln>
        </p:spPr>
        <p:txBody>
          <a:bodyPr/>
          <a:lstStyle/>
          <a:p>
            <a:endParaRPr lang="en-US"/>
          </a:p>
        </p:txBody>
      </p:sp>
      <p:sp>
        <p:nvSpPr>
          <p:cNvPr id="148486" name="AutoShape 6" descr="data:image/jpeg;base64,/9j/4AAQSkZJRgABAQAAAQABAAD/2wCEAAkGBhAQERQUEw8QEhUSFRQVGRYXFBQSFhITFxcVFRYWEhkXGyYeFxkjGRgVIS8gIycpOC0sFSA9NzAqOCYtLCkBCQoKBQUFDQUFDSkYEhgpKSkpKSkpKSkpKSkpKSkpKSkpKSkpKSkpKSkpKSkpKSkpKSkpKSkpKSkpKSkpKSkpKf/AABEIALoBDwMBIgACEQEDEQH/xAAcAAEAAQUBAQAAAAAAAAAAAAAABgMEBQcIAQL/xABIEAACAQMCAgQKBwQIBQUAAAABAgMABBESIQUTBiIxQQcUFzVRVGFxpNMIIzJ0hLO0M0JSgRUkcpGhweHwFmKCsfElQ7LR0v/EABQBAQAAAAAAAAAAAAAAAAAAAAD/xAAUEQEAAAAAAAAAAAAAAAAAAAAA/9oADAMBAAIRAxEAPwCw8KPhR4tZcUuILe75cUfJ0ryYHxqhidt3jJPWYnc99RXy2cd9f+HtflU8Nnnu7/D/AKaGoNQTny2cd9f+HtflU8tnHfX/AIe1+VUGpQTny2cd9f8Ah7X5VPLZx31/4e1+VUGpQTny2cd9f+HtflU8tnHfX/h7X5VQalBOfLZx31/4e1+VTy2cd9f+HtflVBqUE58tnHfX/h7X5VPLZx31/wCHtflVBqUE58tnHfX/AIe1+VTy2cd9f+HtflVBqUE58tnHfX/h7X5VPLZx31/4e1+VUGpQTny2cd9f+HtflU8tnHfX/h7X5VQalBOfLZx31/4e1+VTy2cd9f8Ah7X5VQalBOfLZx31/wCHtflU8tnHfX/h7X5VQalBOfLZx31/4e1+VTy2cd9f+HtflVBqUE58tnHfX/h7X5VPLZx31/4e1+VUGpQTny2cd9f+HtflU8tnHfX/AIe1+VUGpQTny2cd9f8Ah7X5VPLZx31/4e1+VUGpQTny2cd9f+HtflU8tnHfX/h7X5VQalBOfLZx31/4e1+VU/8AAt4ROJcRvpYrq55qLbPIF5UKYcSwqDmNAexm2z31oetq/Rz85zfc5Pzregwfhs893f4f9NDUGqc+Gzz3d/h/00NQagnnE+E6l4dJHBYrzLdZZAz28XMkM00ZykkgJGhExgYyD35qw6T9HdVxxN4hBFFw+cx8sBlPLM5gQphSCR1c5IPvq04l0jgmNp/V5VW0jEWOepMiK8ko35OFbVI2+DsBsO03E/TON5L8tbNy+IkPIomAdJBMJ8xvy8adWRgqTg9vfQU26BzCe4hM9uDbQLcs5MuhoikUmU+r1ZCyrsQO/tr2foFMoYi4tnItfHFVTKDJbYyXXVGACN+qxUnScA5Gbi46eK891MbXBurMWpUSnEeI4o9akoSdok2J7zue4OniZB8VO3Djw/8AbD7JBHN/Z9u56v8AjQZHhHBdDESw2hEnBbmddCl84jmKSSc0HTOGXtTAGkY76tbHogkpiE0lvCDw2W6Qxc4mTQLlg0+UYag0eHC46qgLvmqEfTpAYz4qx0cOk4f+2AyrhwZP2ex+sfq+7fY5op00UNb/ANXOIbKWxcc3eSOUTBnQ8vqNmZ8ZDDYdu5IUm6FNpifxq3MU0c8iy6bnT9QfrFb6nUGG57Me3esZwzgrTJJIZI4oodAeRy2kM5IRQFUszHDbKCcKx7ASMxecRaCwNuJFIuJhNGqyxzNDAUUsshQYDOwhyDgg27ZVc9bF8K4wkcU0MsTSRTGNyFk5TLJFq0OrFWB6ryKQVP2+4gGgkXTLo4rXtwVe2hhhisi0gR0iLy20BHLWKPOXbmPjSNgx2rHweD+5aSRS8SqjwoJMTPHK06cyHllI2OGjw+WC4BGcEgV98Q6aJcPNrtmEVxHaq0aTaSslqgijeN2jbA0ahpYN9s75wR9N09ZxNG8TcqR4pEWOZoni5MfIiQyYJdOUApBGSVBBBzkKE/QSeKEyzSwQb3KhHMhLSW2oSR6kRo1cspVVZhk49IJseEdHGuIZ5udDEltyy5fmZxI2hSoRGz1sbdu9Ziz6f8m1khS30NNFcRSaZTypROzEPJEVOqSMNhH1AjAySBisRwvjyw2t3AYi3jYhGrXp5fKk5g6uk6sn2igubnoXLDJOs00ES2/K1SHmsjGZQ8SpojLFmTLYKjARs4IxV5J0IWK2u3muESa2ltlUDmMjJNHLIrdWI51qqFTkYydQG1ecV6ax3Uk/Mtn5VwLYlFnCskttHyo3VzEQcoXBUqftk7YGLe66Yc4XaywkrdNAwCyaDF4sjxwKCytqQI+DkZOkbjfIY/g3ATcrO/PhiFuiyPzOZujSJFldCNkhnTbYnO2avrzoXJGsp8Yt3MMEVyVUy6jby8nQ41RgDPOj6pIO/ZVlwjjCQQ3UZiZzdRLFkOE5emRJs40HV1o02yNs+kEZW56YxOZyLZxz7KCz3nU6BDydL/shqJ5EWRt+9vuNIUL7oJdQwtKwU8vk8xMSK0HPAMfM1oFPaAQpbSTg4qrJ0AnBhHPtm5901nkNIRFcqVBR/q+sMsOsmse2veI9ODPKk0kCySBoWkWR2kgk5WnZYcAIHCgMMsDk405q7fwhL/Vx4tIRbXi3i67jWTgIOVnlgKg0LjAGBnY5zQYfi/RSS2hMvOglRZ3tm0GTKTINRB1ouoY71yNvdnB1IuK9KlmtpIBAV5l5Jd6uZq0l10aMaBkAd+R7qjtApSlApSlApSlApSlApSlArav0c/Oc33OT863rVVbV+jn5zm+5yfnW9Bg/DZ57u/w/6aGopw7g8twsrRhDyIzK4LorctftFVYgvjv0g4qV+Gzz3d/h/wBNDWM6AmaK5E6oxt4urcvjKJbSq6yB+7JQPpHewGATgELL/hO4yd7cBVjcsbiAIBLnlgsXxrYAkL24GcY3qncdGLqMOZI1j5UyW76nRSkrqzJqBOQhVWIf7OFO9X8PSKOWKeG45qpLLFMrRKjGNoleJY9DMBy+VIVGG6uhe0Vd3/TKK78aE6SoJ7i3nTl6GIW3jlhSJi2ACUdcuAd1PVOcUGIsejcjXy2UhWKTniFyWQhG1aWwdWliN8AHc4A7az7dDkS34gmbd5bW5t0SYzIgEbm5Vg55mhSeUnVOSCaxPEukcbcUa9jRypuhchGwjftBKUJGoDfIzv6cd1XvEOkdo8V8im4/rtzDOCY4xywjzsynEpztMcH/AJO7OwWMnRieGK7Etrh7aWGJnMyKIHYuNJTfmBsDrA4GnvzXxxLobeWolaWOPFuyLKFlikMZf7GtUckK3cfaPTWa470ztrj+k8LOvj89tKuVT6sRFiwfr7k62xj+Eenb3jvTW2uP6T0pOvj7WrJlU6nJOW14ffO+MUFv0+6K8i4uJIY44reN4owOYM8xoIpGVFdi7fbJ2zjPdVvHwVJeFwukObiS/a3BBbU6mGNlTGdOdbeisl006c23EUdWjnBjZWtm6gKBkiSWKVQcFCYw4YHIJI3G1WnR7prHZ29sqxu8tvfeN4OFjZeWsejUCWB6uc47/ZuGMXoZeFgqpGwKSScxZoXhCRftSZVcoNO2Rn95f4hn7i6DXrEgLDgPFGGNxAEeSZObEsbl9LkoQdjtnfFZiz6bRRzhufxB1jjnETnl6opJNGDydXLddKYYMcOD2DAxf2fhEs0lnfxZlSaSIvAIoWt7iJYlSRXiZtMLvIGcOuSusjrCggthwqWeQxoFyoZmLOkaqqDLFmchQB7+3A7TUj6OdD25k5nSE8i0NyivKvJn1MkcbcxJACgLkkhvtJpODkVh+BcXSFp1cMI7mF4W0BSyAukqlAxAOHjTIyMjO47azUfS63VJo8TFP6P8RiOlNRJmFy0ko1YUGTUABqwGG5I3DBJwmS58ZlijiVIMyOiyLiOMtp+rDuXdASBkasZGTvVb/hG51MpNuNHLBY3NuqBpQTGusvp1EKxxnIAOcVe9A3kjmeYpIbVY5I7kgdUwyRvlGPYGbT1c/vKvaa8h6TRzQyQ3fNCPci6DRKjEOVMbph2ACldOk56ujsOdgsT0SuwMtEE/rAtCHdEKXBBIR1YgqMA9Y7bdtXFv0EvpGdVjjzHc+KMDNApW5yQI+s4zkggEbHHbWYfp7FPzjPFKpk4gl+OXobOlXXkktjTsR18HsPVq0490qt7iG8RVmDXXEPHFyqYVCso0MQ5OfrW3A/cHp2DGXHRC7jjLskYwsblOdCZQkpVY25QbXhiyb4/eHprNdE+hrjiNpHdQxyQzTtC2mVZE1qOvGzQv1ZFyDjIO4O4NXSeEOCOC3VYGmktjZNFzlQ+LvAyyTcqYEyNHI6/szgKGOMYxXxZ9PY476CZpL2WKGdrjQxjGkkEBEVW0k9gMhxkY6oxuGPHCooeFx3BitpXuXuEzJIyyQiPkqhgRJV1NqkZjqVsDTtjtilSSTjFo9rZ27+Mabee4eQqsalo5jF+zyxAYCIdoxlj6N43QKUpQKUpQKUpQKUpQKUpQK2r9HPznN9zk/Ot61VW1fo5+c5vucn51vQYPw2ee7v8AD/poag1Tnw2ee7v8P+mhqDUClKUClKUClKUClKUClKUClKUClKUClKUClKUClKUClKUClKUClKUClKUClKUCtq/Rz85zfc5PzretVVtX6OfnOb7nJ+db0GD8Nnnu7/D/AKaGoNU58Nnnu7/D/poag1ApSlApSlBmOCcFiuIrl3meM20QlIEQk1qZI4sAmRcHVIvd2A+42/EuBXFssTSxsqzxiRD6VLOoz6GyjbHfFZTovoFvfhpoUMtssSB3Cl3FxbykAHu0Rvv6Rjvqt0s4n4xbWJW4EgitlikQyEuswluWJKHc9Rl63tAzQRpbVyMhHIxqzpONI7Tn0e2vHgZSAVYEgEAggkHsI9NbL6K9IoYl4Mr3iIkMl4Z0MjYRHIKCRewggHbft9tW3C+PQLHw1p7lHkhk4iGZpJGaJ5UVbaR2Q6wglXVqXJA3G5GQ160DhtJVg2QNODqyewY7c16ts5yAjEggHY7EnAB9pNT2DjweU8ye2SSOzaActyTKryDqG6nMmmRUYsrjOAgUYPZX4rx5Gl4jLHex5n4fZqrLNIDJMnivNAL4ctiKfdtzqGd23DXa2khYqI3LDtUKSR7x2ivEt3YlQjEjtABJG+Nx762lZ8atxLLru4HWS14ZG6icxSO0USpK8Vwv2ZI5EyVbIcN7jUTsukIt+LvPG8lzG1zKCWOlrqCSRg3MwFBLoc4IAydx3UEbFpJ1fq36+69U9YYz1fTt6K+TA3W6rdU4bY9U9mG9G9Ts8XjSS8tEuNBigNrbTNK6KNFwkkwDDZBIquBnHVCgnck1L7jcE63cInj5klhZQGRnIS5uYJoHlcuwGSFVwGbt0bE5FBr6SNlOGBUjuIwR/I181Iend0kt3rjmSZTBaDWpY5aO2iifOoBgdaN2gH++o9QKUpQKUpQKUpQKUpQKUpQK9rylBXtrfWcZxnsz2VRZcHB7qqWzkMKv5eHF4zIN9O5/s/6UGLrav0c/Oc33OT863rVVbV+jn5zm+5yfnW9Bg/DZ57u/w/6aGoNU58Nnnu7/AA/6aGoNQKrJaOYzJpOhWVC3cHcOyqfaQjn/AKTVGpdwa/mPCrqGOTcXEDaMoDyOVdiVgDuVyUzj0j00GF6ScDNlcNAXWTSsTagCAVliSVdjuNnA94qyvbXlvp5kcnVQ6kJZesqtjJA3GdJ9oNbM6XSCX+k1YwuIrXhzRbxEiUC1WUxkbswVZlOCdlI7AKo8UPLk4m0a26nxLhzJpW30iZRaCQxKBpDqFufsjbS3ZtQQPhvCOfFcyBwptollKkE61MscJwe4gyKf76x1bSgigS6vGnQclrDh5kETxIzvrsXn04yC+qKdmAGTobsO9RfjkYHFFa7eCSGSWJ2e30CJrUsN4gn2RywRg7gjffegjdnaPNIkcalnkZUVR2s7EKoHvJAq743w2O3k5aXCTldQcqjoEdWZSvXA1DbII7mHYcgbA4dOyXNsbgwCQcVgaFlNuAlopY3BBjOBDjk6c9XY6cdaojd8ekh4m07aZTFO2VOhleMOQUOxXBXIzg9tBHKVsu4mt47xrZWBCRXU1vr5WBczoZbZZDJsSqMvadpGxjIJP1avCzLHKIPGpOFXyS55PXnPNNqpKnTzuWI/Q3Zneg1nV5wzi81szNE4RmXRnSjEDUrZQsDoYMqkMuCCNiK2JbxBJLfa2LDglwrg+LyKblPGAiyA5VpAxgGDk9gNVehvEFuYQ8rW1u3O089Y7dgFht49r6GTGuFhkhlIOsv6RQaqqSz9C+XcTRvcosVvDDO82iQgJMsJj6igsSWmRce/0Vm7+5tEsESOBJY3s4wZGmiURXudUhCCLnGUPqUAtgoR+4AayfFr2SJ+KtHIqk2PDApDxnLxizVwu51FQk+QP4TQQG34GJEu3SZWFoofOlgJozMkOpc4K7uhwR2E9mKxNSToumbXifZvaoBkqCSLq3kwoJ3OhHO3cpqX8Sns+dFFFb2zwG4svFpppouWUBQOpSOEPocH63mHYgkjUQCGrKVuKQQ85W1B1NtdNym8VW8ttU0CfUyrlJn+0U1gHl8wd4xA+nlgVupZBNDPGHSISRiGLU6wxFsxRsdJGcFgMFg3fkAIzSlKBSlKBSlegUHlKy/B+jM9yyhVChiBqbYe/wBJ/kKoca4a1rPJA2NUTlSRuDjvHvG9BYha+xEfRXxzD6a8Zie0k0FzEqqcs3Z3Dc1l7HjKLDICoAwwAzks7Age4d/8qwcEWo7nAG5PoFJ5ATsCFHYPZ7fbQUq2r9HPznN9zk/Ot61VW1fo5+c5vucn51vQYPw2ee7v8P8Apoag1Tnw2ee7v8P+mhqDUClKUClKUClegZ2G+aqvZyLqzG40kBsqRpJ7A221BRq54deCGQOYopQAw0SBmQ6lK7hWByM5BBGCBVtVW3tnkOERnPbhVLHHuFB7d3Tyu0jnLOSxOAMk7nAGwHsHZVGq72MqqXMThVfllipAWTBOgnGzYBOPYaoUClVbW1klYJGjO7diqCzHbOwG52qlQKUqrJbOqqzIyrICVJBAcAlSVPeAwI27xQUqUpQKUpQKUpQKV9RxliABknYD0n2Vt3oD4DXm0zXx5cWAwiU/WOO3Eh/9sezt91BrjgPRO7vTiGEsoOC56qL72O38qnVt0AitFBkxLJ3n90H/AJR3+81uiaxhiUJDGkcaDCqqhQPScD01rrpRxBRIVB7KDDWyhHB9BqO+GLh+i/WUAabq3gm2GBq08t/edSEn+1WWa+Gaq+ES1a64VbXAAPikrwvt1gkoUoc/whlI/wCse2g1VX3FEWOP9gek0jiLHb/wPSa+3lAGlezvPe3+ns/2ASyjGlfs/wDyPpNUaUoFbV+jn5zm+5yfnW9aqrav0c/Oc33OT863oMH4bPPd3+H/AE0NQapz4bPPd3+H/TQ1BqBSlKBVa1MYccxXZN8hWCsdjgBiCBvjfBqjSgvLowll5Kyrnt5jocMewAhVAA9J7fQKmnF5bee6nzMogFzK8yeMRk3EhMhgkVw2JIySFwv7MMd+sXrX9KCcXEVqocpBaF9VqMPPbsBradZGRY5dAGOVkZYL9o6cjFjwKNIuIXCo6iNUvEBFzFCGUxyIgSZzpJJKYO+e321FaUGwJYYZAdc9uuqSzJRpoJmBgtruMIzawshbEOZNlBnGcYIHzJaWSucR2TLJNYDLTREokscgusaZcKBIFyexe0YG9QGlBOOD28Ec9vpFnoSaEtI1xEsiSrKpkyS+8YQMAR1cYIYt2/PDrK1blSv4opaLDxh4MAiaVWciSTqFY0i2+03MyAesahNKCZ3cdlEYojFaFJDOrSCTmOvLnflajHIdKlQilsdZHJBOFZcd0oP1VsCLZWAmDLDJG6q2vIyEdgpKlezY+/VUdpQX93JaFfq47hXyB15Edcd7HEYOT/D3ek1YUpQKUpQKyPBuBy3T6UHoyx+yo9JNZDgHRdpsO+VT/Fvd7PbWwuE2qxKFRQoHo/7n0mgynQfobbWfWwJJTjMjAbf2Afs/962LHdkgDsFRHhj/AO/9/wC9qz0UtBU41dMIn07tpOPfjatR8N4BPckk51ZJYnbBz3nurbcykjsNWEdnICdOBnbu3HtoNaXHAQHCc+PV/Dkgn+znGf5VNOBcJj/o2/iuHRY3gYkn90qrEPv3q2kj2gVivCw44aLR1iSWacynL6sR6BH9kKRv9Z257uytW9JemdzeARuyrGpzoQEKzfxNkksRvjJOMnGM0GBeTbA/n7TVOlKBSlKBW1fo5+c5vucn51vWqq2r9HPznN9zk/Ot6DB+Gzz3d/h/00NQapz4bPPd3+H/AE0NQagUpSgUpSgUpSgUpSgUpSgUpSgUpSgUpVW2tXkYKilie6gpqpPZUo6P9Gc4eUe5f/1/9Vc2nRJ41DDrONyP8l9tZbh0wIx3jbHeDQZSBQKyNulWtslZW1hoMnYCsvFLpGfRWNtgBVe6udKnGOyg+pONPnCgsfYCav8AhVzJnVIFQZ7O1sf5VFLG3zINiRncEnH91S3jttZ2XDri5ZQjCKTBJJPMYFYwm+x1MoGKDWnh/wClVvcS28ERDPbiXmEHPLMmgcs421fV5PoyPbWoK9JrygUpSgUpSgVtX6OfnOb7nJ+db1qqtq/Rz85zfc5Pzregwfhs893f4f8ATQ1BqnPhs893f4f9NDUGoFKUoFKUoFKUoFKUoFKUoFKUoFKV6BmgqW9u0jBVBJJwBWzui/RZYVGRlz2t/kPQKxvQjo+FUSsOsw29i/61m+kfSyOyTCjVIwOB6Pa3oFBW6RcegsU360rA6UHee4t6FzWtV6UTmYyOdWo7gAL7BjFY69vpJnLyOWZu0n/L0CqFBtLgHHY5gMHfvHeD7ak1vNWjLa6eNtSMVPpFTjo906XZZjpP8X7p9/ooNnW8lZK2thIawHDrpZACCDUu4FD11oK1/wAGgtLWa5ZctDFJKBkqCUQsAcekgD+dc2dIennEL9FjublnRDkIFSNdW41FY1AJ3O59Nb68N3S+C14e9tqDTXS6FQblY8jVI++wwCB6SfYcczUClKUClKUClKUCtq/Rz85zfc5PzretVVtX6OfnOb7nJ+db0GD8Nnnu7/D/AKaGoNU58Nnnu7/D/poag1ApSlApSlApSlApSlApSlApSlArL9HuFc599lXcn2ej+f8AlWJAqQcLuOXEcfvHP8hsKCT8Q48sCYXbAwMdgrX99eNK5ZiSTVbiF2WPbVjQKUpQK9AzRVzVy8WnYfzoK9hxie3/AGU0ie5jj+47f4VnV8KXFkXSt2V9oSMN/fpzUUNfUo2X+dB931/LO5kmlkldsZd2Z2OBgZZiSdgBVvSlApSlApSlApSlArav0c/Oc33OT863rX0XRm7bGIWOQp7V6urOgPv1WbB0qcFsbA1sH6OfnOb7nJ+db0GD8Ng/9bu/w/6aGoPiu32NeZoOIcUxXb2aZoOIcUxXb2aZoOIcUxXb2aZoOIcUxXb2aZoOIcUxXb2aZoOIcUxXb2aZoOJYIsmsndyaVAHdtXY+aZoOImOa8xXb2aZoOIcV9LHXbmaZoOKo+0DbA/xNfZGc12lmvc0HErR0mXAX+dds5pmg4hxTFdvZpmg4hxTFdvZpmg4hxTFdvZpmg4hxTFdvZpmg5MPTSJRpSzBADlGkmMkqOY3iTUyoqSoilcK6McKRqwcCU/R085zfc5Pzreuis16poP/Z"/>
          <p:cNvSpPr>
            <a:spLocks noChangeAspect="1" noChangeArrowheads="1"/>
          </p:cNvSpPr>
          <p:nvPr/>
        </p:nvSpPr>
        <p:spPr bwMode="auto">
          <a:xfrm>
            <a:off x="76200" y="-652463"/>
            <a:ext cx="1952625" cy="1343026"/>
          </a:xfrm>
          <a:prstGeom prst="rect">
            <a:avLst/>
          </a:prstGeom>
          <a:noFill/>
          <a:ln w="9525">
            <a:noFill/>
            <a:miter lim="800000"/>
            <a:headEnd/>
            <a:tailEnd/>
          </a:ln>
        </p:spPr>
        <p:txBody>
          <a:bodyPr/>
          <a:lstStyle/>
          <a:p>
            <a:endParaRPr lang="en-US"/>
          </a:p>
        </p:txBody>
      </p:sp>
      <p:pic>
        <p:nvPicPr>
          <p:cNvPr id="148487" name="Content Placeholder 8" descr="http://mhamdanbr.files.wordpress.com/2011/02/humilityis9.jpg"/>
          <p:cNvPicPr>
            <a:picLocks noGrp="1" noChangeAspect="1" noChangeArrowheads="1"/>
          </p:cNvPicPr>
          <p:nvPr>
            <p:ph sz="half" idx="1"/>
          </p:nvPr>
        </p:nvPicPr>
        <p:blipFill>
          <a:blip r:embed="rId2" cstate="print"/>
          <a:srcRect/>
          <a:stretch>
            <a:fillRect/>
          </a:stretch>
        </p:blipFill>
        <p:spPr>
          <a:xfrm>
            <a:off x="1828800" y="2438400"/>
            <a:ext cx="3095625" cy="2438400"/>
          </a:xfrm>
          <a:noFill/>
        </p:spPr>
      </p:pic>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title"/>
          </p:nvPr>
        </p:nvSpPr>
        <p:spPr/>
        <p:txBody>
          <a:bodyPr/>
          <a:lstStyle/>
          <a:p>
            <a:pPr eaLnBrk="1" hangingPunct="1"/>
            <a:r>
              <a:rPr lang="en-US" smtClean="0"/>
              <a:t>Humility</a:t>
            </a:r>
          </a:p>
        </p:txBody>
      </p:sp>
      <p:sp>
        <p:nvSpPr>
          <p:cNvPr id="149507" name="Rectangle 8"/>
          <p:cNvSpPr>
            <a:spLocks noGrp="1" noChangeArrowheads="1"/>
          </p:cNvSpPr>
          <p:nvPr>
            <p:ph type="body" sz="half" idx="2"/>
          </p:nvPr>
        </p:nvSpPr>
        <p:spPr/>
        <p:txBody>
          <a:bodyPr/>
          <a:lstStyle/>
          <a:p>
            <a:pPr eaLnBrk="1" hangingPunct="1"/>
            <a:r>
              <a:rPr lang="en-US" sz="2800" smtClean="0"/>
              <a:t>Being humble, not proud or haughty, not arrogant or assertive</a:t>
            </a:r>
          </a:p>
          <a:p>
            <a:pPr eaLnBrk="1" hangingPunct="1">
              <a:buFontTx/>
              <a:buNone/>
            </a:pPr>
            <a:endParaRPr lang="en-US" sz="2800" smtClean="0"/>
          </a:p>
        </p:txBody>
      </p:sp>
      <p:pic>
        <p:nvPicPr>
          <p:cNvPr id="149508" name="Picture 13" descr="w-disHumility"/>
          <p:cNvPicPr>
            <a:picLocks noChangeAspect="1" noChangeArrowheads="1"/>
          </p:cNvPicPr>
          <p:nvPr>
            <p:ph sz="half" idx="1"/>
          </p:nvPr>
        </p:nvPicPr>
        <p:blipFill>
          <a:blip r:embed="rId2" cstate="print"/>
          <a:srcRect/>
          <a:stretch>
            <a:fillRect/>
          </a:stretch>
        </p:blipFill>
        <p:spPr>
          <a:xfrm>
            <a:off x="685800" y="1600200"/>
            <a:ext cx="7391400" cy="2517775"/>
          </a:xfrm>
          <a:noFill/>
        </p:spPr>
      </p:pic>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pPr eaLnBrk="1" hangingPunct="1"/>
            <a:r>
              <a:rPr lang="en-US" smtClean="0"/>
              <a:t>Humility</a:t>
            </a:r>
          </a:p>
        </p:txBody>
      </p:sp>
      <p:sp>
        <p:nvSpPr>
          <p:cNvPr id="150531" name="Rectangle 3"/>
          <p:cNvSpPr>
            <a:spLocks noGrp="1" noChangeArrowheads="1"/>
          </p:cNvSpPr>
          <p:nvPr>
            <p:ph type="body" sz="half" idx="1"/>
          </p:nvPr>
        </p:nvSpPr>
        <p:spPr>
          <a:xfrm>
            <a:off x="685800" y="1981200"/>
            <a:ext cx="4419600" cy="4114800"/>
          </a:xfrm>
        </p:spPr>
        <p:txBody>
          <a:bodyPr/>
          <a:lstStyle/>
          <a:p>
            <a:pPr eaLnBrk="1" hangingPunct="1"/>
            <a:endParaRPr lang="en-US" sz="2800" smtClean="0"/>
          </a:p>
          <a:p>
            <a:pPr eaLnBrk="1" hangingPunct="1"/>
            <a:endParaRPr lang="en-US" sz="2800" smtClean="0"/>
          </a:p>
          <a:p>
            <a:pPr eaLnBrk="1" hangingPunct="1"/>
            <a:r>
              <a:rPr lang="en-US" sz="2800" smtClean="0"/>
              <a:t>having a good balance of humility and self-confidence </a:t>
            </a:r>
          </a:p>
        </p:txBody>
      </p:sp>
      <p:pic>
        <p:nvPicPr>
          <p:cNvPr id="150532" name="Picture 11" descr="a-pinch-of-humility"/>
          <p:cNvPicPr>
            <a:picLocks noChangeAspect="1" noChangeArrowheads="1"/>
          </p:cNvPicPr>
          <p:nvPr>
            <p:ph sz="half" idx="2"/>
          </p:nvPr>
        </p:nvPicPr>
        <p:blipFill>
          <a:blip r:embed="rId2" cstate="print"/>
          <a:srcRect/>
          <a:stretch>
            <a:fillRect/>
          </a:stretch>
        </p:blipFill>
        <p:spPr>
          <a:xfrm>
            <a:off x="5638800" y="2438400"/>
            <a:ext cx="2895600" cy="2628900"/>
          </a:xfrm>
          <a:noFill/>
        </p:spPr>
      </p:pic>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eaLnBrk="1" hangingPunct="1"/>
            <a:r>
              <a:rPr lang="en-US" smtClean="0"/>
              <a:t>Humility </a:t>
            </a:r>
          </a:p>
        </p:txBody>
      </p:sp>
      <p:sp>
        <p:nvSpPr>
          <p:cNvPr id="151555" name="Rectangle 4"/>
          <p:cNvSpPr>
            <a:spLocks noGrp="1" noChangeArrowheads="1"/>
          </p:cNvSpPr>
          <p:nvPr>
            <p:ph type="body" sz="half" idx="2"/>
          </p:nvPr>
        </p:nvSpPr>
        <p:spPr>
          <a:xfrm>
            <a:off x="228600" y="3657600"/>
            <a:ext cx="8915400" cy="3200400"/>
          </a:xfrm>
        </p:spPr>
        <p:txBody>
          <a:bodyPr/>
          <a:lstStyle/>
          <a:p>
            <a:pPr eaLnBrk="1" hangingPunct="1">
              <a:lnSpc>
                <a:spcPct val="80000"/>
              </a:lnSpc>
            </a:pPr>
            <a:r>
              <a:rPr lang="en-US" sz="1800" smtClean="0"/>
              <a:t>When Kermit the Frog sprang from the imagination of creator Jim Henson over 50 years ago the world was given a new friend whose endearing qualities continue to charm each succeeding generation. </a:t>
            </a:r>
          </a:p>
          <a:p>
            <a:pPr eaLnBrk="1" hangingPunct="1">
              <a:lnSpc>
                <a:spcPct val="80000"/>
              </a:lnSpc>
            </a:pPr>
            <a:r>
              <a:rPr lang="en-US" sz="1800" smtClean="0"/>
              <a:t>Remarkably, most never really outgrow the connection with Kermit. His personality transcends mere toys and action figures because Kermit is someone we know. </a:t>
            </a:r>
          </a:p>
          <a:p>
            <a:pPr eaLnBrk="1" hangingPunct="1">
              <a:lnSpc>
                <a:spcPct val="80000"/>
              </a:lnSpc>
            </a:pPr>
            <a:r>
              <a:rPr lang="en-US" sz="1800" smtClean="0"/>
              <a:t>We’ve lived along with him through good days and bad and observed how he keeps a perspective on whatever comes his way. Green and fuzzy, this delightful character has become part of our lives. </a:t>
            </a:r>
          </a:p>
          <a:p>
            <a:pPr eaLnBrk="1" hangingPunct="1">
              <a:lnSpc>
                <a:spcPct val="80000"/>
              </a:lnSpc>
            </a:pPr>
            <a:r>
              <a:rPr lang="en-US" sz="1800" smtClean="0"/>
              <a:t>Jim Henson gives an insight into the comfortable world Kermit draws us into, “There is a sense of our characters caring for each other. A positive feeling, a positive view of life. That’s the key to everything we do.”</a:t>
            </a:r>
          </a:p>
          <a:p>
            <a:pPr eaLnBrk="1" hangingPunct="1">
              <a:lnSpc>
                <a:spcPct val="80000"/>
              </a:lnSpc>
            </a:pPr>
            <a:r>
              <a:rPr lang="en-US" sz="1800" smtClean="0"/>
              <a:t>Perhaps a clue to Kermit’s humility comes from a line in his well known song, ‘It ain’t easy being green.” As we grow and change it’s nice to have a hero that stays the same—one that serves as a real inspiration to “Live Your Dreams.”</a:t>
            </a:r>
          </a:p>
          <a:p>
            <a:pPr eaLnBrk="1" hangingPunct="1">
              <a:lnSpc>
                <a:spcPct val="80000"/>
              </a:lnSpc>
            </a:pPr>
            <a:endParaRPr lang="en-US" sz="1800" smtClean="0"/>
          </a:p>
          <a:p>
            <a:pPr eaLnBrk="1" hangingPunct="1">
              <a:lnSpc>
                <a:spcPct val="80000"/>
              </a:lnSpc>
            </a:pPr>
            <a:endParaRPr lang="en-US" sz="1800" smtClean="0"/>
          </a:p>
        </p:txBody>
      </p:sp>
      <p:pic>
        <p:nvPicPr>
          <p:cNvPr id="151556" name="Picture 10" descr="Kermit_14x48"/>
          <p:cNvPicPr>
            <a:picLocks noChangeAspect="1" noChangeArrowheads="1"/>
          </p:cNvPicPr>
          <p:nvPr>
            <p:ph sz="half" idx="1"/>
          </p:nvPr>
        </p:nvPicPr>
        <p:blipFill>
          <a:blip r:embed="rId2" cstate="print"/>
          <a:srcRect/>
          <a:stretch>
            <a:fillRect/>
          </a:stretch>
        </p:blipFill>
        <p:spPr>
          <a:xfrm>
            <a:off x="1219200" y="1600200"/>
            <a:ext cx="6821488" cy="1981200"/>
          </a:xfrm>
          <a:noFill/>
        </p:spPr>
      </p:pic>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pPr eaLnBrk="1" hangingPunct="1"/>
            <a:r>
              <a:rPr lang="en-US" smtClean="0"/>
              <a:t>Humility</a:t>
            </a:r>
          </a:p>
        </p:txBody>
      </p:sp>
      <p:sp>
        <p:nvSpPr>
          <p:cNvPr id="152579" name="Rectangle 3"/>
          <p:cNvSpPr>
            <a:spLocks noGrp="1" noChangeArrowheads="1"/>
          </p:cNvSpPr>
          <p:nvPr>
            <p:ph type="body" sz="half" idx="1"/>
          </p:nvPr>
        </p:nvSpPr>
        <p:spPr/>
        <p:txBody>
          <a:bodyPr/>
          <a:lstStyle/>
          <a:p>
            <a:pPr eaLnBrk="1" hangingPunct="1"/>
            <a:endParaRPr lang="en-US" sz="2800" smtClean="0"/>
          </a:p>
          <a:p>
            <a:pPr eaLnBrk="1" hangingPunct="1"/>
            <a:endParaRPr lang="en-US" sz="2800" smtClean="0"/>
          </a:p>
          <a:p>
            <a:pPr eaLnBrk="1" hangingPunct="1"/>
            <a:r>
              <a:rPr lang="en-US" sz="2800" smtClean="0"/>
              <a:t>being modest, meek and teachable </a:t>
            </a:r>
          </a:p>
        </p:txBody>
      </p:sp>
      <p:pic>
        <p:nvPicPr>
          <p:cNvPr id="152580" name="Picture 5" descr="rman5233l"/>
          <p:cNvPicPr>
            <a:picLocks noChangeAspect="1" noChangeArrowheads="1"/>
          </p:cNvPicPr>
          <p:nvPr>
            <p:ph sz="half" idx="2"/>
          </p:nvPr>
        </p:nvPicPr>
        <p:blipFill>
          <a:blip r:embed="rId2" cstate="print"/>
          <a:srcRect/>
          <a:stretch>
            <a:fillRect/>
          </a:stretch>
        </p:blipFill>
        <p:spPr>
          <a:xfrm>
            <a:off x="4872038" y="2133600"/>
            <a:ext cx="3362325" cy="3810000"/>
          </a:xfrm>
          <a:noFill/>
        </p:spPr>
      </p:pic>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6"/>
          <p:cNvSpPr>
            <a:spLocks noGrp="1" noChangeArrowheads="1"/>
          </p:cNvSpPr>
          <p:nvPr>
            <p:ph type="title"/>
          </p:nvPr>
        </p:nvSpPr>
        <p:spPr/>
        <p:txBody>
          <a:bodyPr/>
          <a:lstStyle/>
          <a:p>
            <a:pPr eaLnBrk="1" hangingPunct="1"/>
            <a:r>
              <a:rPr lang="en-US" smtClean="0"/>
              <a:t>Humanitarianism</a:t>
            </a:r>
          </a:p>
        </p:txBody>
      </p:sp>
      <p:sp>
        <p:nvSpPr>
          <p:cNvPr id="153603" name="Rectangle 3"/>
          <p:cNvSpPr>
            <a:spLocks noGrp="1" noChangeArrowheads="1"/>
          </p:cNvSpPr>
          <p:nvPr>
            <p:ph type="body" sz="half" idx="2"/>
          </p:nvPr>
        </p:nvSpPr>
        <p:spPr/>
        <p:txBody>
          <a:bodyPr/>
          <a:lstStyle/>
          <a:p>
            <a:pPr eaLnBrk="1" hangingPunct="1">
              <a:lnSpc>
                <a:spcPct val="90000"/>
              </a:lnSpc>
            </a:pPr>
            <a:r>
              <a:rPr lang="en-US" sz="2800" smtClean="0"/>
              <a:t>“My humanity is bound up in yours for we can only be human together.”</a:t>
            </a:r>
            <a:br>
              <a:rPr lang="en-US" sz="2800" smtClean="0"/>
            </a:br>
            <a:r>
              <a:rPr lang="en-US" sz="2800" smtClean="0"/>
              <a:t>-Desmond Tutu </a:t>
            </a:r>
          </a:p>
          <a:p>
            <a:pPr eaLnBrk="1" hangingPunct="1">
              <a:lnSpc>
                <a:spcPct val="90000"/>
              </a:lnSpc>
              <a:buFontTx/>
              <a:buNone/>
            </a:pPr>
            <a:endParaRPr lang="en-US" sz="2800" smtClean="0"/>
          </a:p>
          <a:p>
            <a:pPr eaLnBrk="1" hangingPunct="1">
              <a:lnSpc>
                <a:spcPct val="90000"/>
              </a:lnSpc>
            </a:pPr>
            <a:r>
              <a:rPr lang="en-US" sz="1400" smtClean="0"/>
              <a:t>Video: Umpire</a:t>
            </a:r>
          </a:p>
        </p:txBody>
      </p:sp>
      <p:pic>
        <p:nvPicPr>
          <p:cNvPr id="153604" name="Picture 8" descr="Tutu_14x48"/>
          <p:cNvPicPr>
            <a:picLocks noChangeAspect="1" noChangeArrowheads="1"/>
          </p:cNvPicPr>
          <p:nvPr>
            <p:ph sz="half" idx="1"/>
          </p:nvPr>
        </p:nvPicPr>
        <p:blipFill>
          <a:blip r:embed="rId2" cstate="print"/>
          <a:srcRect/>
          <a:stretch>
            <a:fillRect/>
          </a:stretch>
        </p:blipFill>
        <p:spPr>
          <a:xfrm>
            <a:off x="1160463" y="1981200"/>
            <a:ext cx="6821487" cy="1981200"/>
          </a:xfrm>
          <a:noFill/>
        </p:spPr>
      </p:pic>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4"/>
          <p:cNvSpPr>
            <a:spLocks noGrp="1" noChangeArrowheads="1"/>
          </p:cNvSpPr>
          <p:nvPr>
            <p:ph type="title"/>
          </p:nvPr>
        </p:nvSpPr>
        <p:spPr/>
        <p:txBody>
          <a:bodyPr/>
          <a:lstStyle/>
          <a:p>
            <a:pPr eaLnBrk="1" hangingPunct="1"/>
            <a:r>
              <a:rPr lang="en-US" smtClean="0"/>
              <a:t>Humanitarianism</a:t>
            </a:r>
          </a:p>
        </p:txBody>
      </p:sp>
      <p:sp>
        <p:nvSpPr>
          <p:cNvPr id="154627" name="Rectangle 6"/>
          <p:cNvSpPr>
            <a:spLocks noGrp="1" noChangeArrowheads="1"/>
          </p:cNvSpPr>
          <p:nvPr>
            <p:ph type="body" sz="half" idx="2"/>
          </p:nvPr>
        </p:nvSpPr>
        <p:spPr>
          <a:xfrm>
            <a:off x="533400" y="3962400"/>
            <a:ext cx="8382000" cy="2667000"/>
          </a:xfrm>
        </p:spPr>
        <p:txBody>
          <a:bodyPr/>
          <a:lstStyle/>
          <a:p>
            <a:pPr eaLnBrk="1" hangingPunct="1">
              <a:lnSpc>
                <a:spcPct val="80000"/>
              </a:lnSpc>
            </a:pPr>
            <a:r>
              <a:rPr lang="en-US" sz="2000" smtClean="0"/>
              <a:t>In his role as General Secretary Tutu became an outspoken critic of apartheid in South Africa and brought awareness of the struggle to the world stage. </a:t>
            </a:r>
          </a:p>
          <a:p>
            <a:pPr eaLnBrk="1" hangingPunct="1">
              <a:lnSpc>
                <a:spcPct val="80000"/>
              </a:lnSpc>
            </a:pPr>
            <a:r>
              <a:rPr lang="en-US" sz="2000" smtClean="0"/>
              <a:t>Tutu insisted on the use of non-violent resistance by black South Africans.</a:t>
            </a:r>
          </a:p>
          <a:p>
            <a:pPr eaLnBrk="1" hangingPunct="1">
              <a:lnSpc>
                <a:spcPct val="80000"/>
              </a:lnSpc>
            </a:pPr>
            <a:r>
              <a:rPr lang="en-US" sz="2000" smtClean="0"/>
              <a:t>He risked being jailed after calling for a boycott of municipal elections. </a:t>
            </a:r>
          </a:p>
          <a:p>
            <a:pPr eaLnBrk="1" hangingPunct="1">
              <a:lnSpc>
                <a:spcPct val="80000"/>
              </a:lnSpc>
            </a:pPr>
            <a:r>
              <a:rPr lang="en-US" sz="2000" smtClean="0"/>
              <a:t>Tutu’s work was recognized with the Nobel Peace Prize in 1984; two years later he was elected Archbishop of Cape Town in 1986 and held that office until his retirement ten years later. </a:t>
            </a:r>
          </a:p>
          <a:p>
            <a:pPr eaLnBrk="1" hangingPunct="1">
              <a:lnSpc>
                <a:spcPct val="80000"/>
              </a:lnSpc>
            </a:pPr>
            <a:r>
              <a:rPr lang="en-US" sz="2000" smtClean="0"/>
              <a:t>Since the official end of apartheid in the early 1990’s he has become a mediator in the transition toward democracy. </a:t>
            </a:r>
          </a:p>
        </p:txBody>
      </p:sp>
      <p:pic>
        <p:nvPicPr>
          <p:cNvPr id="154628" name="Picture 9" descr="Tutu_14x48"/>
          <p:cNvPicPr>
            <a:picLocks noChangeAspect="1" noChangeArrowheads="1"/>
          </p:cNvPicPr>
          <p:nvPr>
            <p:ph sz="half" idx="1"/>
          </p:nvPr>
        </p:nvPicPr>
        <p:blipFill>
          <a:blip r:embed="rId2" cstate="print"/>
          <a:srcRect/>
          <a:stretch>
            <a:fillRect/>
          </a:stretch>
        </p:blipFill>
        <p:spPr>
          <a:xfrm>
            <a:off x="762000" y="1600200"/>
            <a:ext cx="7924800" cy="2362200"/>
          </a:xfr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Honesty</a:t>
            </a:r>
          </a:p>
        </p:txBody>
      </p:sp>
      <p:sp>
        <p:nvSpPr>
          <p:cNvPr id="17411" name="Rectangle 4"/>
          <p:cNvSpPr>
            <a:spLocks noGrp="1" noChangeArrowheads="1"/>
          </p:cNvSpPr>
          <p:nvPr>
            <p:ph type="body" sz="half" idx="1"/>
          </p:nvPr>
        </p:nvSpPr>
        <p:spPr/>
        <p:txBody>
          <a:bodyPr/>
          <a:lstStyle/>
          <a:p>
            <a:pPr eaLnBrk="1" hangingPunct="1"/>
            <a:r>
              <a:rPr lang="en-US" sz="2800" smtClean="0"/>
              <a:t>Trust and honesty is an investment you put in people.</a:t>
            </a:r>
            <a:br>
              <a:rPr lang="en-US" sz="2800" smtClean="0"/>
            </a:br>
            <a:r>
              <a:rPr lang="en-US" sz="2800" smtClean="0"/>
              <a:t>- Rachel Joy Scott</a:t>
            </a:r>
            <a:br>
              <a:rPr lang="en-US" sz="2800" smtClean="0"/>
            </a:br>
            <a:r>
              <a:rPr lang="en-US" sz="2800" smtClean="0"/>
              <a:t>student, first victim of the Columbine High School massacre </a:t>
            </a:r>
          </a:p>
        </p:txBody>
      </p:sp>
      <p:pic>
        <p:nvPicPr>
          <p:cNvPr id="17412" name="Picture 8" descr="lake"/>
          <p:cNvPicPr>
            <a:picLocks noChangeAspect="1" noChangeArrowheads="1"/>
          </p:cNvPicPr>
          <p:nvPr>
            <p:ph sz="half" idx="2"/>
          </p:nvPr>
        </p:nvPicPr>
        <p:blipFill>
          <a:blip r:embed="rId2" cstate="print"/>
          <a:srcRect/>
          <a:stretch>
            <a:fillRect/>
          </a:stretch>
        </p:blipFill>
        <p:spPr>
          <a:xfrm>
            <a:off x="4648200" y="2105025"/>
            <a:ext cx="3810000" cy="3867150"/>
          </a:xfrm>
          <a:noFill/>
        </p:spPr>
      </p:pic>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eaLnBrk="1" hangingPunct="1"/>
            <a:r>
              <a:rPr lang="en-US" smtClean="0"/>
              <a:t>Humanitarianism </a:t>
            </a:r>
          </a:p>
        </p:txBody>
      </p:sp>
      <p:sp>
        <p:nvSpPr>
          <p:cNvPr id="155651" name="Rectangle 4"/>
          <p:cNvSpPr>
            <a:spLocks noGrp="1" noChangeArrowheads="1"/>
          </p:cNvSpPr>
          <p:nvPr>
            <p:ph type="body" sz="half" idx="2"/>
          </p:nvPr>
        </p:nvSpPr>
        <p:spPr/>
        <p:txBody>
          <a:bodyPr/>
          <a:lstStyle/>
          <a:p>
            <a:pPr eaLnBrk="1" hangingPunct="1"/>
            <a:r>
              <a:rPr lang="en-US" sz="2800" smtClean="0"/>
              <a:t>Promotion of human welfare and social reform</a:t>
            </a:r>
          </a:p>
        </p:txBody>
      </p:sp>
      <p:pic>
        <p:nvPicPr>
          <p:cNvPr id="155652" name="Picture 6" descr="Africa_poverty-383x480">
            <a:hlinkClick r:id="rId2"/>
          </p:cNvPr>
          <p:cNvPicPr>
            <a:picLocks noGrp="1" noChangeAspect="1" noChangeArrowheads="1"/>
          </p:cNvPicPr>
          <p:nvPr>
            <p:ph type="clipArt" sz="half" idx="1"/>
          </p:nvPr>
        </p:nvPicPr>
        <p:blipFill>
          <a:blip r:embed="rId3" cstate="print"/>
          <a:srcRect/>
          <a:stretch>
            <a:fillRect/>
          </a:stretch>
        </p:blipFill>
        <p:spPr>
          <a:xfrm>
            <a:off x="1801813" y="2133600"/>
            <a:ext cx="2306637" cy="2895600"/>
          </a:xfrm>
        </p:spPr>
      </p:pic>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6"/>
          <p:cNvSpPr>
            <a:spLocks noGrp="1" noChangeArrowheads="1"/>
          </p:cNvSpPr>
          <p:nvPr>
            <p:ph type="title"/>
          </p:nvPr>
        </p:nvSpPr>
        <p:spPr/>
        <p:txBody>
          <a:bodyPr/>
          <a:lstStyle/>
          <a:p>
            <a:pPr eaLnBrk="1" hangingPunct="1"/>
            <a:r>
              <a:rPr lang="en-US" smtClean="0"/>
              <a:t>Humanitarianism</a:t>
            </a:r>
          </a:p>
        </p:txBody>
      </p:sp>
      <p:sp>
        <p:nvSpPr>
          <p:cNvPr id="156675" name="Rectangle 8"/>
          <p:cNvSpPr>
            <a:spLocks noGrp="1" noChangeArrowheads="1"/>
          </p:cNvSpPr>
          <p:nvPr>
            <p:ph type="body" sz="half" idx="2"/>
          </p:nvPr>
        </p:nvSpPr>
        <p:spPr>
          <a:xfrm>
            <a:off x="457200" y="3886200"/>
            <a:ext cx="8382000" cy="2743200"/>
          </a:xfrm>
        </p:spPr>
        <p:txBody>
          <a:bodyPr/>
          <a:lstStyle/>
          <a:p>
            <a:pPr eaLnBrk="1" hangingPunct="1">
              <a:lnSpc>
                <a:spcPct val="80000"/>
              </a:lnSpc>
            </a:pPr>
            <a:r>
              <a:rPr lang="en-US" sz="1800" smtClean="0"/>
              <a:t>Carol Donald, foster parent to 100 children with medical needs in Northern California since 1965. Simply stated, Carol Donald was born with a passion for babies and raising children. It’s her life long calling.</a:t>
            </a:r>
          </a:p>
          <a:p>
            <a:pPr eaLnBrk="1" hangingPunct="1">
              <a:lnSpc>
                <a:spcPct val="80000"/>
              </a:lnSpc>
            </a:pPr>
            <a:r>
              <a:rPr lang="en-US" sz="1800" smtClean="0"/>
              <a:t>The challenges of foster parenting in the 1960s were daunting and being unwed and pregnant was socially unacceptable. The transition from foster to adoptive parents was as Carol describes, “A death.” </a:t>
            </a:r>
          </a:p>
          <a:p>
            <a:pPr eaLnBrk="1" hangingPunct="1">
              <a:lnSpc>
                <a:spcPct val="80000"/>
              </a:lnSpc>
            </a:pPr>
            <a:r>
              <a:rPr lang="en-US" sz="1800" smtClean="0"/>
              <a:t>They would take the child from the foster home and send them to the adoptive parents without notice. Seeing the child’s trauma, she became an integral part in developing a “partnership” – arranging meetings between foster and adoptive parents. She made sure the children never called her Mommy, but always Grandma and eased their transition by telling the child, “You’re going to your new Mommy and Daddy.”</a:t>
            </a:r>
          </a:p>
        </p:txBody>
      </p:sp>
      <p:pic>
        <p:nvPicPr>
          <p:cNvPr id="156676" name="Picture 9" descr="Fostermom_14x48"/>
          <p:cNvPicPr>
            <a:picLocks noChangeAspect="1" noChangeArrowheads="1"/>
          </p:cNvPicPr>
          <p:nvPr>
            <p:ph sz="half" idx="1"/>
          </p:nvPr>
        </p:nvPicPr>
        <p:blipFill>
          <a:blip r:embed="rId2" cstate="print"/>
          <a:srcRect/>
          <a:stretch>
            <a:fillRect/>
          </a:stretch>
        </p:blipFill>
        <p:spPr>
          <a:xfrm>
            <a:off x="457200" y="1371600"/>
            <a:ext cx="8382000" cy="2433638"/>
          </a:xfrm>
          <a:noFill/>
        </p:spPr>
      </p:pic>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pPr eaLnBrk="1" hangingPunct="1"/>
            <a:r>
              <a:rPr lang="en-US" smtClean="0"/>
              <a:t>Propriety</a:t>
            </a:r>
          </a:p>
        </p:txBody>
      </p:sp>
      <p:sp>
        <p:nvSpPr>
          <p:cNvPr id="157699" name="Rectangle 4"/>
          <p:cNvSpPr>
            <a:spLocks noGrp="1" noChangeArrowheads="1"/>
          </p:cNvSpPr>
          <p:nvPr>
            <p:ph type="body" sz="half" idx="1"/>
          </p:nvPr>
        </p:nvSpPr>
        <p:spPr/>
        <p:txBody>
          <a:bodyPr/>
          <a:lstStyle/>
          <a:p>
            <a:pPr eaLnBrk="1" hangingPunct="1"/>
            <a:endParaRPr lang="en-US" sz="2800" smtClean="0"/>
          </a:p>
          <a:p>
            <a:pPr eaLnBrk="1" hangingPunct="1"/>
            <a:r>
              <a:rPr lang="en-US" sz="2800" smtClean="0"/>
              <a:t>Standard of what is socially acceptable in conduct or speech</a:t>
            </a:r>
          </a:p>
          <a:p>
            <a:pPr eaLnBrk="1" hangingPunct="1">
              <a:buFontTx/>
              <a:buNone/>
            </a:pPr>
            <a:endParaRPr lang="en-US" sz="2800" smtClean="0"/>
          </a:p>
        </p:txBody>
      </p:sp>
      <p:pic>
        <p:nvPicPr>
          <p:cNvPr id="157700" name="Picture 8" descr="propriety-pete"/>
          <p:cNvPicPr>
            <a:picLocks noChangeAspect="1" noChangeArrowheads="1"/>
          </p:cNvPicPr>
          <p:nvPr>
            <p:ph sz="half" idx="2"/>
          </p:nvPr>
        </p:nvPicPr>
        <p:blipFill>
          <a:blip r:embed="rId2" cstate="print"/>
          <a:srcRect/>
          <a:stretch>
            <a:fillRect/>
          </a:stretch>
        </p:blipFill>
        <p:spPr>
          <a:xfrm>
            <a:off x="4648200" y="2011363"/>
            <a:ext cx="3810000" cy="4054475"/>
          </a:xfrm>
          <a:noFill/>
        </p:spPr>
      </p:pic>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4"/>
          <p:cNvSpPr>
            <a:spLocks noGrp="1" noChangeArrowheads="1"/>
          </p:cNvSpPr>
          <p:nvPr>
            <p:ph type="title"/>
          </p:nvPr>
        </p:nvSpPr>
        <p:spPr/>
        <p:txBody>
          <a:bodyPr/>
          <a:lstStyle/>
          <a:p>
            <a:pPr eaLnBrk="1" hangingPunct="1"/>
            <a:r>
              <a:rPr lang="en-US" smtClean="0"/>
              <a:t>Propriety</a:t>
            </a:r>
          </a:p>
        </p:txBody>
      </p:sp>
      <p:sp>
        <p:nvSpPr>
          <p:cNvPr id="158723" name="Rectangle 5"/>
          <p:cNvSpPr>
            <a:spLocks noGrp="1" noChangeArrowheads="1"/>
          </p:cNvSpPr>
          <p:nvPr>
            <p:ph type="body" sz="half" idx="1"/>
          </p:nvPr>
        </p:nvSpPr>
        <p:spPr/>
        <p:txBody>
          <a:bodyPr/>
          <a:lstStyle/>
          <a:p>
            <a:pPr eaLnBrk="1" hangingPunct="1"/>
            <a:endParaRPr lang="en-US" sz="2800" smtClean="0"/>
          </a:p>
          <a:p>
            <a:pPr eaLnBrk="1" hangingPunct="1"/>
            <a:r>
              <a:rPr lang="en-US" sz="2800" smtClean="0"/>
              <a:t>Standard of what is socially acceptable in conduct or speech</a:t>
            </a:r>
          </a:p>
          <a:p>
            <a:pPr eaLnBrk="1" hangingPunct="1">
              <a:buFontTx/>
              <a:buNone/>
            </a:pPr>
            <a:endParaRPr lang="en-US" sz="2800" smtClean="0"/>
          </a:p>
        </p:txBody>
      </p:sp>
      <p:pic>
        <p:nvPicPr>
          <p:cNvPr id="158724" name="Picture 9" descr="sea0131l"/>
          <p:cNvPicPr>
            <a:picLocks noChangeAspect="1" noChangeArrowheads="1"/>
          </p:cNvPicPr>
          <p:nvPr>
            <p:ph sz="half" idx="2"/>
          </p:nvPr>
        </p:nvPicPr>
        <p:blipFill>
          <a:blip r:embed="rId2" cstate="print"/>
          <a:srcRect/>
          <a:stretch>
            <a:fillRect/>
          </a:stretch>
        </p:blipFill>
        <p:spPr>
          <a:xfrm>
            <a:off x="4648200" y="2362200"/>
            <a:ext cx="4221163" cy="2757488"/>
          </a:xfrm>
          <a:noFill/>
        </p:spPr>
      </p:pic>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eaLnBrk="1" hangingPunct="1"/>
            <a:r>
              <a:rPr lang="en-US" smtClean="0"/>
              <a:t>Propriety </a:t>
            </a:r>
          </a:p>
        </p:txBody>
      </p:sp>
      <p:sp>
        <p:nvSpPr>
          <p:cNvPr id="159747" name="Rectangle 4"/>
          <p:cNvSpPr>
            <a:spLocks noGrp="1" noChangeArrowheads="1"/>
          </p:cNvSpPr>
          <p:nvPr>
            <p:ph type="body" sz="half" idx="2"/>
          </p:nvPr>
        </p:nvSpPr>
        <p:spPr/>
        <p:txBody>
          <a:bodyPr/>
          <a:lstStyle/>
          <a:p>
            <a:pPr eaLnBrk="1" hangingPunct="1"/>
            <a:endParaRPr lang="en-US" sz="2800" smtClean="0"/>
          </a:p>
          <a:p>
            <a:pPr eaLnBrk="1" hangingPunct="1"/>
            <a:r>
              <a:rPr lang="en-US" sz="2800" smtClean="0"/>
              <a:t>Standard of what is socially acceptable in conduct or speech</a:t>
            </a:r>
          </a:p>
        </p:txBody>
      </p:sp>
      <p:pic>
        <p:nvPicPr>
          <p:cNvPr id="159748" name="Picture 6" descr="mly0208l"/>
          <p:cNvPicPr>
            <a:picLocks noGrp="1" noChangeAspect="1" noChangeArrowheads="1"/>
          </p:cNvPicPr>
          <p:nvPr>
            <p:ph type="clipArt" sz="half" idx="1"/>
          </p:nvPr>
        </p:nvPicPr>
        <p:blipFill>
          <a:blip r:embed="rId2" cstate="print"/>
          <a:srcRect/>
          <a:stretch>
            <a:fillRect/>
          </a:stretch>
        </p:blipFill>
        <p:spPr>
          <a:xfrm>
            <a:off x="533400" y="1828800"/>
            <a:ext cx="4038600" cy="3938588"/>
          </a:xfrm>
        </p:spPr>
      </p:pic>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4"/>
          <p:cNvSpPr>
            <a:spLocks noGrp="1" noChangeArrowheads="1"/>
          </p:cNvSpPr>
          <p:nvPr>
            <p:ph type="title"/>
          </p:nvPr>
        </p:nvSpPr>
        <p:spPr/>
        <p:txBody>
          <a:bodyPr/>
          <a:lstStyle/>
          <a:p>
            <a:pPr eaLnBrk="1" hangingPunct="1"/>
            <a:r>
              <a:rPr lang="en-US" smtClean="0"/>
              <a:t>Propriety</a:t>
            </a:r>
          </a:p>
        </p:txBody>
      </p:sp>
      <p:sp>
        <p:nvSpPr>
          <p:cNvPr id="160771" name="Rectangle 5"/>
          <p:cNvSpPr>
            <a:spLocks noGrp="1" noChangeArrowheads="1"/>
          </p:cNvSpPr>
          <p:nvPr>
            <p:ph type="body" sz="half" idx="1"/>
          </p:nvPr>
        </p:nvSpPr>
        <p:spPr/>
        <p:txBody>
          <a:bodyPr/>
          <a:lstStyle/>
          <a:p>
            <a:pPr eaLnBrk="1" hangingPunct="1"/>
            <a:endParaRPr lang="en-US" sz="2800" smtClean="0"/>
          </a:p>
          <a:p>
            <a:pPr eaLnBrk="1" hangingPunct="1"/>
            <a:r>
              <a:rPr lang="en-US" sz="2800" smtClean="0"/>
              <a:t>Standard of what is socially acceptable in conduct or speech</a:t>
            </a:r>
          </a:p>
          <a:p>
            <a:pPr eaLnBrk="1" hangingPunct="1"/>
            <a:endParaRPr lang="en-US" sz="2800" smtClean="0"/>
          </a:p>
        </p:txBody>
      </p:sp>
      <p:pic>
        <p:nvPicPr>
          <p:cNvPr id="160772" name="Picture 7" descr="j0440621"/>
          <p:cNvPicPr>
            <a:picLocks noGrp="1" noChangeAspect="1" noChangeArrowheads="1"/>
          </p:cNvPicPr>
          <p:nvPr>
            <p:ph sz="half" idx="2"/>
          </p:nvPr>
        </p:nvPicPr>
        <p:blipFill>
          <a:blip r:embed="rId2" cstate="print"/>
          <a:srcRect/>
          <a:stretch>
            <a:fillRect/>
          </a:stretch>
        </p:blipFill>
        <p:spPr>
          <a:xfrm>
            <a:off x="5029200" y="2514600"/>
            <a:ext cx="2435225" cy="2435225"/>
          </a:xfrm>
        </p:spPr>
      </p:pic>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eaLnBrk="1" hangingPunct="1"/>
            <a:r>
              <a:rPr lang="en-US" smtClean="0"/>
              <a:t>Propriety</a:t>
            </a:r>
          </a:p>
        </p:txBody>
      </p:sp>
      <p:sp>
        <p:nvSpPr>
          <p:cNvPr id="161795" name="Rectangle 4"/>
          <p:cNvSpPr>
            <a:spLocks noGrp="1" noChangeArrowheads="1"/>
          </p:cNvSpPr>
          <p:nvPr>
            <p:ph type="body" sz="half" idx="1"/>
          </p:nvPr>
        </p:nvSpPr>
        <p:spPr/>
        <p:txBody>
          <a:bodyPr/>
          <a:lstStyle/>
          <a:p>
            <a:pPr eaLnBrk="1" hangingPunct="1"/>
            <a:endParaRPr lang="en-US" sz="2800" smtClean="0"/>
          </a:p>
          <a:p>
            <a:pPr eaLnBrk="1" hangingPunct="1"/>
            <a:endParaRPr lang="en-US" sz="2800" smtClean="0"/>
          </a:p>
          <a:p>
            <a:pPr eaLnBrk="1" hangingPunct="1"/>
            <a:r>
              <a:rPr lang="en-US" sz="2800" smtClean="0"/>
              <a:t>Standard of what is socially acceptable in conduct or speech</a:t>
            </a:r>
          </a:p>
          <a:p>
            <a:pPr eaLnBrk="1" hangingPunct="1">
              <a:buFontTx/>
              <a:buNone/>
            </a:pPr>
            <a:endParaRPr lang="en-US" sz="2800" smtClean="0"/>
          </a:p>
        </p:txBody>
      </p:sp>
      <p:pic>
        <p:nvPicPr>
          <p:cNvPr id="161796" name="Picture 8" descr="See full size image">
            <a:hlinkClick r:id="rId2"/>
          </p:cNvPr>
          <p:cNvPicPr>
            <a:picLocks noChangeAspect="1" noChangeArrowheads="1"/>
          </p:cNvPicPr>
          <p:nvPr>
            <p:ph sz="half" idx="2"/>
          </p:nvPr>
        </p:nvPicPr>
        <p:blipFill>
          <a:blip r:embed="rId3" cstate="print"/>
          <a:srcRect/>
          <a:stretch>
            <a:fillRect/>
          </a:stretch>
        </p:blipFill>
        <p:spPr>
          <a:xfrm>
            <a:off x="5486400" y="2971800"/>
            <a:ext cx="2209800" cy="1657350"/>
          </a:xfrm>
        </p:spPr>
      </p:pic>
      <p:sp>
        <p:nvSpPr>
          <p:cNvPr id="161797" name="Rectangle 9"/>
          <p:cNvSpPr>
            <a:spLocks noChangeArrowheads="1"/>
          </p:cNvSpPr>
          <p:nvPr/>
        </p:nvSpPr>
        <p:spPr bwMode="auto">
          <a:xfrm>
            <a:off x="1219200" y="6172200"/>
            <a:ext cx="7924800" cy="457200"/>
          </a:xfrm>
          <a:prstGeom prst="rect">
            <a:avLst/>
          </a:prstGeom>
          <a:noFill/>
          <a:ln w="9525">
            <a:noFill/>
            <a:miter lim="800000"/>
            <a:headEnd/>
            <a:tailEnd/>
          </a:ln>
        </p:spPr>
        <p:txBody>
          <a:bodyPr anchor="ctr">
            <a:spAutoFit/>
          </a:bodyPr>
          <a:lstStyle/>
          <a:p>
            <a:r>
              <a:rPr lang="en-US">
                <a:hlinkClick r:id="rId4"/>
              </a:rPr>
              <a:t>vocabahead.com/</a:t>
            </a:r>
            <a:r>
              <a:rPr lang="en-US"/>
              <a:t> </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4"/>
          <p:cNvSpPr>
            <a:spLocks noGrp="1" noChangeArrowheads="1"/>
          </p:cNvSpPr>
          <p:nvPr>
            <p:ph type="title"/>
          </p:nvPr>
        </p:nvSpPr>
        <p:spPr/>
        <p:txBody>
          <a:bodyPr/>
          <a:lstStyle/>
          <a:p>
            <a:pPr eaLnBrk="1" hangingPunct="1"/>
            <a:r>
              <a:rPr lang="en-US" smtClean="0"/>
              <a:t>Dedication</a:t>
            </a:r>
          </a:p>
        </p:txBody>
      </p:sp>
      <p:sp>
        <p:nvSpPr>
          <p:cNvPr id="162819" name="Rectangle 6"/>
          <p:cNvSpPr>
            <a:spLocks noGrp="1" noChangeArrowheads="1"/>
          </p:cNvSpPr>
          <p:nvPr>
            <p:ph type="body" sz="half" idx="2"/>
          </p:nvPr>
        </p:nvSpPr>
        <p:spPr/>
        <p:txBody>
          <a:bodyPr/>
          <a:lstStyle/>
          <a:p>
            <a:pPr eaLnBrk="1" hangingPunct="1">
              <a:lnSpc>
                <a:spcPct val="80000"/>
              </a:lnSpc>
            </a:pPr>
            <a:r>
              <a:rPr lang="en-US" sz="2400" smtClean="0"/>
              <a:t>Michelle Kwan is a champion ice skater who has won five World Championships, nine United States Championships and two Olympic medals, in addition to countless other skating competitions. </a:t>
            </a:r>
          </a:p>
          <a:p>
            <a:pPr eaLnBrk="1" hangingPunct="1">
              <a:lnSpc>
                <a:spcPct val="80000"/>
              </a:lnSpc>
            </a:pPr>
            <a:r>
              <a:rPr lang="en-US" sz="2400" smtClean="0"/>
              <a:t>While she glides effortlessly across the ice, long hours of practice and dedication are behind each jump, twirl, and spin.</a:t>
            </a:r>
          </a:p>
          <a:p>
            <a:pPr eaLnBrk="1" hangingPunct="1">
              <a:lnSpc>
                <a:spcPct val="80000"/>
              </a:lnSpc>
              <a:buFontTx/>
              <a:buNone/>
            </a:pPr>
            <a:endParaRPr lang="en-US" sz="2400" smtClean="0"/>
          </a:p>
        </p:txBody>
      </p:sp>
      <p:pic>
        <p:nvPicPr>
          <p:cNvPr id="162820" name="Picture 9" descr="Kwan_14x48"/>
          <p:cNvPicPr>
            <a:picLocks noChangeAspect="1" noChangeArrowheads="1"/>
          </p:cNvPicPr>
          <p:nvPr>
            <p:ph sz="half" idx="1"/>
          </p:nvPr>
        </p:nvPicPr>
        <p:blipFill>
          <a:blip r:embed="rId2" cstate="print"/>
          <a:srcRect/>
          <a:stretch>
            <a:fillRect/>
          </a:stretch>
        </p:blipFill>
        <p:spPr>
          <a:xfrm>
            <a:off x="1160463" y="1643063"/>
            <a:ext cx="7983537" cy="2319337"/>
          </a:xfrm>
          <a:noFill/>
        </p:spPr>
      </p:pic>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4"/>
          <p:cNvSpPr>
            <a:spLocks noGrp="1" noChangeArrowheads="1"/>
          </p:cNvSpPr>
          <p:nvPr>
            <p:ph type="title"/>
          </p:nvPr>
        </p:nvSpPr>
        <p:spPr/>
        <p:txBody>
          <a:bodyPr/>
          <a:lstStyle/>
          <a:p>
            <a:pPr eaLnBrk="1" hangingPunct="1"/>
            <a:r>
              <a:rPr lang="en-US" smtClean="0"/>
              <a:t>Dedication</a:t>
            </a:r>
          </a:p>
        </p:txBody>
      </p:sp>
      <p:sp>
        <p:nvSpPr>
          <p:cNvPr id="163843" name="Rectangle 5"/>
          <p:cNvSpPr>
            <a:spLocks noGrp="1" noChangeArrowheads="1"/>
          </p:cNvSpPr>
          <p:nvPr>
            <p:ph type="body" sz="half" idx="1"/>
          </p:nvPr>
        </p:nvSpPr>
        <p:spPr/>
        <p:txBody>
          <a:bodyPr/>
          <a:lstStyle/>
          <a:p>
            <a:pPr eaLnBrk="1" hangingPunct="1"/>
            <a:r>
              <a:rPr lang="en-US" sz="2800" smtClean="0"/>
              <a:t>Committed to a task or purpose</a:t>
            </a:r>
          </a:p>
        </p:txBody>
      </p:sp>
      <p:pic>
        <p:nvPicPr>
          <p:cNvPr id="163844" name="Picture 13" descr="dedication">
            <a:hlinkClick r:id="rId2"/>
          </p:cNvPr>
          <p:cNvPicPr>
            <a:picLocks noChangeAspect="1" noChangeArrowheads="1"/>
          </p:cNvPicPr>
          <p:nvPr>
            <p:ph sz="half" idx="2"/>
          </p:nvPr>
        </p:nvPicPr>
        <p:blipFill>
          <a:blip r:embed="rId3" cstate="print"/>
          <a:srcRect/>
          <a:stretch>
            <a:fillRect/>
          </a:stretch>
        </p:blipFill>
        <p:spPr>
          <a:xfrm>
            <a:off x="5416550" y="1981200"/>
            <a:ext cx="2598738" cy="3657600"/>
          </a:xfrm>
        </p:spPr>
      </p:pic>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4"/>
          <p:cNvSpPr>
            <a:spLocks noGrp="1" noChangeArrowheads="1"/>
          </p:cNvSpPr>
          <p:nvPr>
            <p:ph type="title"/>
          </p:nvPr>
        </p:nvSpPr>
        <p:spPr/>
        <p:txBody>
          <a:bodyPr/>
          <a:lstStyle/>
          <a:p>
            <a:pPr eaLnBrk="1" hangingPunct="1"/>
            <a:r>
              <a:rPr lang="en-US" smtClean="0"/>
              <a:t>Dedication</a:t>
            </a:r>
          </a:p>
        </p:txBody>
      </p:sp>
      <p:sp>
        <p:nvSpPr>
          <p:cNvPr id="164867" name="Rectangle 5"/>
          <p:cNvSpPr>
            <a:spLocks noGrp="1" noChangeArrowheads="1"/>
          </p:cNvSpPr>
          <p:nvPr>
            <p:ph type="body" sz="half" idx="1"/>
          </p:nvPr>
        </p:nvSpPr>
        <p:spPr/>
        <p:txBody>
          <a:bodyPr/>
          <a:lstStyle/>
          <a:p>
            <a:pPr eaLnBrk="1" hangingPunct="1"/>
            <a:r>
              <a:rPr lang="en-US" sz="2800" smtClean="0"/>
              <a:t>Committed to a task or purpose</a:t>
            </a:r>
          </a:p>
          <a:p>
            <a:pPr eaLnBrk="1" hangingPunct="1">
              <a:buFontTx/>
              <a:buNone/>
            </a:pPr>
            <a:endParaRPr lang="en-US" sz="2800" smtClean="0"/>
          </a:p>
        </p:txBody>
      </p:sp>
      <p:pic>
        <p:nvPicPr>
          <p:cNvPr id="164868" name="Picture 13" descr="kentucky-volleyball">
            <a:hlinkClick r:id="rId2"/>
          </p:cNvPr>
          <p:cNvPicPr>
            <a:picLocks noChangeAspect="1" noChangeArrowheads="1"/>
          </p:cNvPicPr>
          <p:nvPr>
            <p:ph sz="half" idx="2"/>
          </p:nvPr>
        </p:nvPicPr>
        <p:blipFill>
          <a:blip r:embed="rId3" cstate="print"/>
          <a:srcRect/>
          <a:stretch>
            <a:fillRect/>
          </a:stretch>
        </p:blipFill>
        <p:spPr>
          <a:xfrm>
            <a:off x="5638800" y="1981200"/>
            <a:ext cx="2457450" cy="32766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Self-Discipline</a:t>
            </a:r>
          </a:p>
        </p:txBody>
      </p:sp>
      <p:sp>
        <p:nvSpPr>
          <p:cNvPr id="18435" name="Rectangle 4"/>
          <p:cNvSpPr>
            <a:spLocks noGrp="1" noChangeArrowheads="1"/>
          </p:cNvSpPr>
          <p:nvPr>
            <p:ph type="body" sz="half" idx="2"/>
          </p:nvPr>
        </p:nvSpPr>
        <p:spPr/>
        <p:txBody>
          <a:bodyPr/>
          <a:lstStyle/>
          <a:p>
            <a:pPr eaLnBrk="1" hangingPunct="1"/>
            <a:endParaRPr lang="en-US" sz="2800" smtClean="0"/>
          </a:p>
          <a:p>
            <a:pPr eaLnBrk="1" hangingPunct="1"/>
            <a:endParaRPr lang="en-US" sz="2800" smtClean="0"/>
          </a:p>
          <a:p>
            <a:pPr eaLnBrk="1" hangingPunct="1"/>
            <a:r>
              <a:rPr lang="en-US" sz="2800" smtClean="0"/>
              <a:t>The ability to choose and control one’s own actions</a:t>
            </a:r>
          </a:p>
        </p:txBody>
      </p:sp>
      <p:pic>
        <p:nvPicPr>
          <p:cNvPr id="18436" name="Picture 11" descr="SelfDiscipline"/>
          <p:cNvPicPr>
            <a:picLocks noGrp="1" noChangeAspect="1" noChangeArrowheads="1"/>
          </p:cNvPicPr>
          <p:nvPr>
            <p:ph type="clipArt" sz="half" idx="1"/>
          </p:nvPr>
        </p:nvPicPr>
        <p:blipFill>
          <a:blip r:embed="rId2" cstate="print"/>
          <a:srcRect/>
          <a:stretch>
            <a:fillRect/>
          </a:stretch>
        </p:blipFill>
        <p:spPr>
          <a:xfrm>
            <a:off x="685800" y="2733675"/>
            <a:ext cx="3810000" cy="2608263"/>
          </a:xfrm>
        </p:spPr>
      </p:pic>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le 1"/>
          <p:cNvSpPr>
            <a:spLocks noGrp="1"/>
          </p:cNvSpPr>
          <p:nvPr>
            <p:ph type="title"/>
          </p:nvPr>
        </p:nvSpPr>
        <p:spPr/>
        <p:txBody>
          <a:bodyPr/>
          <a:lstStyle/>
          <a:p>
            <a:r>
              <a:rPr lang="en-US" smtClean="0"/>
              <a:t>Dedication</a:t>
            </a:r>
          </a:p>
        </p:txBody>
      </p:sp>
      <p:sp>
        <p:nvSpPr>
          <p:cNvPr id="165891" name="Text Placeholder 2"/>
          <p:cNvSpPr>
            <a:spLocks noGrp="1"/>
          </p:cNvSpPr>
          <p:nvPr>
            <p:ph type="body" sz="half" idx="1"/>
          </p:nvPr>
        </p:nvSpPr>
        <p:spPr>
          <a:xfrm>
            <a:off x="685800" y="1981200"/>
            <a:ext cx="228600" cy="4114800"/>
          </a:xfrm>
        </p:spPr>
        <p:txBody>
          <a:bodyPr/>
          <a:lstStyle/>
          <a:p>
            <a:endParaRPr lang="en-US" smtClean="0"/>
          </a:p>
        </p:txBody>
      </p:sp>
      <p:pic>
        <p:nvPicPr>
          <p:cNvPr id="165892" name="Picture 2" descr="http://t2.gstatic.com/images?q=tbn:ANd9GcRPsXnXfEt0I9Vad9Wgr04QU0WjkDNvOqXNcnOAGZhsZwMHi_84"/>
          <p:cNvPicPr>
            <a:picLocks noGrp="1" noChangeAspect="1" noChangeArrowheads="1"/>
          </p:cNvPicPr>
          <p:nvPr>
            <p:ph sz="half" idx="2"/>
          </p:nvPr>
        </p:nvPicPr>
        <p:blipFill>
          <a:blip r:embed="rId2" cstate="print"/>
          <a:srcRect/>
          <a:stretch>
            <a:fillRect/>
          </a:stretch>
        </p:blipFill>
        <p:spPr>
          <a:xfrm>
            <a:off x="1295400" y="2133600"/>
            <a:ext cx="6881813" cy="3584575"/>
          </a:xfrm>
          <a:noFill/>
        </p:spPr>
      </p:pic>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4"/>
          <p:cNvSpPr>
            <a:spLocks noGrp="1" noChangeArrowheads="1"/>
          </p:cNvSpPr>
          <p:nvPr>
            <p:ph type="title"/>
          </p:nvPr>
        </p:nvSpPr>
        <p:spPr/>
        <p:txBody>
          <a:bodyPr/>
          <a:lstStyle/>
          <a:p>
            <a:pPr eaLnBrk="1" hangingPunct="1"/>
            <a:r>
              <a:rPr lang="en-US" smtClean="0"/>
              <a:t>Temperance</a:t>
            </a:r>
          </a:p>
        </p:txBody>
      </p:sp>
      <p:sp>
        <p:nvSpPr>
          <p:cNvPr id="166915" name="Rectangle 5"/>
          <p:cNvSpPr>
            <a:spLocks noGrp="1" noChangeArrowheads="1"/>
          </p:cNvSpPr>
          <p:nvPr>
            <p:ph type="body" sz="half" idx="1"/>
          </p:nvPr>
        </p:nvSpPr>
        <p:spPr/>
        <p:txBody>
          <a:bodyPr/>
          <a:lstStyle/>
          <a:p>
            <a:pPr eaLnBrk="1" hangingPunct="1"/>
            <a:r>
              <a:rPr lang="en-US" sz="2800" smtClean="0"/>
              <a:t>Moderation in action, thought, or feeling</a:t>
            </a:r>
          </a:p>
          <a:p>
            <a:pPr eaLnBrk="1" hangingPunct="1">
              <a:buFontTx/>
              <a:buNone/>
            </a:pPr>
            <a:endParaRPr lang="en-US" sz="2800" smtClean="0"/>
          </a:p>
        </p:txBody>
      </p:sp>
      <p:pic>
        <p:nvPicPr>
          <p:cNvPr id="166916" name="Picture 9" descr="z211036697"/>
          <p:cNvPicPr>
            <a:picLocks noChangeAspect="1" noChangeArrowheads="1"/>
          </p:cNvPicPr>
          <p:nvPr>
            <p:ph sz="half" idx="2"/>
          </p:nvPr>
        </p:nvPicPr>
        <p:blipFill>
          <a:blip r:embed="rId2" cstate="print"/>
          <a:srcRect/>
          <a:stretch>
            <a:fillRect/>
          </a:stretch>
        </p:blipFill>
        <p:spPr>
          <a:xfrm>
            <a:off x="5129213" y="2133600"/>
            <a:ext cx="2847975" cy="3810000"/>
          </a:xfrm>
          <a:noFill/>
        </p:spPr>
      </p:pic>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pPr eaLnBrk="1" hangingPunct="1"/>
            <a:r>
              <a:rPr lang="en-US" smtClean="0"/>
              <a:t>Temperance </a:t>
            </a:r>
          </a:p>
        </p:txBody>
      </p:sp>
      <p:sp>
        <p:nvSpPr>
          <p:cNvPr id="167939" name="Rectangle 4"/>
          <p:cNvSpPr>
            <a:spLocks noGrp="1" noChangeArrowheads="1"/>
          </p:cNvSpPr>
          <p:nvPr>
            <p:ph type="body" sz="half" idx="2"/>
          </p:nvPr>
        </p:nvSpPr>
        <p:spPr/>
        <p:txBody>
          <a:bodyPr/>
          <a:lstStyle/>
          <a:p>
            <a:pPr eaLnBrk="1" hangingPunct="1"/>
            <a:endParaRPr lang="en-US" sz="2800" smtClean="0"/>
          </a:p>
          <a:p>
            <a:pPr eaLnBrk="1" hangingPunct="1"/>
            <a:r>
              <a:rPr lang="en-US" sz="2800" smtClean="0"/>
              <a:t>Moderation in action, thought, or feeling</a:t>
            </a:r>
          </a:p>
        </p:txBody>
      </p:sp>
      <p:pic>
        <p:nvPicPr>
          <p:cNvPr id="167940" name="Picture 6" descr="moderation"/>
          <p:cNvPicPr>
            <a:picLocks noGrp="1" noChangeAspect="1" noChangeArrowheads="1"/>
          </p:cNvPicPr>
          <p:nvPr>
            <p:ph type="clipArt" sz="half" idx="1"/>
          </p:nvPr>
        </p:nvPicPr>
        <p:blipFill>
          <a:blip r:embed="rId2" cstate="print"/>
          <a:srcRect/>
          <a:stretch>
            <a:fillRect/>
          </a:stretch>
        </p:blipFill>
        <p:spPr>
          <a:xfrm>
            <a:off x="685800" y="2286000"/>
            <a:ext cx="3810000" cy="2606675"/>
          </a:xfrm>
        </p:spPr>
      </p:pic>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8"/>
          <p:cNvSpPr>
            <a:spLocks noGrp="1" noChangeArrowheads="1"/>
          </p:cNvSpPr>
          <p:nvPr>
            <p:ph type="title"/>
          </p:nvPr>
        </p:nvSpPr>
        <p:spPr/>
        <p:txBody>
          <a:bodyPr/>
          <a:lstStyle/>
          <a:p>
            <a:pPr eaLnBrk="1" hangingPunct="1"/>
            <a:r>
              <a:rPr lang="en-US" smtClean="0"/>
              <a:t>Temperance</a:t>
            </a:r>
          </a:p>
        </p:txBody>
      </p:sp>
      <p:sp>
        <p:nvSpPr>
          <p:cNvPr id="168963" name="Rectangle 9"/>
          <p:cNvSpPr>
            <a:spLocks noGrp="1" noChangeArrowheads="1"/>
          </p:cNvSpPr>
          <p:nvPr>
            <p:ph type="body" sz="half" idx="1"/>
          </p:nvPr>
        </p:nvSpPr>
        <p:spPr/>
        <p:txBody>
          <a:bodyPr/>
          <a:lstStyle/>
          <a:p>
            <a:pPr eaLnBrk="1" hangingPunct="1"/>
            <a:r>
              <a:rPr lang="en-US" sz="2800" smtClean="0"/>
              <a:t>Moderation in action, thought, or feeling</a:t>
            </a:r>
          </a:p>
          <a:p>
            <a:pPr eaLnBrk="1" hangingPunct="1">
              <a:buFontTx/>
              <a:buNone/>
            </a:pPr>
            <a:endParaRPr lang="en-US" sz="2800" smtClean="0"/>
          </a:p>
        </p:txBody>
      </p:sp>
      <p:pic>
        <p:nvPicPr>
          <p:cNvPr id="168964" name="Picture 13" descr="gop-moderation"/>
          <p:cNvPicPr>
            <a:picLocks noChangeAspect="1" noChangeArrowheads="1"/>
          </p:cNvPicPr>
          <p:nvPr>
            <p:ph sz="half" idx="2"/>
          </p:nvPr>
        </p:nvPicPr>
        <p:blipFill>
          <a:blip r:embed="rId2" cstate="print"/>
          <a:srcRect/>
          <a:stretch>
            <a:fillRect/>
          </a:stretch>
        </p:blipFill>
        <p:spPr>
          <a:xfrm>
            <a:off x="4648200" y="2362200"/>
            <a:ext cx="3810000" cy="2994025"/>
          </a:xfrm>
          <a:noFill/>
        </p:spPr>
      </p:pic>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pPr eaLnBrk="1" hangingPunct="1"/>
            <a:r>
              <a:rPr lang="en-US" smtClean="0"/>
              <a:t>Temperance</a:t>
            </a:r>
          </a:p>
        </p:txBody>
      </p:sp>
      <p:sp>
        <p:nvSpPr>
          <p:cNvPr id="169987" name="Rectangle 4"/>
          <p:cNvSpPr>
            <a:spLocks noGrp="1" noChangeArrowheads="1"/>
          </p:cNvSpPr>
          <p:nvPr>
            <p:ph type="body" sz="half" idx="1"/>
          </p:nvPr>
        </p:nvSpPr>
        <p:spPr/>
        <p:txBody>
          <a:bodyPr/>
          <a:lstStyle/>
          <a:p>
            <a:pPr eaLnBrk="1" hangingPunct="1"/>
            <a:r>
              <a:rPr lang="en-US" sz="2800" smtClean="0"/>
              <a:t>Moderation in action, thought, or feeling</a:t>
            </a:r>
          </a:p>
          <a:p>
            <a:pPr eaLnBrk="1" hangingPunct="1">
              <a:buFontTx/>
              <a:buNone/>
            </a:pPr>
            <a:endParaRPr lang="en-US" sz="2800" smtClean="0"/>
          </a:p>
        </p:txBody>
      </p:sp>
      <p:pic>
        <p:nvPicPr>
          <p:cNvPr id="169988" name="Picture 6" descr="j0433180"/>
          <p:cNvPicPr>
            <a:picLocks noGrp="1" noChangeAspect="1" noChangeArrowheads="1"/>
          </p:cNvPicPr>
          <p:nvPr>
            <p:ph sz="half" idx="2"/>
          </p:nvPr>
        </p:nvPicPr>
        <p:blipFill>
          <a:blip r:embed="rId2" cstate="print"/>
          <a:srcRect/>
          <a:stretch>
            <a:fillRect/>
          </a:stretch>
        </p:blipFill>
        <p:spPr>
          <a:xfrm>
            <a:off x="4648200" y="2763838"/>
            <a:ext cx="3810000" cy="2547937"/>
          </a:xfrm>
        </p:spPr>
      </p:pic>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pPr eaLnBrk="1" hangingPunct="1"/>
            <a:r>
              <a:rPr lang="en-US" smtClean="0"/>
              <a:t>Empathy </a:t>
            </a:r>
          </a:p>
        </p:txBody>
      </p:sp>
      <p:sp>
        <p:nvSpPr>
          <p:cNvPr id="171011" name="Rectangle 4"/>
          <p:cNvSpPr>
            <a:spLocks noGrp="1" noChangeArrowheads="1"/>
          </p:cNvSpPr>
          <p:nvPr>
            <p:ph type="body" sz="half" idx="1"/>
          </p:nvPr>
        </p:nvSpPr>
        <p:spPr/>
        <p:txBody>
          <a:bodyPr/>
          <a:lstStyle/>
          <a:p>
            <a:pPr eaLnBrk="1" hangingPunct="1"/>
            <a:r>
              <a:rPr lang="en-US" sz="2800" smtClean="0"/>
              <a:t>Capacity for participating in another’s feelings or ideas</a:t>
            </a:r>
          </a:p>
        </p:txBody>
      </p:sp>
      <p:pic>
        <p:nvPicPr>
          <p:cNvPr id="171012" name="Picture 6" descr="empathy"/>
          <p:cNvPicPr>
            <a:picLocks noGrp="1" noChangeAspect="1" noChangeArrowheads="1"/>
          </p:cNvPicPr>
          <p:nvPr>
            <p:ph sz="half" idx="2"/>
          </p:nvPr>
        </p:nvPicPr>
        <p:blipFill>
          <a:blip r:embed="rId2" cstate="print"/>
          <a:srcRect/>
          <a:stretch>
            <a:fillRect/>
          </a:stretch>
        </p:blipFill>
        <p:spPr>
          <a:xfrm>
            <a:off x="4840288" y="1981200"/>
            <a:ext cx="3424237" cy="4114800"/>
          </a:xfrm>
        </p:spPr>
      </p:pic>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pPr eaLnBrk="1" hangingPunct="1"/>
            <a:r>
              <a:rPr lang="en-US" smtClean="0"/>
              <a:t>Empathy</a:t>
            </a:r>
          </a:p>
        </p:txBody>
      </p:sp>
      <p:sp>
        <p:nvSpPr>
          <p:cNvPr id="172035" name="Rectangle 4"/>
          <p:cNvSpPr>
            <a:spLocks noGrp="1" noChangeArrowheads="1"/>
          </p:cNvSpPr>
          <p:nvPr>
            <p:ph type="body" sz="half" idx="1"/>
          </p:nvPr>
        </p:nvSpPr>
        <p:spPr/>
        <p:txBody>
          <a:bodyPr/>
          <a:lstStyle/>
          <a:p>
            <a:pPr eaLnBrk="1" hangingPunct="1"/>
            <a:r>
              <a:rPr lang="en-US" sz="2800" smtClean="0"/>
              <a:t>Capacity for participating in another’s feelings or ideas</a:t>
            </a:r>
          </a:p>
          <a:p>
            <a:pPr eaLnBrk="1" hangingPunct="1"/>
            <a:endParaRPr lang="en-US" sz="2800" smtClean="0"/>
          </a:p>
        </p:txBody>
      </p:sp>
      <p:pic>
        <p:nvPicPr>
          <p:cNvPr id="172036" name="Picture 8" descr="w99980_L_empathy-belly">
            <a:hlinkClick r:id="rId2"/>
          </p:cNvPr>
          <p:cNvPicPr>
            <a:picLocks noChangeAspect="1" noChangeArrowheads="1"/>
          </p:cNvPicPr>
          <p:nvPr>
            <p:ph sz="half" idx="2"/>
          </p:nvPr>
        </p:nvPicPr>
        <p:blipFill>
          <a:blip r:embed="rId3" cstate="print"/>
          <a:srcRect/>
          <a:stretch>
            <a:fillRect/>
          </a:stretch>
        </p:blipFill>
        <p:spPr>
          <a:xfrm>
            <a:off x="5241925" y="2286000"/>
            <a:ext cx="2898775" cy="3200400"/>
          </a:xfrm>
        </p:spPr>
      </p:pic>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4"/>
          <p:cNvSpPr>
            <a:spLocks noGrp="1" noChangeArrowheads="1"/>
          </p:cNvSpPr>
          <p:nvPr>
            <p:ph type="title"/>
          </p:nvPr>
        </p:nvSpPr>
        <p:spPr/>
        <p:txBody>
          <a:bodyPr/>
          <a:lstStyle/>
          <a:p>
            <a:pPr eaLnBrk="1" hangingPunct="1"/>
            <a:r>
              <a:rPr lang="en-US" smtClean="0"/>
              <a:t>Empathy</a:t>
            </a:r>
          </a:p>
        </p:txBody>
      </p:sp>
      <p:sp>
        <p:nvSpPr>
          <p:cNvPr id="173059" name="Rectangle 5"/>
          <p:cNvSpPr>
            <a:spLocks noGrp="1" noChangeArrowheads="1"/>
          </p:cNvSpPr>
          <p:nvPr>
            <p:ph type="body" sz="half" idx="1"/>
          </p:nvPr>
        </p:nvSpPr>
        <p:spPr/>
        <p:txBody>
          <a:bodyPr/>
          <a:lstStyle/>
          <a:p>
            <a:pPr eaLnBrk="1" hangingPunct="1"/>
            <a:endParaRPr lang="en-US" sz="2800" smtClean="0"/>
          </a:p>
          <a:p>
            <a:pPr eaLnBrk="1" hangingPunct="1"/>
            <a:endParaRPr lang="en-US" sz="2800" smtClean="0"/>
          </a:p>
          <a:p>
            <a:pPr eaLnBrk="1" hangingPunct="1"/>
            <a:r>
              <a:rPr lang="en-US" sz="2800" smtClean="0"/>
              <a:t>Capacity for participating in another’s feelings or ideas</a:t>
            </a:r>
          </a:p>
          <a:p>
            <a:pPr eaLnBrk="1" hangingPunct="1"/>
            <a:endParaRPr lang="en-US" sz="2800" smtClean="0"/>
          </a:p>
        </p:txBody>
      </p:sp>
      <p:pic>
        <p:nvPicPr>
          <p:cNvPr id="173060" name="Picture 9" descr="jhan68l"/>
          <p:cNvPicPr>
            <a:picLocks noChangeAspect="1" noChangeArrowheads="1"/>
          </p:cNvPicPr>
          <p:nvPr>
            <p:ph sz="half" idx="2"/>
          </p:nvPr>
        </p:nvPicPr>
        <p:blipFill>
          <a:blip r:embed="rId2" cstate="print"/>
          <a:srcRect/>
          <a:stretch>
            <a:fillRect/>
          </a:stretch>
        </p:blipFill>
        <p:spPr>
          <a:xfrm>
            <a:off x="4999038" y="2057400"/>
            <a:ext cx="3390900" cy="3657600"/>
          </a:xfrm>
          <a:noFill/>
        </p:spPr>
      </p:pic>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r>
              <a:rPr lang="en-US" smtClean="0"/>
              <a:t>Empathy</a:t>
            </a:r>
          </a:p>
        </p:txBody>
      </p:sp>
      <p:sp>
        <p:nvSpPr>
          <p:cNvPr id="174083" name="Rectangle 4"/>
          <p:cNvSpPr>
            <a:spLocks noGrp="1" noChangeArrowheads="1"/>
          </p:cNvSpPr>
          <p:nvPr>
            <p:ph type="body" sz="half" idx="1"/>
          </p:nvPr>
        </p:nvSpPr>
        <p:spPr/>
        <p:txBody>
          <a:bodyPr/>
          <a:lstStyle/>
          <a:p>
            <a:r>
              <a:rPr lang="en-US" smtClean="0"/>
              <a:t>Capacity for participating in another’s feelings or ideas</a:t>
            </a:r>
          </a:p>
          <a:p>
            <a:endParaRPr lang="en-US" smtClean="0"/>
          </a:p>
        </p:txBody>
      </p:sp>
      <p:pic>
        <p:nvPicPr>
          <p:cNvPr id="174084" name="Picture 6" descr="http://www.sott.net/image/image/s4/88860/full/trapped_lab_rats.jpg"/>
          <p:cNvPicPr>
            <a:picLocks noGrp="1" noChangeAspect="1" noChangeArrowheads="1"/>
          </p:cNvPicPr>
          <p:nvPr>
            <p:ph sz="half" idx="2"/>
          </p:nvPr>
        </p:nvPicPr>
        <p:blipFill>
          <a:blip r:embed="rId2" cstate="print"/>
          <a:srcRect/>
          <a:stretch>
            <a:fillRect/>
          </a:stretch>
        </p:blipFill>
        <p:spPr>
          <a:xfrm>
            <a:off x="4648200" y="2286000"/>
            <a:ext cx="3810000" cy="3071813"/>
          </a:xfrm>
          <a:noFill/>
        </p:spPr>
      </p:pic>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pPr eaLnBrk="1" hangingPunct="1"/>
            <a:r>
              <a:rPr lang="en-US" smtClean="0"/>
              <a:t>Forgiveness </a:t>
            </a:r>
          </a:p>
        </p:txBody>
      </p:sp>
      <p:sp>
        <p:nvSpPr>
          <p:cNvPr id="175107" name="Rectangle 4"/>
          <p:cNvSpPr>
            <a:spLocks noGrp="1" noChangeArrowheads="1"/>
          </p:cNvSpPr>
          <p:nvPr>
            <p:ph type="body" sz="half" idx="2"/>
          </p:nvPr>
        </p:nvSpPr>
        <p:spPr/>
        <p:txBody>
          <a:bodyPr/>
          <a:lstStyle/>
          <a:p>
            <a:pPr eaLnBrk="1" hangingPunct="1"/>
            <a:r>
              <a:rPr lang="en-US" sz="2800" smtClean="0"/>
              <a:t>Act of forgiving for an offense; pardoning</a:t>
            </a:r>
          </a:p>
        </p:txBody>
      </p:sp>
      <p:pic>
        <p:nvPicPr>
          <p:cNvPr id="175108" name="Picture 6" descr="forgiveness-marriage-spouse"/>
          <p:cNvPicPr>
            <a:picLocks noGrp="1" noChangeAspect="1" noChangeArrowheads="1"/>
          </p:cNvPicPr>
          <p:nvPr>
            <p:ph type="clipArt" sz="half" idx="1"/>
          </p:nvPr>
        </p:nvPicPr>
        <p:blipFill>
          <a:blip r:embed="rId2" cstate="print"/>
          <a:srcRect/>
          <a:stretch>
            <a:fillRect/>
          </a:stretch>
        </p:blipFill>
        <p:spPr>
          <a:xfrm>
            <a:off x="1371600" y="2438400"/>
            <a:ext cx="2819400" cy="28194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Self-Discipline</a:t>
            </a:r>
          </a:p>
        </p:txBody>
      </p:sp>
      <p:pic>
        <p:nvPicPr>
          <p:cNvPr id="19459" name="Picture 11" descr="self-discipline"/>
          <p:cNvPicPr>
            <a:picLocks noGrp="1" noChangeAspect="1" noChangeArrowheads="1"/>
          </p:cNvPicPr>
          <p:nvPr>
            <p:ph idx="1"/>
          </p:nvPr>
        </p:nvPicPr>
        <p:blipFill>
          <a:blip r:embed="rId2" cstate="print"/>
          <a:srcRect/>
          <a:stretch>
            <a:fillRect/>
          </a:stretch>
        </p:blipFill>
        <p:spPr>
          <a:xfrm>
            <a:off x="2846388" y="1981200"/>
            <a:ext cx="3449637" cy="4114800"/>
          </a:xfrm>
        </p:spPr>
      </p:pic>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4"/>
          <p:cNvSpPr>
            <a:spLocks noGrp="1" noChangeArrowheads="1"/>
          </p:cNvSpPr>
          <p:nvPr>
            <p:ph type="title"/>
          </p:nvPr>
        </p:nvSpPr>
        <p:spPr/>
        <p:txBody>
          <a:bodyPr/>
          <a:lstStyle/>
          <a:p>
            <a:pPr eaLnBrk="1" hangingPunct="1"/>
            <a:r>
              <a:rPr lang="en-US" smtClean="0"/>
              <a:t>Forgiveness</a:t>
            </a:r>
          </a:p>
        </p:txBody>
      </p:sp>
      <p:sp>
        <p:nvSpPr>
          <p:cNvPr id="176131" name="Rectangle 5"/>
          <p:cNvSpPr>
            <a:spLocks noGrp="1" noChangeArrowheads="1"/>
          </p:cNvSpPr>
          <p:nvPr>
            <p:ph type="body" sz="half" idx="1"/>
          </p:nvPr>
        </p:nvSpPr>
        <p:spPr>
          <a:xfrm>
            <a:off x="228600" y="1981200"/>
            <a:ext cx="5105400" cy="4114800"/>
          </a:xfrm>
        </p:spPr>
        <p:txBody>
          <a:bodyPr/>
          <a:lstStyle/>
          <a:p>
            <a:pPr eaLnBrk="1" hangingPunct="1"/>
            <a:endParaRPr lang="en-US" sz="2800" smtClean="0"/>
          </a:p>
          <a:p>
            <a:pPr eaLnBrk="1" hangingPunct="1">
              <a:buFontTx/>
              <a:buNone/>
            </a:pPr>
            <a:endParaRPr lang="en-US" sz="2800" smtClean="0"/>
          </a:p>
          <a:p>
            <a:pPr eaLnBrk="1" hangingPunct="1"/>
            <a:r>
              <a:rPr lang="en-US" sz="2800" smtClean="0"/>
              <a:t>A willingness to pardon someone</a:t>
            </a:r>
          </a:p>
        </p:txBody>
      </p:sp>
      <p:pic>
        <p:nvPicPr>
          <p:cNvPr id="176132" name="Picture 9" descr="forgiveness"/>
          <p:cNvPicPr>
            <a:picLocks noChangeAspect="1" noChangeArrowheads="1"/>
          </p:cNvPicPr>
          <p:nvPr>
            <p:ph sz="half" idx="2"/>
          </p:nvPr>
        </p:nvPicPr>
        <p:blipFill>
          <a:blip r:embed="rId2" cstate="print"/>
          <a:srcRect/>
          <a:stretch>
            <a:fillRect/>
          </a:stretch>
        </p:blipFill>
        <p:spPr>
          <a:xfrm>
            <a:off x="5410200" y="2209800"/>
            <a:ext cx="3470275" cy="3429000"/>
          </a:xfrm>
          <a:noFill/>
        </p:spPr>
      </p:pic>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4"/>
          <p:cNvSpPr>
            <a:spLocks noGrp="1" noChangeArrowheads="1"/>
          </p:cNvSpPr>
          <p:nvPr>
            <p:ph type="title"/>
          </p:nvPr>
        </p:nvSpPr>
        <p:spPr/>
        <p:txBody>
          <a:bodyPr/>
          <a:lstStyle/>
          <a:p>
            <a:pPr eaLnBrk="1" hangingPunct="1"/>
            <a:r>
              <a:rPr lang="en-US" smtClean="0"/>
              <a:t>Forgiveness</a:t>
            </a:r>
          </a:p>
        </p:txBody>
      </p:sp>
      <p:sp>
        <p:nvSpPr>
          <p:cNvPr id="177155" name="Rectangle 6"/>
          <p:cNvSpPr>
            <a:spLocks noGrp="1" noChangeArrowheads="1"/>
          </p:cNvSpPr>
          <p:nvPr>
            <p:ph type="body" sz="half" idx="2"/>
          </p:nvPr>
        </p:nvSpPr>
        <p:spPr>
          <a:xfrm>
            <a:off x="685800" y="3657600"/>
            <a:ext cx="8305800" cy="2971800"/>
          </a:xfrm>
        </p:spPr>
        <p:txBody>
          <a:bodyPr/>
          <a:lstStyle/>
          <a:p>
            <a:pPr eaLnBrk="1" hangingPunct="1">
              <a:lnSpc>
                <a:spcPct val="80000"/>
              </a:lnSpc>
            </a:pPr>
            <a:r>
              <a:rPr lang="en-US" sz="2000" b="1" smtClean="0"/>
              <a:t>Despite unmitigated racial discrimination from baseball’s management, teammates and fans, Robinson possessed the courage to defy retaliation and was the consummate athletic professional. </a:t>
            </a:r>
          </a:p>
          <a:p>
            <a:pPr eaLnBrk="1" hangingPunct="1">
              <a:lnSpc>
                <a:spcPct val="80000"/>
              </a:lnSpc>
            </a:pPr>
            <a:r>
              <a:rPr lang="en-US" sz="2000" b="1" smtClean="0"/>
              <a:t>He was an outstanding base runner, stealing home 19 times in his career more than any ball player since World War I. As a disciplined hitter, a versatile fielder and an outstanding defensive player Robinson won Rookie of the Year in 1947 and Most Valuable Player in 1949 for the National League. </a:t>
            </a:r>
          </a:p>
          <a:p>
            <a:pPr eaLnBrk="1" hangingPunct="1">
              <a:lnSpc>
                <a:spcPct val="80000"/>
              </a:lnSpc>
            </a:pPr>
            <a:r>
              <a:rPr lang="en-US" sz="2000" b="1" smtClean="0"/>
              <a:t>He was the first African American inducted into the Baseball Hall of Fame and became a member of the All-Century Team. He received a championship ring when he led the Dodgers to a 1955 World Series victory over the New York Yankees.</a:t>
            </a:r>
          </a:p>
          <a:p>
            <a:pPr eaLnBrk="1" hangingPunct="1">
              <a:lnSpc>
                <a:spcPct val="80000"/>
              </a:lnSpc>
            </a:pPr>
            <a:endParaRPr lang="en-US" sz="1400" b="1" smtClean="0"/>
          </a:p>
        </p:txBody>
      </p:sp>
      <p:pic>
        <p:nvPicPr>
          <p:cNvPr id="177156" name="Picture 9" descr="Robinson_14x48"/>
          <p:cNvPicPr>
            <a:picLocks noChangeAspect="1" noChangeArrowheads="1"/>
          </p:cNvPicPr>
          <p:nvPr>
            <p:ph sz="half" idx="1"/>
          </p:nvPr>
        </p:nvPicPr>
        <p:blipFill>
          <a:blip r:embed="rId2" cstate="print"/>
          <a:srcRect/>
          <a:stretch>
            <a:fillRect/>
          </a:stretch>
        </p:blipFill>
        <p:spPr>
          <a:xfrm>
            <a:off x="1447800" y="1600200"/>
            <a:ext cx="6821488" cy="1981200"/>
          </a:xfrm>
          <a:noFill/>
        </p:spPr>
      </p:pic>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tle 1"/>
          <p:cNvSpPr>
            <a:spLocks noGrp="1"/>
          </p:cNvSpPr>
          <p:nvPr>
            <p:ph type="title"/>
          </p:nvPr>
        </p:nvSpPr>
        <p:spPr>
          <a:xfrm>
            <a:off x="1066800" y="457200"/>
            <a:ext cx="7772400" cy="1143000"/>
          </a:xfrm>
        </p:spPr>
        <p:txBody>
          <a:bodyPr/>
          <a:lstStyle/>
          <a:p>
            <a:r>
              <a:rPr lang="en-US" smtClean="0"/>
              <a:t>Forgiveness</a:t>
            </a:r>
          </a:p>
        </p:txBody>
      </p:sp>
      <p:sp>
        <p:nvSpPr>
          <p:cNvPr id="178179" name="Text Placeholder 3"/>
          <p:cNvSpPr>
            <a:spLocks noGrp="1"/>
          </p:cNvSpPr>
          <p:nvPr>
            <p:ph type="body" sz="half" idx="2"/>
          </p:nvPr>
        </p:nvSpPr>
        <p:spPr>
          <a:xfrm>
            <a:off x="685800" y="6019800"/>
            <a:ext cx="7772400" cy="76200"/>
          </a:xfrm>
        </p:spPr>
        <p:txBody>
          <a:bodyPr/>
          <a:lstStyle/>
          <a:p>
            <a:endParaRPr lang="en-US" smtClean="0"/>
          </a:p>
        </p:txBody>
      </p:sp>
      <p:pic>
        <p:nvPicPr>
          <p:cNvPr id="178180" name="Picture 2" descr="http://t3.gstatic.com/images?q=tbn:ANd9GcRg7eCPiBN3xMx0M-iOwaxdP8mQyxxgGZZD4RXH1JA3DH9zw0IkuQ"/>
          <p:cNvPicPr>
            <a:picLocks noGrp="1" noChangeAspect="1" noChangeArrowheads="1"/>
          </p:cNvPicPr>
          <p:nvPr>
            <p:ph sz="half" idx="1"/>
          </p:nvPr>
        </p:nvPicPr>
        <p:blipFill>
          <a:blip r:embed="rId2" cstate="print"/>
          <a:srcRect/>
          <a:stretch>
            <a:fillRect/>
          </a:stretch>
        </p:blipFill>
        <p:spPr>
          <a:xfrm>
            <a:off x="2438400" y="1676400"/>
            <a:ext cx="4800600" cy="4511675"/>
          </a:xfrm>
          <a:noFill/>
        </p:spPr>
      </p:pic>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itle 1"/>
          <p:cNvSpPr>
            <a:spLocks noGrp="1"/>
          </p:cNvSpPr>
          <p:nvPr>
            <p:ph type="title"/>
          </p:nvPr>
        </p:nvSpPr>
        <p:spPr/>
        <p:txBody>
          <a:bodyPr/>
          <a:lstStyle/>
          <a:p>
            <a:r>
              <a:rPr lang="en-US" smtClean="0"/>
              <a:t>Forgiveness</a:t>
            </a:r>
          </a:p>
        </p:txBody>
      </p:sp>
      <p:sp>
        <p:nvSpPr>
          <p:cNvPr id="179203" name="Content Placeholder 2"/>
          <p:cNvSpPr>
            <a:spLocks noGrp="1"/>
          </p:cNvSpPr>
          <p:nvPr>
            <p:ph sz="half" idx="1"/>
          </p:nvPr>
        </p:nvSpPr>
        <p:spPr/>
        <p:txBody>
          <a:bodyPr/>
          <a:lstStyle/>
          <a:p>
            <a:r>
              <a:rPr lang="en-US" smtClean="0"/>
              <a:t>The person you have never forgiven owns you.</a:t>
            </a:r>
          </a:p>
          <a:p>
            <a:endParaRPr lang="en-US" smtClean="0"/>
          </a:p>
        </p:txBody>
      </p:sp>
      <p:sp>
        <p:nvSpPr>
          <p:cNvPr id="179204" name="Text Placeholder 3"/>
          <p:cNvSpPr>
            <a:spLocks noGrp="1"/>
          </p:cNvSpPr>
          <p:nvPr>
            <p:ph type="body" sz="half" idx="2"/>
          </p:nvPr>
        </p:nvSpPr>
        <p:spPr/>
        <p:txBody>
          <a:bodyPr/>
          <a:lstStyle/>
          <a:p>
            <a:r>
              <a:rPr lang="en-US" smtClean="0"/>
              <a:t>The weak can never forgive. Forgiveness is an attribute of the strong.</a:t>
            </a:r>
          </a:p>
          <a:p>
            <a:pPr lvl="3"/>
            <a:r>
              <a:rPr lang="en-US" smtClean="0"/>
              <a:t>Mahatma Ghandi</a:t>
            </a:r>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4"/>
          <p:cNvSpPr>
            <a:spLocks noGrp="1" noChangeArrowheads="1"/>
          </p:cNvSpPr>
          <p:nvPr>
            <p:ph type="title"/>
          </p:nvPr>
        </p:nvSpPr>
        <p:spPr/>
        <p:txBody>
          <a:bodyPr/>
          <a:lstStyle/>
          <a:p>
            <a:pPr eaLnBrk="1" hangingPunct="1"/>
            <a:r>
              <a:rPr lang="en-US" smtClean="0"/>
              <a:t>Preparation</a:t>
            </a:r>
          </a:p>
        </p:txBody>
      </p:sp>
      <p:sp>
        <p:nvSpPr>
          <p:cNvPr id="180227" name="Rectangle 5"/>
          <p:cNvSpPr>
            <a:spLocks noGrp="1" noChangeArrowheads="1"/>
          </p:cNvSpPr>
          <p:nvPr>
            <p:ph type="body" sz="half" idx="1"/>
          </p:nvPr>
        </p:nvSpPr>
        <p:spPr/>
        <p:txBody>
          <a:bodyPr/>
          <a:lstStyle/>
          <a:p>
            <a:pPr eaLnBrk="1" hangingPunct="1"/>
            <a:r>
              <a:rPr lang="en-US" sz="2800" smtClean="0"/>
              <a:t>“Prepare the umbrella before it rains.”</a:t>
            </a:r>
            <a:br>
              <a:rPr lang="en-US" sz="2800" smtClean="0"/>
            </a:br>
            <a:r>
              <a:rPr lang="en-US" sz="2800" smtClean="0"/>
              <a:t>- Malay Proverb </a:t>
            </a:r>
          </a:p>
        </p:txBody>
      </p:sp>
      <p:pic>
        <p:nvPicPr>
          <p:cNvPr id="180228" name="Picture 9" descr="633716777962826210-preparation"/>
          <p:cNvPicPr>
            <a:picLocks noChangeAspect="1" noChangeArrowheads="1"/>
          </p:cNvPicPr>
          <p:nvPr>
            <p:ph sz="half" idx="2"/>
          </p:nvPr>
        </p:nvPicPr>
        <p:blipFill>
          <a:blip r:embed="rId2" cstate="print"/>
          <a:srcRect/>
          <a:stretch>
            <a:fillRect/>
          </a:stretch>
        </p:blipFill>
        <p:spPr>
          <a:xfrm>
            <a:off x="4906963" y="1981200"/>
            <a:ext cx="3292475" cy="4114800"/>
          </a:xfrm>
          <a:noFill/>
        </p:spPr>
      </p:pic>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4"/>
          <p:cNvSpPr>
            <a:spLocks noGrp="1" noChangeArrowheads="1"/>
          </p:cNvSpPr>
          <p:nvPr>
            <p:ph type="title"/>
          </p:nvPr>
        </p:nvSpPr>
        <p:spPr/>
        <p:txBody>
          <a:bodyPr/>
          <a:lstStyle/>
          <a:p>
            <a:pPr eaLnBrk="1" hangingPunct="1"/>
            <a:r>
              <a:rPr lang="en-US" smtClean="0"/>
              <a:t>Preparation</a:t>
            </a:r>
          </a:p>
        </p:txBody>
      </p:sp>
      <p:pic>
        <p:nvPicPr>
          <p:cNvPr id="181251" name="Picture 9" descr="preparation_mousetrap"/>
          <p:cNvPicPr>
            <a:picLocks noChangeAspect="1" noChangeArrowheads="1"/>
          </p:cNvPicPr>
          <p:nvPr>
            <p:ph idx="1"/>
          </p:nvPr>
        </p:nvPicPr>
        <p:blipFill>
          <a:blip r:embed="rId2" cstate="print"/>
          <a:srcRect/>
          <a:stretch>
            <a:fillRect/>
          </a:stretch>
        </p:blipFill>
        <p:spPr>
          <a:xfrm>
            <a:off x="2000250" y="1981200"/>
            <a:ext cx="5695950" cy="4114800"/>
          </a:xfrm>
          <a:noFill/>
        </p:spPr>
      </p:pic>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pPr eaLnBrk="1" hangingPunct="1"/>
            <a:r>
              <a:rPr lang="en-US" smtClean="0"/>
              <a:t>Preparation </a:t>
            </a:r>
          </a:p>
        </p:txBody>
      </p:sp>
      <p:sp>
        <p:nvSpPr>
          <p:cNvPr id="182275" name="Rectangle 5"/>
          <p:cNvSpPr>
            <a:spLocks noGrp="1" noChangeArrowheads="1"/>
          </p:cNvSpPr>
          <p:nvPr>
            <p:ph type="body" sz="half" idx="2"/>
          </p:nvPr>
        </p:nvSpPr>
        <p:spPr/>
        <p:txBody>
          <a:bodyPr/>
          <a:lstStyle/>
          <a:p>
            <a:pPr eaLnBrk="1" hangingPunct="1"/>
            <a:r>
              <a:rPr lang="en-US" sz="2400" smtClean="0"/>
              <a:t>On January 15, 2009, after taking off from LaGuardia airport in New York City, an Airbus 320 struck a flock of birds and was forced to land in the Hudson River. The remarkable calm and skills of the pilot and crew have become an inspiration to people around the world.</a:t>
            </a:r>
          </a:p>
        </p:txBody>
      </p:sp>
      <p:pic>
        <p:nvPicPr>
          <p:cNvPr id="182276" name="Picture 8" descr="Hudson_14x48"/>
          <p:cNvPicPr>
            <a:picLocks noChangeAspect="1" noChangeArrowheads="1"/>
          </p:cNvPicPr>
          <p:nvPr>
            <p:ph sz="half" idx="1"/>
          </p:nvPr>
        </p:nvPicPr>
        <p:blipFill>
          <a:blip r:embed="rId2" cstate="print"/>
          <a:srcRect/>
          <a:stretch>
            <a:fillRect/>
          </a:stretch>
        </p:blipFill>
        <p:spPr>
          <a:xfrm>
            <a:off x="381000" y="1676400"/>
            <a:ext cx="8382000" cy="2433638"/>
          </a:xfrm>
          <a:noFill/>
        </p:spPr>
      </p:pic>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pPr eaLnBrk="1" hangingPunct="1"/>
            <a:r>
              <a:rPr lang="en-US" smtClean="0"/>
              <a:t>Preparation</a:t>
            </a:r>
          </a:p>
        </p:txBody>
      </p:sp>
      <p:sp>
        <p:nvSpPr>
          <p:cNvPr id="183299" name="Rectangle 3"/>
          <p:cNvSpPr>
            <a:spLocks noGrp="1" noChangeArrowheads="1"/>
          </p:cNvSpPr>
          <p:nvPr>
            <p:ph type="body" idx="1"/>
          </p:nvPr>
        </p:nvSpPr>
        <p:spPr/>
        <p:txBody>
          <a:bodyPr/>
          <a:lstStyle/>
          <a:p>
            <a:pPr eaLnBrk="1" hangingPunct="1">
              <a:lnSpc>
                <a:spcPct val="80000"/>
              </a:lnSpc>
            </a:pPr>
            <a:r>
              <a:rPr lang="en-US" sz="2000" smtClean="0"/>
              <a:t>With the loss of both engines and only seconds to make critical decisions at 3000 feet (914 m) above the river, all the training and preparation of everyone involved came into play. </a:t>
            </a:r>
          </a:p>
          <a:p>
            <a:pPr eaLnBrk="1" hangingPunct="1">
              <a:lnSpc>
                <a:spcPct val="80000"/>
              </a:lnSpc>
            </a:pPr>
            <a:r>
              <a:rPr lang="en-US" sz="2000" smtClean="0"/>
              <a:t>The pilot, copilot and crew had logged many hours of flight time and it was their steady demeanor that helped the passengers remain calm during an intense situation. </a:t>
            </a:r>
          </a:p>
          <a:p>
            <a:pPr eaLnBrk="1" hangingPunct="1">
              <a:lnSpc>
                <a:spcPct val="80000"/>
              </a:lnSpc>
            </a:pPr>
            <a:r>
              <a:rPr lang="en-US" sz="2000" smtClean="0"/>
              <a:t>The remarkable result was that all 155 persons on board survived with reports of only relatively minor injuries.</a:t>
            </a:r>
          </a:p>
          <a:p>
            <a:pPr eaLnBrk="1" hangingPunct="1">
              <a:lnSpc>
                <a:spcPct val="80000"/>
              </a:lnSpc>
            </a:pPr>
            <a:r>
              <a:rPr lang="en-US" sz="2000" smtClean="0"/>
              <a:t>Additionally, the first responders from the ferry boats nearby acted quickly and employed their extensive training to make sure everyone got to shore safely.</a:t>
            </a:r>
          </a:p>
          <a:p>
            <a:pPr eaLnBrk="1" hangingPunct="1">
              <a:lnSpc>
                <a:spcPct val="80000"/>
              </a:lnSpc>
            </a:pPr>
            <a:r>
              <a:rPr lang="en-US" sz="2000" smtClean="0"/>
              <a:t>No one involved had ever experienced anything quite like this and yet their countless hours of experience combined to achieve an inspiring and successful rescue which will serve as an example for years to come of the value of Preparation…Pass It On.</a:t>
            </a:r>
          </a:p>
          <a:p>
            <a:pPr eaLnBrk="1" hangingPunct="1">
              <a:lnSpc>
                <a:spcPct val="80000"/>
              </a:lnSpc>
            </a:pPr>
            <a:endParaRPr lang="en-US" sz="2000" smtClean="0"/>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4"/>
          <p:cNvSpPr>
            <a:spLocks noGrp="1" noChangeArrowheads="1"/>
          </p:cNvSpPr>
          <p:nvPr>
            <p:ph type="title"/>
          </p:nvPr>
        </p:nvSpPr>
        <p:spPr/>
        <p:txBody>
          <a:bodyPr/>
          <a:lstStyle/>
          <a:p>
            <a:pPr eaLnBrk="1" hangingPunct="1"/>
            <a:r>
              <a:rPr lang="en-US" smtClean="0"/>
              <a:t>Preparation</a:t>
            </a:r>
          </a:p>
        </p:txBody>
      </p:sp>
      <p:sp>
        <p:nvSpPr>
          <p:cNvPr id="184323" name="Rectangle 6"/>
          <p:cNvSpPr>
            <a:spLocks noGrp="1" noChangeArrowheads="1"/>
          </p:cNvSpPr>
          <p:nvPr>
            <p:ph type="body" sz="half" idx="2"/>
          </p:nvPr>
        </p:nvSpPr>
        <p:spPr/>
        <p:txBody>
          <a:bodyPr/>
          <a:lstStyle/>
          <a:p>
            <a:pPr eaLnBrk="1" hangingPunct="1"/>
            <a:r>
              <a:rPr lang="en-US" sz="2800" smtClean="0"/>
              <a:t>There are no secrets to success. It is the result of preparation, hard work, and learning from failure.”</a:t>
            </a:r>
            <a:endParaRPr lang="en-US" sz="2800" i="1" smtClean="0"/>
          </a:p>
          <a:p>
            <a:pPr eaLnBrk="1" hangingPunct="1"/>
            <a:r>
              <a:rPr lang="en-US" sz="2800" i="1" smtClean="0"/>
              <a:t>Colin Powell</a:t>
            </a:r>
            <a:br>
              <a:rPr lang="en-US" sz="2800" i="1" smtClean="0"/>
            </a:br>
            <a:r>
              <a:rPr lang="en-US" sz="2800" i="1" smtClean="0"/>
              <a:t>(born 1937); 65th U.S. Secretary Of State</a:t>
            </a:r>
          </a:p>
          <a:p>
            <a:pPr eaLnBrk="1" hangingPunct="1"/>
            <a:endParaRPr lang="en-US" sz="2800" smtClean="0"/>
          </a:p>
        </p:txBody>
      </p:sp>
      <p:pic>
        <p:nvPicPr>
          <p:cNvPr id="184324" name="Picture 9" descr="preparation"/>
          <p:cNvPicPr>
            <a:picLocks noChangeAspect="1" noChangeArrowheads="1"/>
          </p:cNvPicPr>
          <p:nvPr>
            <p:ph sz="half" idx="1"/>
          </p:nvPr>
        </p:nvPicPr>
        <p:blipFill>
          <a:blip r:embed="rId2" cstate="print"/>
          <a:srcRect/>
          <a:stretch>
            <a:fillRect/>
          </a:stretch>
        </p:blipFill>
        <p:spPr>
          <a:xfrm>
            <a:off x="685800" y="2689225"/>
            <a:ext cx="3810000" cy="2698750"/>
          </a:xfrm>
          <a:noFill/>
        </p:spPr>
      </p:pic>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pPr eaLnBrk="1" hangingPunct="1"/>
            <a:r>
              <a:rPr lang="en-US" smtClean="0"/>
              <a:t>Preparation</a:t>
            </a:r>
          </a:p>
        </p:txBody>
      </p:sp>
      <p:sp>
        <p:nvSpPr>
          <p:cNvPr id="185347" name="Rectangle 3"/>
          <p:cNvSpPr>
            <a:spLocks noGrp="1" noChangeArrowheads="1"/>
          </p:cNvSpPr>
          <p:nvPr>
            <p:ph type="body" sz="half" idx="1"/>
          </p:nvPr>
        </p:nvSpPr>
        <p:spPr/>
        <p:txBody>
          <a:bodyPr/>
          <a:lstStyle/>
          <a:p>
            <a:pPr eaLnBrk="1" hangingPunct="1"/>
            <a:r>
              <a:rPr lang="en-US" sz="2800" smtClean="0"/>
              <a:t>The best way to predict the future is to create it. </a:t>
            </a:r>
          </a:p>
        </p:txBody>
      </p:sp>
      <p:sp>
        <p:nvSpPr>
          <p:cNvPr id="185348" name="Rectangle 4"/>
          <p:cNvSpPr>
            <a:spLocks noGrp="1" noChangeArrowheads="1"/>
          </p:cNvSpPr>
          <p:nvPr>
            <p:ph sz="half" idx="2"/>
          </p:nvPr>
        </p:nvSpPr>
        <p:spPr/>
        <p:txBody>
          <a:bodyPr/>
          <a:lstStyle/>
          <a:p>
            <a:pPr eaLnBrk="1" hangingPunct="1"/>
            <a:endParaRPr lang="en-US" sz="280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Self-Discipline</a:t>
            </a:r>
          </a:p>
        </p:txBody>
      </p:sp>
      <p:sp>
        <p:nvSpPr>
          <p:cNvPr id="20483" name="Rectangle 4"/>
          <p:cNvSpPr>
            <a:spLocks noGrp="1" noChangeArrowheads="1"/>
          </p:cNvSpPr>
          <p:nvPr>
            <p:ph type="body" sz="half" idx="1"/>
          </p:nvPr>
        </p:nvSpPr>
        <p:spPr/>
        <p:txBody>
          <a:bodyPr/>
          <a:lstStyle/>
          <a:p>
            <a:pPr eaLnBrk="1" hangingPunct="1"/>
            <a:endParaRPr lang="en-US" sz="2800" smtClean="0"/>
          </a:p>
          <a:p>
            <a:pPr eaLnBrk="1" hangingPunct="1"/>
            <a:endParaRPr lang="en-US" sz="2800" smtClean="0"/>
          </a:p>
          <a:p>
            <a:pPr eaLnBrk="1" hangingPunct="1"/>
            <a:endParaRPr lang="en-US" sz="2800" smtClean="0"/>
          </a:p>
          <a:p>
            <a:pPr eaLnBrk="1" hangingPunct="1"/>
            <a:r>
              <a:rPr lang="en-US" sz="2800" smtClean="0"/>
              <a:t>The ability to choose and control one’s own actions</a:t>
            </a:r>
          </a:p>
        </p:txBody>
      </p:sp>
      <p:pic>
        <p:nvPicPr>
          <p:cNvPr id="20484" name="Picture 8" descr="discipline-300x300"/>
          <p:cNvPicPr>
            <a:picLocks noChangeAspect="1" noChangeArrowheads="1"/>
          </p:cNvPicPr>
          <p:nvPr>
            <p:ph sz="half" idx="2"/>
          </p:nvPr>
        </p:nvPicPr>
        <p:blipFill>
          <a:blip r:embed="rId2" cstate="print"/>
          <a:srcRect/>
          <a:stretch>
            <a:fillRect/>
          </a:stretch>
        </p:blipFill>
        <p:spPr>
          <a:xfrm>
            <a:off x="5124450" y="2609850"/>
            <a:ext cx="2857500" cy="2857500"/>
          </a:xfrm>
          <a:noFill/>
        </p:spPr>
      </p:pic>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pPr eaLnBrk="1" hangingPunct="1"/>
            <a:r>
              <a:rPr lang="en-US" smtClean="0"/>
              <a:t>Patriotism </a:t>
            </a:r>
          </a:p>
        </p:txBody>
      </p:sp>
      <p:sp>
        <p:nvSpPr>
          <p:cNvPr id="186371" name="Rectangle 3"/>
          <p:cNvSpPr>
            <a:spLocks noGrp="1" noChangeArrowheads="1" noTextEdit="1"/>
          </p:cNvSpPr>
          <p:nvPr>
            <p:ph type="clipArt" sz="half" idx="1"/>
          </p:nvPr>
        </p:nvSpPr>
        <p:spPr/>
      </p:sp>
      <p:sp>
        <p:nvSpPr>
          <p:cNvPr id="186372" name="Rectangle 4"/>
          <p:cNvSpPr>
            <a:spLocks noGrp="1" noChangeArrowheads="1"/>
          </p:cNvSpPr>
          <p:nvPr>
            <p:ph type="body" sz="half" idx="2"/>
          </p:nvPr>
        </p:nvSpPr>
        <p:spPr/>
        <p:txBody>
          <a:bodyPr/>
          <a:lstStyle/>
          <a:p>
            <a:pPr eaLnBrk="1" hangingPunct="1"/>
            <a:r>
              <a:rPr lang="en-US" sz="2800" smtClean="0"/>
              <a:t>Love for or devotion to one’s country</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pPr eaLnBrk="1" hangingPunct="1"/>
            <a:r>
              <a:rPr lang="en-US" smtClean="0"/>
              <a:t>Reflection</a:t>
            </a:r>
          </a:p>
        </p:txBody>
      </p:sp>
      <p:sp>
        <p:nvSpPr>
          <p:cNvPr id="187395" name="Rectangle 3"/>
          <p:cNvSpPr>
            <a:spLocks noGrp="1" noChangeArrowheads="1"/>
          </p:cNvSpPr>
          <p:nvPr>
            <p:ph type="body" idx="1"/>
          </p:nvPr>
        </p:nvSpPr>
        <p:spPr/>
        <p:txBody>
          <a:bodyPr/>
          <a:lstStyle/>
          <a:p>
            <a:pPr eaLnBrk="1" hangingPunct="1">
              <a:lnSpc>
                <a:spcPct val="90000"/>
              </a:lnSpc>
            </a:pPr>
            <a:r>
              <a:rPr lang="en-US" sz="2800" smtClean="0"/>
              <a:t>Which Life Principle is evident in this situation?</a:t>
            </a:r>
          </a:p>
          <a:p>
            <a:pPr eaLnBrk="1" hangingPunct="1">
              <a:lnSpc>
                <a:spcPct val="90000"/>
              </a:lnSpc>
            </a:pPr>
            <a:r>
              <a:rPr lang="en-US" sz="2800" smtClean="0"/>
              <a:t>Which Life Principle is lacking in this situation?</a:t>
            </a:r>
          </a:p>
          <a:p>
            <a:pPr eaLnBrk="1" hangingPunct="1">
              <a:lnSpc>
                <a:spcPct val="90000"/>
              </a:lnSpc>
            </a:pPr>
            <a:r>
              <a:rPr lang="en-US" sz="2800" smtClean="0"/>
              <a:t>What did you learn?</a:t>
            </a:r>
          </a:p>
          <a:p>
            <a:pPr eaLnBrk="1" hangingPunct="1">
              <a:lnSpc>
                <a:spcPct val="90000"/>
              </a:lnSpc>
            </a:pPr>
            <a:r>
              <a:rPr lang="en-US" sz="2800" smtClean="0"/>
              <a:t>How do you feel about this situation?</a:t>
            </a:r>
          </a:p>
          <a:p>
            <a:pPr eaLnBrk="1" hangingPunct="1">
              <a:lnSpc>
                <a:spcPct val="90000"/>
              </a:lnSpc>
            </a:pPr>
            <a:r>
              <a:rPr lang="en-US" sz="2800" smtClean="0"/>
              <a:t>Why do you think this happened?</a:t>
            </a:r>
          </a:p>
          <a:p>
            <a:pPr eaLnBrk="1" hangingPunct="1">
              <a:lnSpc>
                <a:spcPct val="90000"/>
              </a:lnSpc>
            </a:pPr>
            <a:r>
              <a:rPr lang="en-US" sz="2800" smtClean="0"/>
              <a:t>What could have been done differently?</a:t>
            </a:r>
          </a:p>
          <a:p>
            <a:pPr eaLnBrk="1" hangingPunct="1">
              <a:lnSpc>
                <a:spcPct val="90000"/>
              </a:lnSpc>
            </a:pPr>
            <a:r>
              <a:rPr lang="en-US" sz="2800" smtClean="0"/>
              <a:t>What other solutions can you find?</a:t>
            </a:r>
          </a:p>
          <a:p>
            <a:pPr eaLnBrk="1" hangingPunct="1">
              <a:lnSpc>
                <a:spcPct val="90000"/>
              </a:lnSpc>
            </a:pPr>
            <a:r>
              <a:rPr lang="en-US" sz="2800" smtClean="0"/>
              <a:t>What does this mean to you?</a:t>
            </a:r>
          </a:p>
          <a:p>
            <a:pPr eaLnBrk="1" hangingPunct="1">
              <a:lnSpc>
                <a:spcPct val="90000"/>
              </a:lnSpc>
            </a:pPr>
            <a:r>
              <a:rPr lang="en-US" sz="2800" smtClean="0"/>
              <a:t>Is your action in line with your goal of living a principle-centered life?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Self-Discipline</a:t>
            </a:r>
          </a:p>
        </p:txBody>
      </p:sp>
      <p:sp>
        <p:nvSpPr>
          <p:cNvPr id="21507" name="Rectangle 4"/>
          <p:cNvSpPr>
            <a:spLocks noGrp="1" noChangeArrowheads="1"/>
          </p:cNvSpPr>
          <p:nvPr>
            <p:ph type="body" sz="half" idx="1"/>
          </p:nvPr>
        </p:nvSpPr>
        <p:spPr>
          <a:xfrm>
            <a:off x="1143000" y="1981200"/>
            <a:ext cx="8001000" cy="1447800"/>
          </a:xfrm>
        </p:spPr>
        <p:txBody>
          <a:bodyPr/>
          <a:lstStyle/>
          <a:p>
            <a:pPr eaLnBrk="1" hangingPunct="1"/>
            <a:endParaRPr lang="en-US" sz="2800" smtClean="0"/>
          </a:p>
          <a:p>
            <a:pPr eaLnBrk="1" hangingPunct="1"/>
            <a:r>
              <a:rPr lang="en-US" sz="2800" smtClean="0"/>
              <a:t>The ability to choose and control one’s own actions</a:t>
            </a:r>
          </a:p>
        </p:txBody>
      </p:sp>
      <p:pic>
        <p:nvPicPr>
          <p:cNvPr id="21508" name="Picture 8" descr="self-discipline"/>
          <p:cNvPicPr>
            <a:picLocks noChangeAspect="1" noChangeArrowheads="1"/>
          </p:cNvPicPr>
          <p:nvPr>
            <p:ph sz="half" idx="2"/>
          </p:nvPr>
        </p:nvPicPr>
        <p:blipFill>
          <a:blip r:embed="rId2" cstate="print"/>
          <a:srcRect/>
          <a:stretch>
            <a:fillRect/>
          </a:stretch>
        </p:blipFill>
        <p:spPr>
          <a:xfrm>
            <a:off x="3048000" y="3657600"/>
            <a:ext cx="3810000" cy="2589213"/>
          </a:xfr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t>Responsibility</a:t>
            </a:r>
          </a:p>
        </p:txBody>
      </p:sp>
      <p:sp>
        <p:nvSpPr>
          <p:cNvPr id="4099" name="Rectangle 3"/>
          <p:cNvSpPr>
            <a:spLocks noGrp="1" noChangeArrowheads="1"/>
          </p:cNvSpPr>
          <p:nvPr>
            <p:ph type="body" sz="half" idx="1"/>
          </p:nvPr>
        </p:nvSpPr>
        <p:spPr/>
        <p:txBody>
          <a:bodyPr/>
          <a:lstStyle/>
          <a:p>
            <a:pPr eaLnBrk="1" hangingPunct="1">
              <a:lnSpc>
                <a:spcPct val="90000"/>
              </a:lnSpc>
            </a:pPr>
            <a:r>
              <a:rPr lang="en-US" sz="2400" smtClean="0"/>
              <a:t>I think of a hero as someone who understands the degree of responsibility that comes with his freedom.</a:t>
            </a:r>
          </a:p>
          <a:p>
            <a:pPr eaLnBrk="1" hangingPunct="1">
              <a:lnSpc>
                <a:spcPct val="90000"/>
              </a:lnSpc>
              <a:buFontTx/>
              <a:buNone/>
            </a:pPr>
            <a:r>
              <a:rPr lang="en-US" sz="2400" smtClean="0"/>
              <a:t/>
            </a:r>
            <a:br>
              <a:rPr lang="en-US" sz="2400" smtClean="0"/>
            </a:br>
            <a:r>
              <a:rPr lang="en-US" sz="2400" smtClean="0"/>
              <a:t>- Bob Dylan [Robert Allen Zimmerman]</a:t>
            </a:r>
            <a:br>
              <a:rPr lang="en-US" sz="2400" smtClean="0"/>
            </a:br>
            <a:r>
              <a:rPr lang="en-US" sz="2400" smtClean="0"/>
              <a:t>singer, songwriter </a:t>
            </a:r>
          </a:p>
        </p:txBody>
      </p:sp>
      <p:pic>
        <p:nvPicPr>
          <p:cNvPr id="4100" name="Picture 7" descr="responsibility"/>
          <p:cNvPicPr>
            <a:picLocks noChangeAspect="1" noChangeArrowheads="1"/>
          </p:cNvPicPr>
          <p:nvPr>
            <p:ph sz="half" idx="2"/>
          </p:nvPr>
        </p:nvPicPr>
        <p:blipFill>
          <a:blip r:embed="rId2" cstate="print"/>
          <a:srcRect/>
          <a:stretch>
            <a:fillRect/>
          </a:stretch>
        </p:blipFill>
        <p:spPr>
          <a:xfrm>
            <a:off x="2940050" y="4114800"/>
            <a:ext cx="3263900" cy="1981200"/>
          </a:xfr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Self-Discipline</a:t>
            </a:r>
          </a:p>
        </p:txBody>
      </p:sp>
      <p:sp>
        <p:nvSpPr>
          <p:cNvPr id="22531" name="Rectangle 3"/>
          <p:cNvSpPr>
            <a:spLocks noGrp="1" noChangeArrowheads="1"/>
          </p:cNvSpPr>
          <p:nvPr>
            <p:ph type="body" sz="half" idx="1"/>
          </p:nvPr>
        </p:nvSpPr>
        <p:spPr/>
        <p:txBody>
          <a:bodyPr/>
          <a:lstStyle/>
          <a:p>
            <a:pPr eaLnBrk="1" hangingPunct="1"/>
            <a:r>
              <a:rPr lang="en-US" sz="2400" smtClean="0"/>
              <a:t>We all have dreams. But in order to make dreams come into reality, it takes an awful lot of determination, dedication, self-discipline, and effort.</a:t>
            </a:r>
            <a:br>
              <a:rPr lang="en-US" sz="2400" smtClean="0"/>
            </a:br>
            <a:r>
              <a:rPr lang="en-US" sz="2400" smtClean="0"/>
              <a:t>- Jesse Owens</a:t>
            </a:r>
            <a:br>
              <a:rPr lang="en-US" sz="2400" smtClean="0"/>
            </a:br>
            <a:r>
              <a:rPr lang="en-US" sz="2400" smtClean="0"/>
              <a:t>Olympic athlete </a:t>
            </a:r>
          </a:p>
        </p:txBody>
      </p:sp>
      <p:pic>
        <p:nvPicPr>
          <p:cNvPr id="22532" name="Picture 9" descr="jesse41"/>
          <p:cNvPicPr>
            <a:picLocks noChangeAspect="1" noChangeArrowheads="1"/>
          </p:cNvPicPr>
          <p:nvPr>
            <p:ph sz="half" idx="2"/>
          </p:nvPr>
        </p:nvPicPr>
        <p:blipFill>
          <a:blip r:embed="rId2" cstate="print"/>
          <a:srcRect/>
          <a:stretch>
            <a:fillRect/>
          </a:stretch>
        </p:blipFill>
        <p:spPr>
          <a:xfrm>
            <a:off x="3886200" y="2971800"/>
            <a:ext cx="2660650" cy="3581400"/>
          </a:xfr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Integrity</a:t>
            </a:r>
          </a:p>
        </p:txBody>
      </p:sp>
      <p:sp>
        <p:nvSpPr>
          <p:cNvPr id="23555" name="Rectangle 4"/>
          <p:cNvSpPr>
            <a:spLocks noGrp="1" noChangeArrowheads="1"/>
          </p:cNvSpPr>
          <p:nvPr>
            <p:ph type="body" sz="half" idx="1"/>
          </p:nvPr>
        </p:nvSpPr>
        <p:spPr/>
        <p:txBody>
          <a:bodyPr/>
          <a:lstStyle/>
          <a:p>
            <a:pPr eaLnBrk="1" hangingPunct="1"/>
            <a:endParaRPr lang="en-US" sz="2800" smtClean="0"/>
          </a:p>
          <a:p>
            <a:pPr eaLnBrk="1" hangingPunct="1"/>
            <a:endParaRPr lang="en-US" sz="2800" smtClean="0"/>
          </a:p>
          <a:p>
            <a:pPr eaLnBrk="1" hangingPunct="1"/>
            <a:endParaRPr lang="en-US" sz="2800" smtClean="0"/>
          </a:p>
          <a:p>
            <a:pPr eaLnBrk="1" hangingPunct="1"/>
            <a:r>
              <a:rPr lang="en-US" sz="2800" smtClean="0"/>
              <a:t>Acting according to a sense of right and wrong</a:t>
            </a:r>
          </a:p>
        </p:txBody>
      </p:sp>
      <p:pic>
        <p:nvPicPr>
          <p:cNvPr id="23556" name="Picture 8" descr="integrity-poster"/>
          <p:cNvPicPr>
            <a:picLocks noChangeAspect="1" noChangeArrowheads="1"/>
          </p:cNvPicPr>
          <p:nvPr>
            <p:ph sz="half" idx="2"/>
          </p:nvPr>
        </p:nvPicPr>
        <p:blipFill>
          <a:blip r:embed="rId2" cstate="print"/>
          <a:srcRect/>
          <a:stretch>
            <a:fillRect/>
          </a:stretch>
        </p:blipFill>
        <p:spPr>
          <a:xfrm>
            <a:off x="4886325" y="2709863"/>
            <a:ext cx="3333750" cy="2657475"/>
          </a:xfr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Integrity </a:t>
            </a:r>
          </a:p>
        </p:txBody>
      </p:sp>
      <p:sp>
        <p:nvSpPr>
          <p:cNvPr id="24579" name="Rectangle 4"/>
          <p:cNvSpPr>
            <a:spLocks noGrp="1" noChangeArrowheads="1"/>
          </p:cNvSpPr>
          <p:nvPr>
            <p:ph type="body" sz="half" idx="2"/>
          </p:nvPr>
        </p:nvSpPr>
        <p:spPr/>
        <p:txBody>
          <a:bodyPr/>
          <a:lstStyle/>
          <a:p>
            <a:pPr eaLnBrk="1" hangingPunct="1"/>
            <a:endParaRPr lang="en-US" sz="2800" smtClean="0"/>
          </a:p>
          <a:p>
            <a:pPr eaLnBrk="1" hangingPunct="1"/>
            <a:endParaRPr lang="en-US" sz="2800" smtClean="0"/>
          </a:p>
          <a:p>
            <a:pPr eaLnBrk="1" hangingPunct="1"/>
            <a:r>
              <a:rPr lang="en-US" sz="2800" smtClean="0"/>
              <a:t>Acting according to a sense of right and wrong</a:t>
            </a:r>
          </a:p>
        </p:txBody>
      </p:sp>
      <p:pic>
        <p:nvPicPr>
          <p:cNvPr id="24580" name="Picture 6" descr="Integrity%20Meaning"/>
          <p:cNvPicPr>
            <a:picLocks noGrp="1" noChangeAspect="1" noChangeArrowheads="1"/>
          </p:cNvPicPr>
          <p:nvPr>
            <p:ph type="clipArt" sz="half" idx="1"/>
          </p:nvPr>
        </p:nvPicPr>
        <p:blipFill>
          <a:blip r:embed="rId2" cstate="print"/>
          <a:srcRect/>
          <a:stretch>
            <a:fillRect/>
          </a:stretch>
        </p:blipFill>
        <p:spPr>
          <a:xfrm>
            <a:off x="685800" y="2609850"/>
            <a:ext cx="4343400" cy="325755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Integrity</a:t>
            </a:r>
          </a:p>
        </p:txBody>
      </p:sp>
      <p:sp>
        <p:nvSpPr>
          <p:cNvPr id="25603" name="Rectangle 5"/>
          <p:cNvSpPr>
            <a:spLocks noGrp="1" noChangeArrowheads="1"/>
          </p:cNvSpPr>
          <p:nvPr>
            <p:ph type="body" sz="half" idx="2"/>
          </p:nvPr>
        </p:nvSpPr>
        <p:spPr/>
        <p:txBody>
          <a:bodyPr/>
          <a:lstStyle/>
          <a:p>
            <a:pPr eaLnBrk="1" hangingPunct="1"/>
            <a:endParaRPr lang="en-US" sz="2800" smtClean="0"/>
          </a:p>
          <a:p>
            <a:pPr eaLnBrk="1" hangingPunct="1"/>
            <a:endParaRPr lang="en-US" sz="2800" smtClean="0"/>
          </a:p>
          <a:p>
            <a:pPr eaLnBrk="1" hangingPunct="1"/>
            <a:r>
              <a:rPr lang="en-US" sz="2800" smtClean="0"/>
              <a:t>Acting according to a sense of right and wrong</a:t>
            </a:r>
          </a:p>
        </p:txBody>
      </p:sp>
      <p:pic>
        <p:nvPicPr>
          <p:cNvPr id="25604" name="Picture 12" descr="Integrity"/>
          <p:cNvPicPr>
            <a:picLocks noChangeAspect="1" noChangeArrowheads="1"/>
          </p:cNvPicPr>
          <p:nvPr>
            <p:ph sz="half" idx="1"/>
          </p:nvPr>
        </p:nvPicPr>
        <p:blipFill>
          <a:blip r:embed="rId2" cstate="print"/>
          <a:srcRect/>
          <a:stretch>
            <a:fillRect/>
          </a:stretch>
        </p:blipFill>
        <p:spPr>
          <a:xfrm>
            <a:off x="457200" y="2286000"/>
            <a:ext cx="4267200" cy="3302000"/>
          </a:xfr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Integrity</a:t>
            </a:r>
          </a:p>
        </p:txBody>
      </p:sp>
      <p:sp>
        <p:nvSpPr>
          <p:cNvPr id="26627" name="Rectangle 7"/>
          <p:cNvSpPr>
            <a:spLocks noGrp="1" noChangeArrowheads="1"/>
          </p:cNvSpPr>
          <p:nvPr>
            <p:ph type="body" sz="half" idx="1"/>
          </p:nvPr>
        </p:nvSpPr>
        <p:spPr/>
        <p:txBody>
          <a:bodyPr/>
          <a:lstStyle/>
          <a:p>
            <a:pPr eaLnBrk="1" hangingPunct="1"/>
            <a:r>
              <a:rPr lang="en-US" sz="2800" smtClean="0"/>
              <a:t>Acting according to a sense of right and wrong</a:t>
            </a:r>
          </a:p>
        </p:txBody>
      </p:sp>
      <p:pic>
        <p:nvPicPr>
          <p:cNvPr id="26628" name="Picture 15" descr="integrity"/>
          <p:cNvPicPr>
            <a:picLocks noChangeAspect="1" noChangeArrowheads="1"/>
          </p:cNvPicPr>
          <p:nvPr>
            <p:ph sz="half" idx="2"/>
          </p:nvPr>
        </p:nvPicPr>
        <p:blipFill>
          <a:blip r:embed="rId2" cstate="print"/>
          <a:srcRect/>
          <a:stretch>
            <a:fillRect/>
          </a:stretch>
        </p:blipFill>
        <p:spPr>
          <a:xfrm>
            <a:off x="5000625" y="1981200"/>
            <a:ext cx="3105150" cy="4114800"/>
          </a:xfr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Integrity</a:t>
            </a:r>
          </a:p>
        </p:txBody>
      </p:sp>
      <p:sp>
        <p:nvSpPr>
          <p:cNvPr id="27651" name="Rectangle 4"/>
          <p:cNvSpPr>
            <a:spLocks noGrp="1" noChangeArrowheads="1"/>
          </p:cNvSpPr>
          <p:nvPr>
            <p:ph type="body" sz="half" idx="1"/>
          </p:nvPr>
        </p:nvSpPr>
        <p:spPr>
          <a:xfrm>
            <a:off x="685800" y="1981200"/>
            <a:ext cx="7772400" cy="914400"/>
          </a:xfrm>
          <a:solidFill>
            <a:schemeClr val="accent2"/>
          </a:solidFill>
        </p:spPr>
        <p:txBody>
          <a:bodyPr/>
          <a:lstStyle/>
          <a:p>
            <a:pPr eaLnBrk="1" hangingPunct="1"/>
            <a:r>
              <a:rPr lang="en-US" sz="2800" smtClean="0"/>
              <a:t>Acting according to a sense of right and wrong</a:t>
            </a:r>
          </a:p>
        </p:txBody>
      </p:sp>
      <p:pic>
        <p:nvPicPr>
          <p:cNvPr id="27652" name="Content Placeholder 6" descr="Mechanic_14x48">
            <a:hlinkClick r:id="rId2"/>
          </p:cNvPr>
          <p:cNvPicPr>
            <a:picLocks noGrp="1" noChangeAspect="1" noChangeArrowheads="1"/>
          </p:cNvPicPr>
          <p:nvPr>
            <p:ph sz="half" idx="2"/>
          </p:nvPr>
        </p:nvPicPr>
        <p:blipFill>
          <a:blip r:embed="rId3" cstate="print"/>
          <a:srcRect/>
          <a:stretch>
            <a:fillRect/>
          </a:stretch>
        </p:blipFill>
        <p:spPr>
          <a:xfrm>
            <a:off x="457200" y="2863850"/>
            <a:ext cx="8507413" cy="323215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Courage </a:t>
            </a:r>
          </a:p>
        </p:txBody>
      </p:sp>
      <p:sp>
        <p:nvSpPr>
          <p:cNvPr id="28675" name="Rectangle 4"/>
          <p:cNvSpPr>
            <a:spLocks noGrp="1" noChangeArrowheads="1"/>
          </p:cNvSpPr>
          <p:nvPr>
            <p:ph type="body" sz="half" idx="2"/>
          </p:nvPr>
        </p:nvSpPr>
        <p:spPr/>
        <p:txBody>
          <a:bodyPr/>
          <a:lstStyle/>
          <a:p>
            <a:pPr eaLnBrk="1" hangingPunct="1"/>
            <a:r>
              <a:rPr lang="en-US" sz="2800" smtClean="0"/>
              <a:t>Strength to act even when afraid or uncertain</a:t>
            </a:r>
          </a:p>
          <a:p>
            <a:pPr eaLnBrk="1" hangingPunct="1"/>
            <a:endParaRPr lang="en-US" sz="2800" smtClean="0"/>
          </a:p>
          <a:p>
            <a:pPr eaLnBrk="1" hangingPunct="1"/>
            <a:endParaRPr lang="en-US" sz="2800" smtClean="0"/>
          </a:p>
          <a:p>
            <a:pPr eaLnBrk="1" hangingPunct="1"/>
            <a:endParaRPr lang="en-US" sz="2800" smtClean="0"/>
          </a:p>
          <a:p>
            <a:pPr eaLnBrk="1" hangingPunct="1"/>
            <a:endParaRPr lang="en-US" sz="2800" smtClean="0"/>
          </a:p>
          <a:p>
            <a:pPr eaLnBrk="1" hangingPunct="1"/>
            <a:endParaRPr lang="en-US" sz="2800" smtClean="0"/>
          </a:p>
          <a:p>
            <a:pPr eaLnBrk="1" hangingPunct="1"/>
            <a:endParaRPr lang="en-US" sz="1200" smtClean="0"/>
          </a:p>
          <a:p>
            <a:pPr eaLnBrk="1" hangingPunct="1"/>
            <a:r>
              <a:rPr lang="en-US" sz="1200" smtClean="0"/>
              <a:t>Video: Homecoming</a:t>
            </a:r>
          </a:p>
        </p:txBody>
      </p:sp>
      <p:pic>
        <p:nvPicPr>
          <p:cNvPr id="28676" name="Picture 5" descr="j0438847"/>
          <p:cNvPicPr>
            <a:picLocks noGrp="1" noChangeAspect="1" noChangeArrowheads="1"/>
          </p:cNvPicPr>
          <p:nvPr>
            <p:ph type="clipArt" sz="half" idx="1"/>
          </p:nvPr>
        </p:nvPicPr>
        <p:blipFill>
          <a:blip r:embed="rId2" cstate="print"/>
          <a:srcRect/>
          <a:stretch>
            <a:fillRect/>
          </a:stretch>
        </p:blipFill>
        <p:spPr>
          <a:xfrm>
            <a:off x="685800" y="2767013"/>
            <a:ext cx="3810000" cy="2543175"/>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Courage</a:t>
            </a:r>
          </a:p>
        </p:txBody>
      </p:sp>
      <p:pic>
        <p:nvPicPr>
          <p:cNvPr id="29699" name="Picture 7" descr="courage"/>
          <p:cNvPicPr>
            <a:picLocks noChangeAspect="1" noChangeArrowheads="1"/>
          </p:cNvPicPr>
          <p:nvPr>
            <p:ph idx="1"/>
          </p:nvPr>
        </p:nvPicPr>
        <p:blipFill>
          <a:blip r:embed="rId2" cstate="print"/>
          <a:srcRect/>
          <a:stretch>
            <a:fillRect/>
          </a:stretch>
        </p:blipFill>
        <p:spPr>
          <a:xfrm>
            <a:off x="2895600" y="1828800"/>
            <a:ext cx="4119563" cy="4495800"/>
          </a:xfr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Courage</a:t>
            </a:r>
          </a:p>
        </p:txBody>
      </p:sp>
      <p:sp>
        <p:nvSpPr>
          <p:cNvPr id="30723" name="Rectangle 5"/>
          <p:cNvSpPr>
            <a:spLocks noGrp="1" noChangeArrowheads="1"/>
          </p:cNvSpPr>
          <p:nvPr>
            <p:ph type="body" sz="half" idx="2"/>
          </p:nvPr>
        </p:nvSpPr>
        <p:spPr/>
        <p:txBody>
          <a:bodyPr/>
          <a:lstStyle/>
          <a:p>
            <a:pPr eaLnBrk="1" hangingPunct="1"/>
            <a:r>
              <a:rPr lang="en-US" sz="2800" smtClean="0"/>
              <a:t>A New York fireman who risked his life to save countless others on September 11, 2001. </a:t>
            </a:r>
          </a:p>
        </p:txBody>
      </p:sp>
      <p:pic>
        <p:nvPicPr>
          <p:cNvPr id="30724" name="Picture 8" descr="Firefighter_14x48"/>
          <p:cNvPicPr>
            <a:picLocks noChangeAspect="1" noChangeArrowheads="1"/>
          </p:cNvPicPr>
          <p:nvPr>
            <p:ph sz="half" idx="1"/>
          </p:nvPr>
        </p:nvPicPr>
        <p:blipFill>
          <a:blip r:embed="rId2" cstate="print"/>
          <a:srcRect/>
          <a:stretch>
            <a:fillRect/>
          </a:stretch>
        </p:blipFill>
        <p:spPr>
          <a:xfrm>
            <a:off x="1371600" y="1676400"/>
            <a:ext cx="6821488" cy="1981200"/>
          </a:xfr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Courage</a:t>
            </a:r>
          </a:p>
        </p:txBody>
      </p:sp>
      <p:sp>
        <p:nvSpPr>
          <p:cNvPr id="31747" name="Rectangle 5"/>
          <p:cNvSpPr>
            <a:spLocks noGrp="1" noChangeArrowheads="1"/>
          </p:cNvSpPr>
          <p:nvPr>
            <p:ph type="body" sz="half" idx="2"/>
          </p:nvPr>
        </p:nvSpPr>
        <p:spPr>
          <a:xfrm>
            <a:off x="685800" y="3733800"/>
            <a:ext cx="8305800" cy="2971800"/>
          </a:xfrm>
        </p:spPr>
        <p:txBody>
          <a:bodyPr/>
          <a:lstStyle/>
          <a:p>
            <a:pPr eaLnBrk="1" hangingPunct="1"/>
            <a:r>
              <a:rPr lang="en-US" sz="2800" smtClean="0"/>
              <a:t>Muhammad Ali was raised Cassius Clay in a small home in Louisville, Kentucky. From those humble beginnings neither he nor any observer at that time could have fathomed the path he would carve through life. A Golden Gloves champion at age 17, an Olympic gold medal at age 18, and an undefeated heavyweight champion at age 22. </a:t>
            </a:r>
          </a:p>
        </p:txBody>
      </p:sp>
      <p:pic>
        <p:nvPicPr>
          <p:cNvPr id="31748" name="Picture 8" descr="Ali_14x48"/>
          <p:cNvPicPr>
            <a:picLocks noChangeAspect="1" noChangeArrowheads="1"/>
          </p:cNvPicPr>
          <p:nvPr>
            <p:ph sz="half" idx="1"/>
          </p:nvPr>
        </p:nvPicPr>
        <p:blipFill>
          <a:blip r:embed="rId2" cstate="print"/>
          <a:srcRect/>
          <a:stretch>
            <a:fillRect/>
          </a:stretch>
        </p:blipFill>
        <p:spPr>
          <a:xfrm>
            <a:off x="1295400" y="1676400"/>
            <a:ext cx="6821488" cy="1981200"/>
          </a:xfr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Responsibility</a:t>
            </a:r>
          </a:p>
        </p:txBody>
      </p:sp>
      <p:sp>
        <p:nvSpPr>
          <p:cNvPr id="5123" name="Rectangle 4"/>
          <p:cNvSpPr>
            <a:spLocks noGrp="1" noChangeArrowheads="1"/>
          </p:cNvSpPr>
          <p:nvPr>
            <p:ph type="body" sz="half" idx="1"/>
          </p:nvPr>
        </p:nvSpPr>
        <p:spPr/>
        <p:txBody>
          <a:bodyPr/>
          <a:lstStyle/>
          <a:p>
            <a:pPr eaLnBrk="1" hangingPunct="1"/>
            <a:endParaRPr lang="en-US" sz="2800" smtClean="0"/>
          </a:p>
          <a:p>
            <a:pPr eaLnBrk="1" hangingPunct="1"/>
            <a:r>
              <a:rPr lang="en-US" sz="2800" smtClean="0"/>
              <a:t>Responsibility finds a way. Irresponsibility makes excuses!</a:t>
            </a:r>
            <a:br>
              <a:rPr lang="en-US" sz="2800" smtClean="0"/>
            </a:br>
            <a:r>
              <a:rPr lang="en-US" sz="2800" smtClean="0"/>
              <a:t>- Gene Bedley author, educator</a:t>
            </a:r>
          </a:p>
        </p:txBody>
      </p:sp>
      <p:pic>
        <p:nvPicPr>
          <p:cNvPr id="5124" name="Picture 8" descr="responsibility01"/>
          <p:cNvPicPr>
            <a:picLocks noChangeAspect="1" noChangeArrowheads="1"/>
          </p:cNvPicPr>
          <p:nvPr>
            <p:ph sz="half" idx="2"/>
          </p:nvPr>
        </p:nvPicPr>
        <p:blipFill>
          <a:blip r:embed="rId2" cstate="print"/>
          <a:srcRect/>
          <a:stretch>
            <a:fillRect/>
          </a:stretch>
        </p:blipFill>
        <p:spPr>
          <a:xfrm>
            <a:off x="4648200" y="2133600"/>
            <a:ext cx="3810000" cy="3810000"/>
          </a:xfr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t>Courage</a:t>
            </a:r>
          </a:p>
        </p:txBody>
      </p:sp>
      <p:sp>
        <p:nvSpPr>
          <p:cNvPr id="32771" name="Rectangle 3"/>
          <p:cNvSpPr>
            <a:spLocks noGrp="1" noChangeArrowheads="1"/>
          </p:cNvSpPr>
          <p:nvPr>
            <p:ph type="body" sz="half" idx="1"/>
          </p:nvPr>
        </p:nvSpPr>
        <p:spPr>
          <a:xfrm>
            <a:off x="685800" y="1676400"/>
            <a:ext cx="4191000" cy="4038600"/>
          </a:xfrm>
        </p:spPr>
        <p:txBody>
          <a:bodyPr/>
          <a:lstStyle/>
          <a:p>
            <a:pPr eaLnBrk="1" hangingPunct="1"/>
            <a:endParaRPr lang="en-US" sz="2400" smtClean="0"/>
          </a:p>
          <a:p>
            <a:pPr eaLnBrk="1" hangingPunct="1"/>
            <a:endParaRPr lang="en-US" sz="2400" smtClean="0"/>
          </a:p>
          <a:p>
            <a:pPr eaLnBrk="1" hangingPunct="1"/>
            <a:r>
              <a:rPr lang="en-US" sz="2400" smtClean="0"/>
              <a:t>“All our dreams can come true; if we have the courage to pursue them.”</a:t>
            </a:r>
            <a:br>
              <a:rPr lang="en-US" sz="2400" smtClean="0"/>
            </a:br>
            <a:r>
              <a:rPr lang="en-US" sz="2400" smtClean="0"/>
              <a:t>- Walt Disney </a:t>
            </a:r>
            <a:br>
              <a:rPr lang="en-US" sz="2400" smtClean="0"/>
            </a:br>
            <a:r>
              <a:rPr lang="en-US" sz="2400" smtClean="0"/>
              <a:t>(1901-1966); Film Producer, Director, Animator, Entrepreneur </a:t>
            </a:r>
          </a:p>
        </p:txBody>
      </p:sp>
      <p:pic>
        <p:nvPicPr>
          <p:cNvPr id="32772" name="Picture 7" descr="walt disney portrait"/>
          <p:cNvPicPr>
            <a:picLocks noChangeAspect="1" noChangeArrowheads="1"/>
          </p:cNvPicPr>
          <p:nvPr>
            <p:ph sz="half" idx="2"/>
          </p:nvPr>
        </p:nvPicPr>
        <p:blipFill>
          <a:blip r:embed="rId2" cstate="print"/>
          <a:srcRect/>
          <a:stretch>
            <a:fillRect/>
          </a:stretch>
        </p:blipFill>
        <p:spPr>
          <a:xfrm>
            <a:off x="5334000" y="2057400"/>
            <a:ext cx="3810000" cy="3860800"/>
          </a:xfr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Compassion</a:t>
            </a:r>
          </a:p>
        </p:txBody>
      </p:sp>
      <p:sp>
        <p:nvSpPr>
          <p:cNvPr id="33795" name="Rectangle 3"/>
          <p:cNvSpPr>
            <a:spLocks noGrp="1" noChangeArrowheads="1"/>
          </p:cNvSpPr>
          <p:nvPr>
            <p:ph type="body" sz="half" idx="1"/>
          </p:nvPr>
        </p:nvSpPr>
        <p:spPr/>
        <p:txBody>
          <a:bodyPr/>
          <a:lstStyle/>
          <a:p>
            <a:pPr eaLnBrk="1" hangingPunct="1"/>
            <a:endParaRPr lang="en-US" sz="2800" smtClean="0"/>
          </a:p>
          <a:p>
            <a:pPr eaLnBrk="1" hangingPunct="1"/>
            <a:endParaRPr lang="en-US" sz="2800" smtClean="0"/>
          </a:p>
          <a:p>
            <a:pPr eaLnBrk="1" hangingPunct="1"/>
            <a:r>
              <a:rPr lang="en-US" sz="2800" smtClean="0"/>
              <a:t>to feel deep sympathy and a desire to help </a:t>
            </a:r>
          </a:p>
        </p:txBody>
      </p:sp>
      <p:pic>
        <p:nvPicPr>
          <p:cNvPr id="33796" name="Picture 5" descr="tumblr_l4y0qrrA3f1qahs4bo1_500"/>
          <p:cNvPicPr>
            <a:picLocks noChangeAspect="1" noChangeArrowheads="1"/>
          </p:cNvPicPr>
          <p:nvPr>
            <p:ph sz="half" idx="2"/>
          </p:nvPr>
        </p:nvPicPr>
        <p:blipFill>
          <a:blip r:embed="rId2" cstate="print"/>
          <a:srcRect/>
          <a:stretch>
            <a:fillRect/>
          </a:stretch>
        </p:blipFill>
        <p:spPr>
          <a:xfrm>
            <a:off x="4648200" y="2706688"/>
            <a:ext cx="3810000" cy="2662237"/>
          </a:xfr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Compassion</a:t>
            </a:r>
          </a:p>
        </p:txBody>
      </p:sp>
      <p:sp>
        <p:nvSpPr>
          <p:cNvPr id="34819" name="Rectangle 3"/>
          <p:cNvSpPr>
            <a:spLocks noGrp="1" noChangeArrowheads="1"/>
          </p:cNvSpPr>
          <p:nvPr>
            <p:ph type="body" sz="half" idx="1"/>
          </p:nvPr>
        </p:nvSpPr>
        <p:spPr>
          <a:xfrm>
            <a:off x="533400" y="1752600"/>
            <a:ext cx="5029200" cy="4800600"/>
          </a:xfrm>
        </p:spPr>
        <p:txBody>
          <a:bodyPr/>
          <a:lstStyle/>
          <a:p>
            <a:pPr eaLnBrk="1" hangingPunct="1"/>
            <a:endParaRPr lang="en-US" sz="2400" smtClean="0"/>
          </a:p>
          <a:p>
            <a:pPr eaLnBrk="1" hangingPunct="1"/>
            <a:endParaRPr lang="en-US" sz="2400" smtClean="0"/>
          </a:p>
          <a:p>
            <a:pPr eaLnBrk="1" hangingPunct="1"/>
            <a:r>
              <a:rPr lang="en-US" sz="2400" smtClean="0"/>
              <a:t>I have this theory that if one person can go out of their way to show compassion, then it will start a chain reaction of the same. People will never know how far a little kindness can go.</a:t>
            </a:r>
            <a:br>
              <a:rPr lang="en-US" sz="2400" smtClean="0"/>
            </a:br>
            <a:r>
              <a:rPr lang="en-US" sz="2400" smtClean="0"/>
              <a:t>- Rachel Joy Scott</a:t>
            </a:r>
            <a:br>
              <a:rPr lang="en-US" sz="2400" smtClean="0"/>
            </a:br>
            <a:r>
              <a:rPr lang="en-US" sz="2400" smtClean="0"/>
              <a:t>student, first victim of the Columbine High School massacre </a:t>
            </a:r>
          </a:p>
        </p:txBody>
      </p:sp>
      <p:pic>
        <p:nvPicPr>
          <p:cNvPr id="34820" name="Picture 6" descr="compassion"/>
          <p:cNvPicPr>
            <a:picLocks noChangeAspect="1" noChangeArrowheads="1"/>
          </p:cNvPicPr>
          <p:nvPr>
            <p:ph sz="half" idx="2"/>
          </p:nvPr>
        </p:nvPicPr>
        <p:blipFill>
          <a:blip r:embed="rId2" cstate="print"/>
          <a:srcRect/>
          <a:stretch>
            <a:fillRect/>
          </a:stretch>
        </p:blipFill>
        <p:spPr>
          <a:xfrm>
            <a:off x="5791200" y="2286000"/>
            <a:ext cx="3206750" cy="3581400"/>
          </a:xfr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Compassion </a:t>
            </a:r>
          </a:p>
        </p:txBody>
      </p:sp>
      <p:sp>
        <p:nvSpPr>
          <p:cNvPr id="35843" name="Rectangle 4"/>
          <p:cNvSpPr>
            <a:spLocks noGrp="1" noChangeArrowheads="1"/>
          </p:cNvSpPr>
          <p:nvPr>
            <p:ph type="body" sz="half" idx="2"/>
          </p:nvPr>
        </p:nvSpPr>
        <p:spPr/>
        <p:txBody>
          <a:bodyPr/>
          <a:lstStyle/>
          <a:p>
            <a:pPr eaLnBrk="1" hangingPunct="1"/>
            <a:r>
              <a:rPr lang="en-US" sz="2800" smtClean="0"/>
              <a:t>Ability to share another’s feelings or ideas</a:t>
            </a:r>
          </a:p>
          <a:p>
            <a:pPr eaLnBrk="1" hangingPunct="1"/>
            <a:endParaRPr lang="en-US" sz="2800" smtClean="0"/>
          </a:p>
          <a:p>
            <a:pPr eaLnBrk="1" hangingPunct="1"/>
            <a:endParaRPr lang="en-US" sz="2800" smtClean="0"/>
          </a:p>
          <a:p>
            <a:pPr eaLnBrk="1" hangingPunct="1"/>
            <a:endParaRPr lang="en-US" sz="2800" smtClean="0"/>
          </a:p>
          <a:p>
            <a:pPr eaLnBrk="1" hangingPunct="1"/>
            <a:endParaRPr lang="en-US" sz="2800" smtClean="0"/>
          </a:p>
          <a:p>
            <a:pPr eaLnBrk="1" hangingPunct="1"/>
            <a:endParaRPr lang="en-US" sz="2800" smtClean="0"/>
          </a:p>
          <a:p>
            <a:pPr eaLnBrk="1" hangingPunct="1"/>
            <a:endParaRPr lang="en-US" sz="1200" smtClean="0"/>
          </a:p>
          <a:p>
            <a:pPr eaLnBrk="1" hangingPunct="1"/>
            <a:r>
              <a:rPr lang="en-US" sz="1200" smtClean="0"/>
              <a:t>Video: Taxi</a:t>
            </a:r>
          </a:p>
        </p:txBody>
      </p:sp>
      <p:pic>
        <p:nvPicPr>
          <p:cNvPr id="35844" name="Picture 13" descr="j0427822"/>
          <p:cNvPicPr>
            <a:picLocks noChangeAspect="1" noChangeArrowheads="1"/>
          </p:cNvPicPr>
          <p:nvPr>
            <p:ph sz="half" idx="1"/>
          </p:nvPr>
        </p:nvPicPr>
        <p:blipFill>
          <a:blip r:embed="rId2" cstate="print"/>
          <a:srcRect/>
          <a:stretch>
            <a:fillRect/>
          </a:stretch>
        </p:blipFill>
        <p:spPr>
          <a:xfrm>
            <a:off x="685800" y="2768600"/>
            <a:ext cx="3810000" cy="2538413"/>
          </a:xfr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t>Compassion</a:t>
            </a:r>
          </a:p>
        </p:txBody>
      </p:sp>
      <p:sp>
        <p:nvSpPr>
          <p:cNvPr id="36867" name="Rectangle 5"/>
          <p:cNvSpPr>
            <a:spLocks noGrp="1" noChangeArrowheads="1"/>
          </p:cNvSpPr>
          <p:nvPr>
            <p:ph type="body" sz="half" idx="2"/>
          </p:nvPr>
        </p:nvSpPr>
        <p:spPr>
          <a:xfrm>
            <a:off x="685800" y="3810000"/>
            <a:ext cx="8305800" cy="2819400"/>
          </a:xfrm>
        </p:spPr>
        <p:txBody>
          <a:bodyPr/>
          <a:lstStyle/>
          <a:p>
            <a:pPr eaLnBrk="1" hangingPunct="1">
              <a:lnSpc>
                <a:spcPct val="90000"/>
              </a:lnSpc>
            </a:pPr>
            <a:r>
              <a:rPr lang="en-US" sz="2400" smtClean="0"/>
              <a:t>Mother Teresa was born on August 27, 1910 and trained to become a nun starting at age 18. After finishing her training, she took her vows and became Sister Teresa. From 1931 to 1948, she taught at St. Mary’s High School in Calcutta, becoming Mother Teresa in 1937 after taking her Final Procession of Vows. However, her life changed when she was on a train ride to her annual retreat in 1946. During the ride, Mother Teresa said she received a calling from God to “serve him among the poorest of the poor.” </a:t>
            </a:r>
          </a:p>
        </p:txBody>
      </p:sp>
      <p:pic>
        <p:nvPicPr>
          <p:cNvPr id="36868" name="Picture 8" descr="Teresa_14x48"/>
          <p:cNvPicPr>
            <a:picLocks noChangeAspect="1" noChangeArrowheads="1"/>
          </p:cNvPicPr>
          <p:nvPr>
            <p:ph sz="half" idx="1"/>
          </p:nvPr>
        </p:nvPicPr>
        <p:blipFill>
          <a:blip r:embed="rId2" cstate="print"/>
          <a:srcRect/>
          <a:stretch>
            <a:fillRect/>
          </a:stretch>
        </p:blipFill>
        <p:spPr>
          <a:xfrm>
            <a:off x="1371600" y="1676400"/>
            <a:ext cx="6821488" cy="1981200"/>
          </a:xfr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t>Compassion</a:t>
            </a:r>
          </a:p>
        </p:txBody>
      </p:sp>
      <p:sp>
        <p:nvSpPr>
          <p:cNvPr id="37891" name="Rectangle 3"/>
          <p:cNvSpPr>
            <a:spLocks noGrp="1" noChangeArrowheads="1"/>
          </p:cNvSpPr>
          <p:nvPr>
            <p:ph type="body" sz="half" idx="1"/>
          </p:nvPr>
        </p:nvSpPr>
        <p:spPr/>
        <p:txBody>
          <a:bodyPr/>
          <a:lstStyle/>
          <a:p>
            <a:pPr eaLnBrk="1" hangingPunct="1"/>
            <a:r>
              <a:rPr lang="en-US" sz="2800" smtClean="0"/>
              <a:t>If you want others to be happy, practice compassion. If you want to be happy, practice compassion.</a:t>
            </a:r>
            <a:br>
              <a:rPr lang="en-US" sz="2800" smtClean="0"/>
            </a:br>
            <a:r>
              <a:rPr lang="en-US" sz="2800" smtClean="0"/>
              <a:t>Tenzin Gyatso</a:t>
            </a:r>
            <a:br>
              <a:rPr lang="en-US" sz="2800" smtClean="0"/>
            </a:br>
            <a:r>
              <a:rPr lang="en-US" sz="2800" smtClean="0"/>
              <a:t>The 14th Dalai Lama (b. 1935) </a:t>
            </a:r>
          </a:p>
        </p:txBody>
      </p:sp>
      <p:pic>
        <p:nvPicPr>
          <p:cNvPr id="37892" name="Picture 7" descr="compassion-1"/>
          <p:cNvPicPr>
            <a:picLocks noChangeAspect="1" noChangeArrowheads="1"/>
          </p:cNvPicPr>
          <p:nvPr>
            <p:ph sz="half" idx="2"/>
          </p:nvPr>
        </p:nvPicPr>
        <p:blipFill>
          <a:blip r:embed="rId2" cstate="print"/>
          <a:srcRect/>
          <a:stretch>
            <a:fillRect/>
          </a:stretch>
        </p:blipFill>
        <p:spPr>
          <a:xfrm>
            <a:off x="4648200" y="2057400"/>
            <a:ext cx="3886200" cy="3352800"/>
          </a:xfr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mtClean="0"/>
              <a:t>Perseverance</a:t>
            </a:r>
          </a:p>
        </p:txBody>
      </p:sp>
      <p:sp>
        <p:nvSpPr>
          <p:cNvPr id="38915" name="Rectangle 4"/>
          <p:cNvSpPr>
            <a:spLocks noGrp="1" noChangeArrowheads="1"/>
          </p:cNvSpPr>
          <p:nvPr>
            <p:ph type="body" sz="half" idx="2"/>
          </p:nvPr>
        </p:nvSpPr>
        <p:spPr/>
        <p:txBody>
          <a:bodyPr/>
          <a:lstStyle/>
          <a:p>
            <a:pPr eaLnBrk="1" hangingPunct="1"/>
            <a:endParaRPr lang="en-US" sz="2800" smtClean="0"/>
          </a:p>
          <a:p>
            <a:pPr eaLnBrk="1" hangingPunct="1"/>
            <a:endParaRPr lang="en-US" sz="2800" smtClean="0"/>
          </a:p>
          <a:p>
            <a:pPr eaLnBrk="1" hangingPunct="1"/>
            <a:r>
              <a:rPr lang="en-US" sz="2800" smtClean="0"/>
              <a:t>Ability to persist or continue striving to the end</a:t>
            </a:r>
          </a:p>
        </p:txBody>
      </p:sp>
      <p:pic>
        <p:nvPicPr>
          <p:cNvPr id="38916" name="Picture 5" descr="j0281333"/>
          <p:cNvPicPr>
            <a:picLocks noGrp="1" noChangeAspect="1" noChangeArrowheads="1"/>
          </p:cNvPicPr>
          <p:nvPr>
            <p:ph type="clipArt" sz="half" idx="1"/>
          </p:nvPr>
        </p:nvPicPr>
        <p:blipFill>
          <a:blip r:embed="rId2" cstate="print"/>
          <a:srcRect/>
          <a:stretch>
            <a:fillRect/>
          </a:stretch>
        </p:blipFill>
        <p:spPr>
          <a:xfrm>
            <a:off x="1657350" y="2797175"/>
            <a:ext cx="1865313" cy="2481263"/>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mtClean="0"/>
              <a:t>Perseverance</a:t>
            </a:r>
          </a:p>
        </p:txBody>
      </p:sp>
      <p:sp>
        <p:nvSpPr>
          <p:cNvPr id="39939" name="Rectangle 5"/>
          <p:cNvSpPr>
            <a:spLocks noGrp="1" noChangeArrowheads="1"/>
          </p:cNvSpPr>
          <p:nvPr>
            <p:ph type="body" sz="half" idx="2"/>
          </p:nvPr>
        </p:nvSpPr>
        <p:spPr/>
        <p:txBody>
          <a:bodyPr/>
          <a:lstStyle/>
          <a:p>
            <a:pPr eaLnBrk="1" hangingPunct="1">
              <a:lnSpc>
                <a:spcPct val="80000"/>
              </a:lnSpc>
            </a:pPr>
            <a:endParaRPr lang="en-US" sz="1800" smtClean="0"/>
          </a:p>
        </p:txBody>
      </p:sp>
      <p:pic>
        <p:nvPicPr>
          <p:cNvPr id="39940" name="Picture 8" descr="Shaq_14x48"/>
          <p:cNvPicPr>
            <a:picLocks noChangeAspect="1" noChangeArrowheads="1"/>
          </p:cNvPicPr>
          <p:nvPr>
            <p:ph sz="half" idx="1"/>
          </p:nvPr>
        </p:nvPicPr>
        <p:blipFill>
          <a:blip r:embed="rId2" cstate="print"/>
          <a:srcRect/>
          <a:stretch>
            <a:fillRect/>
          </a:stretch>
        </p:blipFill>
        <p:spPr>
          <a:xfrm>
            <a:off x="457200" y="1981200"/>
            <a:ext cx="8686800" cy="4038600"/>
          </a:xfr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mtClean="0"/>
              <a:t>Perseverance</a:t>
            </a:r>
          </a:p>
        </p:txBody>
      </p:sp>
      <p:sp>
        <p:nvSpPr>
          <p:cNvPr id="40963" name="Rectangle 4"/>
          <p:cNvSpPr>
            <a:spLocks noGrp="1" noChangeArrowheads="1"/>
          </p:cNvSpPr>
          <p:nvPr>
            <p:ph type="body" sz="half" idx="1"/>
          </p:nvPr>
        </p:nvSpPr>
        <p:spPr/>
        <p:txBody>
          <a:bodyPr/>
          <a:lstStyle/>
          <a:p>
            <a:pPr eaLnBrk="1" hangingPunct="1"/>
            <a:endParaRPr lang="en-US" sz="2800" smtClean="0"/>
          </a:p>
          <a:p>
            <a:pPr eaLnBrk="1" hangingPunct="1"/>
            <a:endParaRPr lang="en-US" sz="2800" smtClean="0"/>
          </a:p>
          <a:p>
            <a:pPr eaLnBrk="1" hangingPunct="1"/>
            <a:r>
              <a:rPr lang="en-US" sz="2800" smtClean="0"/>
              <a:t>Ability to persist or continue striving to the end</a:t>
            </a:r>
          </a:p>
        </p:txBody>
      </p:sp>
      <p:pic>
        <p:nvPicPr>
          <p:cNvPr id="40964" name="Picture 8" descr="perseverance"/>
          <p:cNvPicPr>
            <a:picLocks noChangeAspect="1" noChangeArrowheads="1"/>
          </p:cNvPicPr>
          <p:nvPr>
            <p:ph sz="half" idx="2"/>
          </p:nvPr>
        </p:nvPicPr>
        <p:blipFill>
          <a:blip r:embed="rId2" cstate="print"/>
          <a:srcRect/>
          <a:stretch>
            <a:fillRect/>
          </a:stretch>
        </p:blipFill>
        <p:spPr>
          <a:xfrm>
            <a:off x="5006975" y="1981200"/>
            <a:ext cx="3090863" cy="4114800"/>
          </a:xfr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066800" y="457200"/>
            <a:ext cx="7772400" cy="1143000"/>
          </a:xfrm>
        </p:spPr>
        <p:txBody>
          <a:bodyPr/>
          <a:lstStyle/>
          <a:p>
            <a:pPr eaLnBrk="1" hangingPunct="1"/>
            <a:r>
              <a:rPr lang="en-US" smtClean="0"/>
              <a:t>Perseverance</a:t>
            </a:r>
          </a:p>
        </p:txBody>
      </p:sp>
      <p:sp>
        <p:nvSpPr>
          <p:cNvPr id="41987" name="Rectangle 3"/>
          <p:cNvSpPr>
            <a:spLocks noGrp="1" noChangeArrowheads="1"/>
          </p:cNvSpPr>
          <p:nvPr>
            <p:ph type="body" idx="1"/>
          </p:nvPr>
        </p:nvSpPr>
        <p:spPr/>
        <p:txBody>
          <a:bodyPr/>
          <a:lstStyle/>
          <a:p>
            <a:pPr eaLnBrk="1" hangingPunct="1"/>
            <a:endParaRPr lang="en-US" smtClean="0"/>
          </a:p>
          <a:p>
            <a:pPr eaLnBrk="1" hangingPunct="1"/>
            <a:r>
              <a:rPr lang="en-US" smtClean="0"/>
              <a:t>Though things in life may</a:t>
            </a:r>
          </a:p>
          <a:p>
            <a:pPr eaLnBrk="1" hangingPunct="1">
              <a:buFontTx/>
              <a:buNone/>
            </a:pPr>
            <a:r>
              <a:rPr lang="en-US" smtClean="0"/>
              <a:t>try to dampen your spirits,</a:t>
            </a:r>
          </a:p>
          <a:p>
            <a:pPr eaLnBrk="1" hangingPunct="1">
              <a:buFontTx/>
              <a:buNone/>
            </a:pPr>
            <a:r>
              <a:rPr lang="en-US" smtClean="0"/>
              <a:t>shine through.</a:t>
            </a:r>
          </a:p>
        </p:txBody>
      </p:sp>
      <p:sp>
        <p:nvSpPr>
          <p:cNvPr id="41988" name="AutoShape 5" descr="data:image/jpeg;base64,/9j/4AAQSkZJRgABAQAAAQABAAD/2wCEAAkGBhQSERUUEhQWFRQWFhQUFBQSGBYUFBQVFBQVFBQXFBQXHCYeGBokGRUVHy8gJCcpLCwsFR4xNTAqNSYrLCkBCQoKDgwOFw8PGCkcHBwpKSkpLCkpKSksKSksKSkpKSkpKSkpKSkpKSkpKSksLCkpKSwpKSksKSkpLCkpKSkpKf/AABEIAPsAyQMBIgACEQEDEQH/xAAbAAACAwEBAQAAAAAAAAAAAAAABQMEBgIBB//EAE4QAAEDAgIFBQwHBQYEBwAAAAEAAgMEERIhBQYxQVEHEyJhcTI0NVRzgZGTsbO00RQWI0JSodMVcqPB8CQzU2ODw0NikrIXVWSChNLh/8QAGQEAAwEBAQAAAAAAAAAAAAAAAAIDAQQF/8QAIxEBAQEBAAICAQQDAAAAAAAAAAECEQMhEjFBBBRRYSIyQv/aAAwDAQACEQMRAD8A+GoQumMLiAASSQABmSTkABvKA5QmP1dqvFp/VSfJH1dqvFp/VSfJALkJj9Xarxaf1UnyR9Xarxaf1UnyQC5CY/V2q8Wn9VJ8kfV2q8Wn9VJ8kAuQmP1dqvFp/VSfJH1dqvFp/VSfJALkJj9Xarxaf1UnyR9Xarxaf1UnyQC5CY/V2q8Wn9VJ8kfV2q8Wn9VJ8kAuQmP1dqvFp/VSfJH1dqvFp/VSfJALkJj9Xarxaf1UnyR9Xarxaf1UnyQC5CY/V2q8Wn9VJ8kfV2q8Wn9VJ8kAuQmP1dqvFp/VSfJH1dqvFp/VSfJALkJj9Xarxaf1UnyVOopnxuLZGuY4Wu14LXC4uLg5jIg+dARIQhACY6u990/l4feNS5MdXe+6fy8PvGoD6VWaUkbK9oIsBFboRfep4nG5LCSS5xNyTtVOTSs254H+lT/pp1JBG8uBvitFsH+RFmEtj0K9ziBaw3uyyKpnWfynrOvwp/tWf/E/hU/6S8/as/8Aifwqf9JW6mhDWjKxG07z/wDiqCEZ9Sb5Yv4Z8NT8o36Wnv8A3v8ACpv0l2NKz2zkv/pU/wCkuKePEU0h0OXC4z7OCnrUimc2qMWkp98v8Kn/AEkyEkoZjMgI8nBcdo5tWzo2Hmg4OBIyc3ffq6kskfhBDTkdyn8uqfHgOkpPxj1cH6amoq5xe3nH9C/StHBs9WlTpDdSMeqTnE79mdTpBxccDhbdeOE/7a8bVyH7wt5OD9NVYWK1Rjpi+zYp9U50x0Wwv7t4FyALshH+2q2kHyMkc0OsAcvs4Dl282rFXQvY3nBcYbdRBPBUC8uN3G54nMp/HO+yeS89D6TJ+P8Ahwfprz6TJ+P+HB+musCMKpyJdrn6TJ+P+HB+mumzyH738OD9NeBqkjFje11l42GGjYHPa7E7pZW6EA/21HVMc0Dp5n/Lhy/hq3SMJINiDnc52sepQ10NgbDo/iO+20rlur10zM4T6cq5IoXPY8Bwa52ccBGQJGRjWO5T2AaTnAFgBAABkABTRCwHBaLWB/2EgvfoPOf7pWe5UvClR2QfDxKsJplEIQtKEx1d77p/Lw+8alyY6u990/l4feNQH1Zs+CSQg9K0I830eHYUx0ZUYjZ205ea2aS1B+1d/pfDwqaGoI2Gy3WOxk3yrGlIMIsRfLP+X5LOVDs1rYtJsc0iQZ2tc57rX/JZnSFEQSQOidhU89n2prl+kEcgC7bWuGwnPaqpYjCVT0T2svky6lCZCvGC+1TGnyW2wSVCFPGxcRsVmKIqd0eRIMgp6OrwvBIBtnY77Kq9ll5TTtDhiuBfO3DeiNp9X6ZMjMFuiDcONy5UmMUtVSBhADg4EA3HWuVXMknpDXbfbiy8IXZK4TF4AFPGVE0KwIHWBttsB58xkkpswxocRDjua21txJFh/MpbXVLi3Dstc9qZ6MmdFiLu4cO5OdyDw3WzSvSM4e4lotfcub/p0z/VntMN+wlP+W//ALSkXKl4VqOyD4eJaPTTfsJfJyf9hWc5UvClR2QfDxKsTrKIQhMUJjq733T+Xh941Lkx1d77p/Lw+8agPqFRGecd2RfDwrkBWXi7yLf4XuIl6YDwTfIvxV7XXYnIbh3cOtMINCk7cgrB0NYkA9Ei2e0bLZqevJm+lM+PX2zUkWeY2qxT0LbXPoVl2jTiwuOYytwCl0ho0saMJuALnqUrpX4uBoCItuHgnbYblDNoxzRsyG/cqMVYWOuEwk1je5uEgWHDf2o5ro7FF8QCjLuC9fNc3XRam4XqN7rqOmaA4XAIvnfYu5hZQtKafTKYV7mixjOV9meQ2gdi5dpBvHtCiMZsl85T5pNQ6ZKHbF2Ak9HKWm+4p7CARdN0nA1qu0WJ7mgG2DpX4AFVbL2KQtN2kg8Rkp69nz9rtdATc7OrqttSmV+FPqaqBs059HfuPaUv0vSdIkAj2eZc81y8rouezsZnTk1oJeuN49LSkHKl4UqOyD4eJOdZD9k/9x35tKTcqXhSo7IPh4l0Z+kNfbKIQhMUJjq733T+Xh941Lkx1d77p/Lw+8agPrjZiHusbf3XuIlPzmzO6pSE43W3iP8AKCJetkKnYaXi9HI4HIlXxM8C4w+dKGTKYVhCTWeqS8cVMry7FhzG0jrXry7ATa+LLqCBWG/5WXCJgXcK6mkuctqpOBbdPJGi9r5nLJVKzRpb3XGxT/KQszbCpjirsLV2MOwBT0caW66aZ4qVDclTcU6rKewSqSNGdCxFHIdm5cvjuui2y6AyzT9Lx5HNhFrLsaVcMh7FQkkXHOJoSn9NpO7SXbRstvVd+nCcmix/JQaPaHZZXTKm0dHmXOF9nUUtshpOoP2w5rmm2Q2hN6nTQcMQOwbN6UytY9xaDa2wuyBVSdwa0gbtp+SnczR5blHrG9s0Ur2m1mOy2bGkpDyo+FKjsg+HiV3SLCIHuvtY6/naVS5UvCtR2QfDxKuU9MohCExQmOrvfdP5eH3jUuTDV3vun8vD7xqA+j1NeWTyC+X2OX/xodnBcftBo3+1VNKQn6RKfI/CwKNkRSd4fnTNukh17l2dIjt/JLOZdsAVgUptcrPlG/CmLKxpG2x4FSGtsLtSlsKkc+wS2mmU1HJikBJ3pzpBwLMIzPE5n0rPxSZ3TeFuIbQD1qW/vqufrha6AtPUmejbZ3238yqzjC4g5m+fWmWiYsJvYFpsc/59aXevR847RpOAhouLcOxJJoltayiMsYfazRf5JRLok345XvwHWp48s4bXi/hmxCoJP6CZaQAGTdltqUyArpze+0NTitO2yrFynmBKi5gq0qFjxs5GxArHcSuvo65+jpuxnHoqCNh2qRlV0bWuV3HDlsXLorbAltbJVOum+yeP+R3sKj5UvClR2QfDxLvSA+zf+672FccqPhSfsg+HiWsrKIQhawJhq733T+Xh941L0x1d77p/Lw+8agPoOkW/bP7IfhoVHGUaTn+3kHDmfzpoCoGyKOlp9GUTlah6xftSuGVXY5FHUUhi2jBz4blMdEhw2KtBOmMFco6tiskqizQIvldXodEjK/sV2OoCYQNafvBT1u/lTMhY3QbHHetJoXQsYbhw3z35qxQAAWOaa08ls72XLvyd9H13M9Oho9pbhLOjsFvasVrTR4S9sQvbNxG4ZZL6PFKLC9gs7rEI+bffInLbtO1Wuc4mbm96h4d3WrK+PVIO9UZSnekmi+SSzLvxrsZ5M+1YlexNLjYC/UvHKSjkwuDs8tluKtb6Q57ey0zm90LDbmvYqdrswVFUvc8kn0LiB+G+WaX3xvJ1bbT2RVlob1qrLWEqGR91nKOyKWknDA+34XewrnlS8KVHZB8PEivaObf+672FHKj4UqOyD4eJXiOmUQhC0oTHV3vun8vD7xqXJjq733T+Xh941AbPSzv7TL/ofCwLhkq8027+0y/6HwsCqtepaVzTOOoVhk6VMep2OU7FJTaOoVqOqSmJXYAo64rOmsMpOxMqOQg5pTBJZWmVa5te1stPT1dht/OyZQVwsCfmsjBWcVKdJLm1jq0s/LWu0uAMis7pvSoeSL5+3iErm0lfeqE9Vfanx4uXotknqJHU7CbkfmltfSs+6LKaSq379/WqctUunMsqOrOKL4DwUD2uG4q4+pUD5l0y1CyK2ErmSMrp7lA6QqntL08MZXBYUOmKidOm9l9OK6P7N/7rvYVzypeFKjsg+HiUdbL9m/8Add7CpOVLwpUdkHw8SpE9MohCExQmOrvfdP5eH3jUuTHV3vun8vD7xqA1GsXfUvZB8LAqAPWrusbv7XJ2QfCwKiHJaaJWk8VIHnioA5dhySniwJnfiPpXQq3/AIj6VWuvcSWyG7V5la/8R9JUja5/4z6VQBXYO5TuYpnRgNJSXtjPVtTrQhdI8Bzjtss3Ec+C1mqtM5z2nKxNu6ANstmYPD0rl83rLp8Xu+30mi0HAYhdrCbbTnfsXzrXSh5p5wWaNwGW/L0/yX1fRsI5vo7AN+0G3VkF8z19aLuzJtt/lmRwztsXB4bZuf2bN78o+eS1r790fSoJKxxzxH0r2pYRt7VUxL3cyOHdrs1jvxH0rw1TuJULl5dU5Ebam588SvRIeJUIK6utHUuIrwlcgoJStQVXcO7D7Ff5UvClR2QfDxJfVHou7D7Ew5UfClR2QfDxJ4WsohCFrAmOrvfdP5eH3jUuTHV3vun8vD7xqA0eszv7XJ2QfDQpeHK9rR33L2QfDQpc0pa1K1/au2uUId1+xe260tNE4cf6K6CrBvWpWgW2paeJg7Pd6FJh7R2fNVcbRlcDzLphHH+uwpbDxcheWnMvDTwF/mtlqjODLYO2bL3GLZc2tfLgeCxtNWDNr+5OeQOR3XAOeYWq0bDTMY10j45MwS4OewAdG4NzZuWV+I864v1H1x1+F9VfW80zEWSOBAN4hv2ElmK53ZLA62VzRsjnyuHYw6O4dtcQST+W5aWhqGmC8ZY9pB2z26IOwutkRuF1ltZtIXzs0FzCLYnOzyvaRwviAtlcDIlcHjn+UUk51860g4lxOdt18yLjJUHFSzvcTc3H8+KrvJ6/5L3sfTzd3teYkXXCA5USSXXococS9xdqAnuuSVwHdqCO1Y1HU9yew+xNOVLwpUdkHw8SV1HcnsPsTTlS8KVHZB8PEmjKyiEIWsCY6u990/l4feNS5MNXe+6fy8PvGoDQa1d+SfuwfDQpWCmeth/tkn7sHw0KVByytd85ntsu8YO+/Uoh2r1rutLWxKHgdXVkvHgHhbzrh0h4/ldAkttdftCU3UoA4t/NTQuJGdsuFwqodff6B/NWY4ri5LgNmJrT6MktPlbpHAOaC6zSc8bbhu217cTbPr6l9J1PqRJhZE5g2OnjDf7wNDWXDXAi19pHDrXzhlBk0NncC4lpBuAx97WeXZWLSSCMslqtXtKVcTubeyNwtcukHSzBAdctde2+2VjdcP6ifKeq7PF2euN1pynbgID8Fh0HxhjsAOzJjHEZ7FhNMV0ojLBVSyMOIglpbYAXc4lwaRuHnT2TXOSNsgmdFGBcOdCWve42yAa5lrG9sidipaQ1up5IcLnPcXhrXFkQaSzED0j3LRmcht4ndyeKazfrq1nr2+Z2di6OV8s87X7Qq8hOw/mnGkdKRYrMDgASDexyGwgdyLkdfak0tXiJJsL8BYeay9rFt+483yST8ubleB68xox9Sqg6xL0ELjEugVjXQC9K4DkElAcznonsKb8qXhWo7IPh4kkmOR7CnfKl4VqOyD4eJbBWUQhC1gTDV3vun8vD7xqXpjq733T+Xh941APdbO/JP3YPhoUmLh1Jrrg+1ZJ+7B8NClTJbpaBz/Uf67F1zw6/b7V5jsved6lhnom/oi3sXQm6mrjHxCBY7Dn2LGpOdHD0ZrplQW7C628XLQd2wiyicx3G39b8l1HTuPAjcCTv4LLw06eaH1tlpzsBDhfptxHPY7IZ2z2g709otcBGxv2LXxhxN2NGVyL2PN3adv5LHMpww2kaRY7ALk2NnDO1j8lbo6MtY+R0bsIw4i3oxlv3sQNiTbMWK5vJ4/HfuOrG9fTcVHKG15cS0loGYcwxkXaB0XOcWjaciLm3BU9Jazx4rCRzXEAAYW9E5NzNmtwlotw6R4LH1tZhcGxWuMsZYzGTm0XJvnbfc7cio3aKkaOlgaRYWdbIECxxNy3/AJXU5+nxP6PfLfqJ9KRMeQ5rSC82a04GsaBi7kgBuHuSN2ZF0onAxHIDPZfEBbLJ2/tV6vaS1oxRuDTYBhubuOewZi4AAztuyS11t38uxdnj+nJ5fv6FkILF4qou2lelcX7UErA9xdf5LknrCMfYuMfUgPZXZHZsT3lS8KVHZB8PEs/KeiVoOVHwpUdkHw8S2MZRCELQEw1d77p/Lw+8al6saPle2WN0Yu9r2uYLYruaQQLDbmNiA0GuZ/tslyO5g3/+mhSTG3q8y3EmsGlQLu0e8C2+GsAAAy/4mQAH5KtQa5aQnBMFJzoHdc0yqkA7cMhsgMkZm8fYvRUN4rZy6yaUa1znUDmtaC5znRVga1ozJcTJYAcSiDWXSb2h7KFzmHY9sVY5p7HCSxWcDFuquBRz5P3h6QtPWa/1kTsMtOyN23DIKljrdjpbqzR62aRlZzkVHjZsxsZVOaSNoBEuZG8DYjjeskypt94b94tntzXrawDaG7RmDnYbeo+damn1x0g95jZSY5BYmNrKpzwCLglokuMs1a/b2lf/AC+T1NZ+os+Mb8qU6L1hhjuS97XuDgehDLGLnK7SA4b9h3p62KjlIcyqay5Di1742RkgBrS6Fx6LshvPHqFGl1r0lKwviojIwXu+OOre0EbbuElslXotfK2Z+CGmbK+xOCJtS91htOFspKjrwS3svFs/qLPwawUFLzmKWemsTgynYG2JDnOdHGSbHpggngRwXMtRQNEljTXa+wEY27i5hJN2HhltJ6lXi1k0m7FhoHOwnC7DFWHCeDrSZHqXlTrTpKNhfJROYwWxPfHVtaMRs27jJYXJAS/tv51Tfub/ABCrT2k4CBzLnE3cHEuaGtb0QMDG9QzcTe4yySI1AtYHZs2Wtnt681tW6waVIDho95adhENZY9h5zNLqjlEqo3Fr4Y2OG1r/AKQ1w7QZbhXziZnENbur1lw8cR6Qvec6wtPByi1T3YWQxudYnC36Q42aC5xsJdgAJPUCvablDq5HBkcEb3nJrWCoc478miW5TkZfnB1eZeGUcVqqzX+sheWS07I3i12SCpY4XFxdrpbjJTO10rxEJTSARHZKWVQjPY/nbH0rOBj+eC95wcR6Qtlo/XDSE4JhpWyNBsXMbUloO2xdztgepeSa4aQa5rXUdnOJa1pZVBziBchoMlybEGyOBjZHCxzHpC0HKj4Un7IPh4k7OndKg56PkB8jW/8A3WM1krJpal7qlhjm6DXsc17S3BG1jbh5Lr4WjabnatBYhCEAIQu4o8RAuBc2u7IDrJ4ID69rJouqfX6Mmp3YMNDQYpjI2MMAxOeXlzhdtto37M1Joisgn05pV9Hh5p9DUgObZrHvtEHuF7AAvub7Dt3rI8p9ZDM+kdBPHKI6Onp382XXEkQdiyc0dHMWK65LayGGSqfPPFEJKSenYJC65fJgw5Naejkc0AqpNA1NPDPUB8bWsj5p4jmilL21B5ktLYnno2cTc5XAWpo9Dz1WrsEVO3G817ujiay45twAGIgHpEZLL0ursLMTpa6nMYa4uZA+UyS4RibGwGMC7nhouTYbdycz10X7BihZUxCojqzU821zw8NwOaMLsNsQJB2oCTlD0k0UNFRTP52vpjJ9Ifm4xBxu2AyffLbtBsSBg2pm/QTdMUVI6gnDaujpmQvonkRlxjOIywG4GJziSTv6NyCM1OsOkqfSlLHUSTRw6RiAinbJiaKprB0JWlrSA/cb237gErm0TGZY5aOsgiOCEvxPfA6Cbm287gdbpNx3ILLnO1skA91Gq5pNZIHVLSyfGWytdcOxMpXMJN+OG/nSh2r1S2snqI3xsMLqioD2TwueOaLn2DGSYr5WtbfmtRDrlTT6xRVrpWRwQsax8zw5pnc2FzDIGBt7lzrAH7rRs2LKVGr8T6p7/wBoUrI3yvcXNfLjDHuJNmiPM4SckAw5KtOt+lyUk5tBpBj4JM8Ia94dzbgOOI4f/eOCp6v6Mk0fU1c0wwyUDHtaR3P0mS8MAG8jpOkGzKPcsrUStErjCXNaHkxkmzw0O6BJH3rW863HKPrrFWwU3NhvOytZPXFoIvURs5ho27mhx35PbmgO+T2J0ujdMtBBc6Kmze5rQSZJM3PeQB2krOy6HqKajlkL2COZ8dO9jJY5cVvtwXc24htjG218ziNt6eajVELNH6RilqYYpKlkLImyF97xveXF2FpsLEWST9hRRRSOkrIJLNBZDA6QuklJwsLsTAA1oc5xN72BA2oDaaX1eqqzReh20jS97WVBsJGMIIe3CRicMwAcxssUj5VNNwzyUrGPE01PTthqqgAgSytyObgC6xDulvxKzrFptjKDRZpaqP6TRiQuEZdjY572ubhu2zhlmPaoNcHUmkBHWwzRU9RKAKumkxtAlHRMsZDSMLtpF779t0BzydaQZo8srZmg85M2mjDtnNEtNZLb/lYWtB4yHhkn181fNDpCaFuTA7nISN8UnTjI7AbdoTHWHWSSleyChqgaaKNrWGEus5xGOV78YvidI557MI3K/rZWw19BRSvqoPp0TDDO04w58WL7Il2G2Jo2i/3jbggNBrbRx6Vc6mYANJU0MDoSTnWQmnilfGXHbK0vcRfb6SMbo/R5moaSAkt5zScsR4tL4qRl7HeLlR656TDdICopZ2uIbTlkkJddr4oIozfEB95h7QmeteusVRT0s8LWxVYqXz1LG9yZwyFolY3YGu5oEjjftIFTlXmwV76SMYKalDIoYm5Mb0Gue7DsL3Oc4l203zSeLWGWWOlp5CXNgmLonOJJY1/NgsbwaCy47VpNaGU2lZfpkNVDTzStb9Jp6tzo8EjGhhdDIGkPY4NBtt9NhmxRQxzRRtnY92MGSbpNgYAb4WktxO2El1uAA2kgbLlO1VmqdOzhhiAkkgYC+aFpBMMLc2OeHea1zu2hfPtNVj5Z3uldjffC5x2uwAMBPXZoW25Q6eGt0lPVQV1KI5DGWY3SteMEUbDcCPLNpWN09DEyYshk55rQ0OmztK8gOkc0EAhuIkC+ZDb70AuQhCAEIQgBfT9XeSeKpp6WUzStM3M4gGtIbzkskRIJ3DADv2+dfMFYZXyAACR4De5Ac4Wte1s8tp9KA38XJlC6kqqjnZQacTYWkCz+bpoJwTdoNiZju2AHerVTyTwNfMwSzF0M8UZbZgL4pjGwSs44ZJAHDcM182OkJLEGR9jtGJ1jcAG+eeQA8yDXyE3MjyeOJ19oO3tAPmCA3GkuTuGHScFGZpHNnyaWhvOMd9IfD0xe2HCxzrjPPzpjHyTwOjLxNNlJLHYtZ/wqyKlJ/iE+YL5map2LHidivfFc4v8Aq2rsaRltbnH2uT3TtpOI7+OfagNnVcn8Ta2op+clw09NNPfCMcxikLMMQIF75btrXjO11eg5LY5HRlskzYnU8c5MjGh+KWcxMjAGWINDnOFza3nXzx9Y8uDi9xcMg4uJdY3uL7d59JXv06SwGN9m9yMTrDIjLPLIn0oD6L/4VwirhpzNI4SxlwlYG4C9jqoOa3jlTh229nqnpTkzbFHUOZK6WSJzRHE0ASSB7KUsc1p/vAH1BjdhNw4NyOJYWOse21nuGG9rOIte4NuG0+ldR18jSC17gQ7GOke6uDi7bgG/UEBqdWdUIammnkkdOySB8Eb2hrcOKon5loFze42m9lpqrkfgZjPPTEMEhsGi7sFb9FsABmSMwOJAvbNfLm1bxez3DEbus49Ig3BPE3zUn7UlvfnZP+t3G/HjmgNnqbycx1kEUr5izHNzTmizXNDpI42PaHC0jSXPBIORwi2ZIKbUGB8M7sczZIYpJzG5rQHsiDucaHHY8DA7Ccy3FwuMOKp4AaHODQbgXNgb3uBxuvXVjzfpuzvfpHO4wm/aMuxAbnVvk2jqqanlMzmOmbMcLhhYXR1DIgxspBAcWF5AdbE4AXGZVfV3UCOpp2z864YqiOBzLBrgySpgga9oItILSPvhPROAWIJIx7K2QCwe4AXAAcQACbmwB45rxlW8AAPcADcAEgA3vcDjcD0ID6NpHkrhhc/7SZwZHSyHC1uIiermp32FsyGxYgN5uFxVcmVOz6RaeR3NQ/SontDObqIA10pMbvxiLC6x22duF18//aMu3nH3yF8btxJG/iSfOVwat9gMbrAWAxG1rFtgOFiR2FAfRXclcJdPG2aQSRGIgSBgD4pIoS6UHK4jkmbiA+71myzGtuqRpHdESOYHPa57sJAtPNFESWHo4xE4gOsbtda9kifXSHa95yIzc45GwI27Mh6AuZKpztrnG9r3JN7Xtf0n0lAR3XiEIAQhCAEIQgBCEIAQhCAEIQgBCEIAQhCAEIQgBCEIAQhCAEIQgBCEIAQhCAEIQgP/2Q=="/>
          <p:cNvSpPr>
            <a:spLocks noChangeAspect="1" noChangeArrowheads="1"/>
          </p:cNvSpPr>
          <p:nvPr/>
        </p:nvSpPr>
        <p:spPr bwMode="auto">
          <a:xfrm>
            <a:off x="0" y="-1155700"/>
            <a:ext cx="1914525" cy="2390775"/>
          </a:xfrm>
          <a:prstGeom prst="rect">
            <a:avLst/>
          </a:prstGeom>
          <a:noFill/>
          <a:ln w="9525">
            <a:noFill/>
            <a:miter lim="800000"/>
            <a:headEnd/>
            <a:tailEnd/>
          </a:ln>
        </p:spPr>
        <p:txBody>
          <a:bodyPr/>
          <a:lstStyle/>
          <a:p>
            <a:endParaRPr lang="en-US"/>
          </a:p>
        </p:txBody>
      </p:sp>
      <p:sp>
        <p:nvSpPr>
          <p:cNvPr id="41989" name="AutoShape 7" descr="data:image/jpeg;base64,/9j/4AAQSkZJRgABAQAAAQABAAD/2wCEAAkGBhQSERUUEhQWFRQWFhQUFBQSGBYUFBQVFBQVFBQXFBQXHCYeGBokGRUVHy8gJCcpLCwsFR4xNTAqNSYrLCkBCQoKDgwOFw8PGCkcHBwpKSkpLCkpKSksKSksKSkpKSkpKSkpKSkpKSkpKSksLCkpKSwpKSksKSkpLCkpKSkpKf/AABEIAPsAyQMBIgACEQEDEQH/xAAbAAACAwEBAQAAAAAAAAAAAAAABQMEBgIBB//EAE4QAAEDAgIFBQwHBQYEBwAAAAEAAgMEERIhBQYxQVEHEyJhcTI0NVRzgZGTsbO00RQWI0JSodMVcqPB8CQzU2ODw0NikrIXVWSChNLh/8QAGQEAAwEBAQAAAAAAAAAAAAAAAAIDAQQF/8QAIxEBAQEBAAICAQQDAAAAAAAAAAECEQMhEjFBBBRRYSIyQv/aAAwDAQACEQMRAD8A+GoQumMLiAASSQABmSTkABvKA5QmP1dqvFp/VSfJH1dqvFp/VSfJALkJj9Xarxaf1UnyR9Xarxaf1UnyQC5CY/V2q8Wn9VJ8kfV2q8Wn9VJ8kAuQmP1dqvFp/VSfJH1dqvFp/VSfJALkJj9Xarxaf1UnyR9Xarxaf1UnyQC5CY/V2q8Wn9VJ8kfV2q8Wn9VJ8kAuQmP1dqvFp/VSfJH1dqvFp/VSfJALkJj9Xarxaf1UnyR9Xarxaf1UnyQC5CY/V2q8Wn9VJ8kfV2q8Wn9VJ8kAuQmP1dqvFp/VSfJH1dqvFp/VSfJALkJj9Xarxaf1UnyVOopnxuLZGuY4Wu14LXC4uLg5jIg+dARIQhACY6u990/l4feNS5MdXe+6fy8PvGoD6VWaUkbK9oIsBFboRfep4nG5LCSS5xNyTtVOTSs254H+lT/pp1JBG8uBvitFsH+RFmEtj0K9ziBaw3uyyKpnWfynrOvwp/tWf/E/hU/6S8/as/8Aifwqf9JW6mhDWjKxG07z/wDiqCEZ9Sb5Yv4Z8NT8o36Wnv8A3v8ACpv0l2NKz2zkv/pU/wCkuKePEU0h0OXC4z7OCnrUimc2qMWkp98v8Kn/AEkyEkoZjMgI8nBcdo5tWzo2Hmg4OBIyc3ffq6kskfhBDTkdyn8uqfHgOkpPxj1cH6amoq5xe3nH9C/StHBs9WlTpDdSMeqTnE79mdTpBxccDhbdeOE/7a8bVyH7wt5OD9NVYWK1Rjpi+zYp9U50x0Wwv7t4FyALshH+2q2kHyMkc0OsAcvs4Dl282rFXQvY3nBcYbdRBPBUC8uN3G54nMp/HO+yeS89D6TJ+P8Ahwfprz6TJ+P+HB+musCMKpyJdrn6TJ+P+HB+mumzyH738OD9NeBqkjFje11l42GGjYHPa7E7pZW6EA/21HVMc0Dp5n/Lhy/hq3SMJINiDnc52sepQ10NgbDo/iO+20rlur10zM4T6cq5IoXPY8Bwa52ccBGQJGRjWO5T2AaTnAFgBAABkABTRCwHBaLWB/2EgvfoPOf7pWe5UvClR2QfDxKsJplEIQtKEx1d77p/Lw+8alyY6u990/l4feNQH1Zs+CSQg9K0I830eHYUx0ZUYjZ205ea2aS1B+1d/pfDwqaGoI2Gy3WOxk3yrGlIMIsRfLP+X5LOVDs1rYtJsc0iQZ2tc57rX/JZnSFEQSQOidhU89n2prl+kEcgC7bWuGwnPaqpYjCVT0T2svky6lCZCvGC+1TGnyW2wSVCFPGxcRsVmKIqd0eRIMgp6OrwvBIBtnY77Kq9ll5TTtDhiuBfO3DeiNp9X6ZMjMFuiDcONy5UmMUtVSBhADg4EA3HWuVXMknpDXbfbiy8IXZK4TF4AFPGVE0KwIHWBttsB58xkkpswxocRDjua21txJFh/MpbXVLi3Dstc9qZ6MmdFiLu4cO5OdyDw3WzSvSM4e4lotfcub/p0z/VntMN+wlP+W//ALSkXKl4VqOyD4eJaPTTfsJfJyf9hWc5UvClR2QfDxKsTrKIQhMUJjq733T+Xh941Lkx1d77p/Lw+8agPqFRGecd2RfDwrkBWXi7yLf4XuIl6YDwTfIvxV7XXYnIbh3cOtMINCk7cgrB0NYkA9Ei2e0bLZqevJm+lM+PX2zUkWeY2qxT0LbXPoVl2jTiwuOYytwCl0ho0saMJuALnqUrpX4uBoCItuHgnbYblDNoxzRsyG/cqMVYWOuEwk1je5uEgWHDf2o5ro7FF8QCjLuC9fNc3XRam4XqN7rqOmaA4XAIvnfYu5hZQtKafTKYV7mixjOV9meQ2gdi5dpBvHtCiMZsl85T5pNQ6ZKHbF2Ak9HKWm+4p7CARdN0nA1qu0WJ7mgG2DpX4AFVbL2KQtN2kg8Rkp69nz9rtdATc7OrqttSmV+FPqaqBs059HfuPaUv0vSdIkAj2eZc81y8rouezsZnTk1oJeuN49LSkHKl4UqOyD4eJOdZD9k/9x35tKTcqXhSo7IPh4l0Z+kNfbKIQhMUJjq733T+Xh941Lkx1d77p/Lw+8agPrjZiHusbf3XuIlPzmzO6pSE43W3iP8AKCJetkKnYaXi9HI4HIlXxM8C4w+dKGTKYVhCTWeqS8cVMry7FhzG0jrXry7ATa+LLqCBWG/5WXCJgXcK6mkuctqpOBbdPJGi9r5nLJVKzRpb3XGxT/KQszbCpjirsLV2MOwBT0caW66aZ4qVDclTcU6rKewSqSNGdCxFHIdm5cvjuui2y6AyzT9Lx5HNhFrLsaVcMh7FQkkXHOJoSn9NpO7SXbRstvVd+nCcmix/JQaPaHZZXTKm0dHmXOF9nUUtshpOoP2w5rmm2Q2hN6nTQcMQOwbN6UytY9xaDa2wuyBVSdwa0gbtp+SnczR5blHrG9s0Ur2m1mOy2bGkpDyo+FKjsg+HiV3SLCIHuvtY6/naVS5UvCtR2QfDxKuU9MohCExQmOrvfdP5eH3jUuTDV3vun8vD7xqA+j1NeWTyC+X2OX/xodnBcftBo3+1VNKQn6RKfI/CwKNkRSd4fnTNukh17l2dIjt/JLOZdsAVgUptcrPlG/CmLKxpG2x4FSGtsLtSlsKkc+wS2mmU1HJikBJ3pzpBwLMIzPE5n0rPxSZ3TeFuIbQD1qW/vqufrha6AtPUmejbZ3238yqzjC4g5m+fWmWiYsJvYFpsc/59aXevR847RpOAhouLcOxJJoltayiMsYfazRf5JRLok345XvwHWp48s4bXi/hmxCoJP6CZaQAGTdltqUyArpze+0NTitO2yrFynmBKi5gq0qFjxs5GxArHcSuvo65+jpuxnHoqCNh2qRlV0bWuV3HDlsXLorbAltbJVOum+yeP+R3sKj5UvClR2QfDxLvSA+zf+672FccqPhSfsg+HiWsrKIQhawJhq733T+Xh941L0x1d77p/Lw+8agPoOkW/bP7IfhoVHGUaTn+3kHDmfzpoCoGyKOlp9GUTlah6xftSuGVXY5FHUUhi2jBz4blMdEhw2KtBOmMFco6tiskqizQIvldXodEjK/sV2OoCYQNafvBT1u/lTMhY3QbHHetJoXQsYbhw3z35qxQAAWOaa08ls72XLvyd9H13M9Oho9pbhLOjsFvasVrTR4S9sQvbNxG4ZZL6PFKLC9gs7rEI+bffInLbtO1Wuc4mbm96h4d3WrK+PVIO9UZSnekmi+SSzLvxrsZ5M+1YlexNLjYC/UvHKSjkwuDs8tluKtb6Q57ey0zm90LDbmvYqdrswVFUvc8kn0LiB+G+WaX3xvJ1bbT2RVlob1qrLWEqGR91nKOyKWknDA+34XewrnlS8KVHZB8PEivaObf+672FHKj4UqOyD4eJXiOmUQhC0oTHV3vun8vD7xqXJjq733T+Xh941AbPSzv7TL/ofCwLhkq8027+0y/6HwsCqtepaVzTOOoVhk6VMep2OU7FJTaOoVqOqSmJXYAo64rOmsMpOxMqOQg5pTBJZWmVa5te1stPT1dht/OyZQVwsCfmsjBWcVKdJLm1jq0s/LWu0uAMis7pvSoeSL5+3iErm0lfeqE9Vfanx4uXotknqJHU7CbkfmltfSs+6LKaSq379/WqctUunMsqOrOKL4DwUD2uG4q4+pUD5l0y1CyK2ErmSMrp7lA6QqntL08MZXBYUOmKidOm9l9OK6P7N/7rvYVzypeFKjsg+HiUdbL9m/8Add7CpOVLwpUdkHw8SpE9MohCExQmOrvfdP5eH3jUuTHV3vun8vD7xqA1GsXfUvZB8LAqAPWrusbv7XJ2QfCwKiHJaaJWk8VIHnioA5dhySniwJnfiPpXQq3/AIj6VWuvcSWyG7V5la/8R9JUja5/4z6VQBXYO5TuYpnRgNJSXtjPVtTrQhdI8Bzjtss3Ec+C1mqtM5z2nKxNu6ANstmYPD0rl83rLp8Xu+30mi0HAYhdrCbbTnfsXzrXSh5p5wWaNwGW/L0/yX1fRsI5vo7AN+0G3VkF8z19aLuzJtt/lmRwztsXB4bZuf2bN78o+eS1r790fSoJKxxzxH0r2pYRt7VUxL3cyOHdrs1jvxH0rw1TuJULl5dU5Ebam588SvRIeJUIK6utHUuIrwlcgoJStQVXcO7D7Ff5UvClR2QfDxJfVHou7D7Ew5UfClR2QfDxJ4WsohCFrAmOrvfdP5eH3jUuTHV3vun8vD7xqA0eszv7XJ2QfDQpeHK9rR33L2QfDQpc0pa1K1/au2uUId1+xe260tNE4cf6K6CrBvWpWgW2paeJg7Pd6FJh7R2fNVcbRlcDzLphHH+uwpbDxcheWnMvDTwF/mtlqjODLYO2bL3GLZc2tfLgeCxtNWDNr+5OeQOR3XAOeYWq0bDTMY10j45MwS4OewAdG4NzZuWV+I864v1H1x1+F9VfW80zEWSOBAN4hv2ElmK53ZLA62VzRsjnyuHYw6O4dtcQST+W5aWhqGmC8ZY9pB2z26IOwutkRuF1ltZtIXzs0FzCLYnOzyvaRwviAtlcDIlcHjn+UUk51860g4lxOdt18yLjJUHFSzvcTc3H8+KrvJ6/5L3sfTzd3teYkXXCA5USSXXococS9xdqAnuuSVwHdqCO1Y1HU9yew+xNOVLwpUdkHw8SV1HcnsPsTTlS8KVHZB8PEmjKyiEIWsCY6u990/l4feNS5MNXe+6fy8PvGoDQa1d+SfuwfDQpWCmeth/tkn7sHw0KVByytd85ntsu8YO+/Uoh2r1rutLWxKHgdXVkvHgHhbzrh0h4/ldAkttdftCU3UoA4t/NTQuJGdsuFwqodff6B/NWY4ri5LgNmJrT6MktPlbpHAOaC6zSc8bbhu217cTbPr6l9J1PqRJhZE5g2OnjDf7wNDWXDXAi19pHDrXzhlBk0NncC4lpBuAx97WeXZWLSSCMslqtXtKVcTubeyNwtcukHSzBAdctde2+2VjdcP6ifKeq7PF2euN1pynbgID8Fh0HxhjsAOzJjHEZ7FhNMV0ojLBVSyMOIglpbYAXc4lwaRuHnT2TXOSNsgmdFGBcOdCWve42yAa5lrG9sidipaQ1up5IcLnPcXhrXFkQaSzED0j3LRmcht4ndyeKazfrq1nr2+Z2di6OV8s87X7Qq8hOw/mnGkdKRYrMDgASDexyGwgdyLkdfak0tXiJJsL8BYeay9rFt+483yST8ubleB68xox9Sqg6xL0ELjEugVjXQC9K4DkElAcznonsKb8qXhWo7IPh4kkmOR7CnfKl4VqOyD4eJbBWUQhC1gTDV3vun8vD7xqXpjq733T+Xh941APdbO/JP3YPhoUmLh1Jrrg+1ZJ+7B8NClTJbpaBz/Uf67F1zw6/b7V5jsved6lhnom/oi3sXQm6mrjHxCBY7Dn2LGpOdHD0ZrplQW7C628XLQd2wiyicx3G39b8l1HTuPAjcCTv4LLw06eaH1tlpzsBDhfptxHPY7IZ2z2g709otcBGxv2LXxhxN2NGVyL2PN3adv5LHMpww2kaRY7ALk2NnDO1j8lbo6MtY+R0bsIw4i3oxlv3sQNiTbMWK5vJ4/HfuOrG9fTcVHKG15cS0loGYcwxkXaB0XOcWjaciLm3BU9Jazx4rCRzXEAAYW9E5NzNmtwlotw6R4LH1tZhcGxWuMsZYzGTm0XJvnbfc7cio3aKkaOlgaRYWdbIECxxNy3/AJXU5+nxP6PfLfqJ9KRMeQ5rSC82a04GsaBi7kgBuHuSN2ZF0onAxHIDPZfEBbLJ2/tV6vaS1oxRuDTYBhubuOewZi4AAztuyS11t38uxdnj+nJ5fv6FkILF4qou2lelcX7UErA9xdf5LknrCMfYuMfUgPZXZHZsT3lS8KVHZB8PEs/KeiVoOVHwpUdkHw8S2MZRCELQEw1d77p/Lw+8al6saPle2WN0Yu9r2uYLYruaQQLDbmNiA0GuZ/tslyO5g3/+mhSTG3q8y3EmsGlQLu0e8C2+GsAAAy/4mQAH5KtQa5aQnBMFJzoHdc0yqkA7cMhsgMkZm8fYvRUN4rZy6yaUa1znUDmtaC5znRVga1ozJcTJYAcSiDWXSb2h7KFzmHY9sVY5p7HCSxWcDFuquBRz5P3h6QtPWa/1kTsMtOyN23DIKljrdjpbqzR62aRlZzkVHjZsxsZVOaSNoBEuZG8DYjjeskypt94b94tntzXrawDaG7RmDnYbeo+damn1x0g95jZSY5BYmNrKpzwCLglokuMs1a/b2lf/AC+T1NZ+os+Mb8qU6L1hhjuS97XuDgehDLGLnK7SA4b9h3p62KjlIcyqay5Di1742RkgBrS6Fx6LshvPHqFGl1r0lKwviojIwXu+OOre0EbbuElslXotfK2Z+CGmbK+xOCJtS91htOFspKjrwS3svFs/qLPwawUFLzmKWemsTgynYG2JDnOdHGSbHpggngRwXMtRQNEljTXa+wEY27i5hJN2HhltJ6lXi1k0m7FhoHOwnC7DFWHCeDrSZHqXlTrTpKNhfJROYwWxPfHVtaMRs27jJYXJAS/tv51Tfub/ABCrT2k4CBzLnE3cHEuaGtb0QMDG9QzcTe4yySI1AtYHZs2Wtnt681tW6waVIDho95adhENZY9h5zNLqjlEqo3Fr4Y2OG1r/AKQ1w7QZbhXziZnENbur1lw8cR6Qvec6wtPByi1T3YWQxudYnC36Q42aC5xsJdgAJPUCvablDq5HBkcEb3nJrWCoc478miW5TkZfnB1eZeGUcVqqzX+sheWS07I3i12SCpY4XFxdrpbjJTO10rxEJTSARHZKWVQjPY/nbH0rOBj+eC95wcR6Qtlo/XDSE4JhpWyNBsXMbUloO2xdztgepeSa4aQa5rXUdnOJa1pZVBziBchoMlybEGyOBjZHCxzHpC0HKj4Un7IPh4k7OndKg56PkB8jW/8A3WM1krJpal7qlhjm6DXsc17S3BG1jbh5Lr4WjabnatBYhCEAIQu4o8RAuBc2u7IDrJ4ID69rJouqfX6Mmp3YMNDQYpjI2MMAxOeXlzhdtto37M1Joisgn05pV9Hh5p9DUgObZrHvtEHuF7AAvub7Dt3rI8p9ZDM+kdBPHKI6Onp382XXEkQdiyc0dHMWK65LayGGSqfPPFEJKSenYJC65fJgw5Naejkc0AqpNA1NPDPUB8bWsj5p4jmilL21B5ktLYnno2cTc5XAWpo9Dz1WrsEVO3G817ujiay45twAGIgHpEZLL0ursLMTpa6nMYa4uZA+UyS4RibGwGMC7nhouTYbdycz10X7BihZUxCojqzU821zw8NwOaMLsNsQJB2oCTlD0k0UNFRTP52vpjJ9Ifm4xBxu2AyffLbtBsSBg2pm/QTdMUVI6gnDaujpmQvonkRlxjOIywG4GJziSTv6NyCM1OsOkqfSlLHUSTRw6RiAinbJiaKprB0JWlrSA/cb237gErm0TGZY5aOsgiOCEvxPfA6Cbm287gdbpNx3ILLnO1skA91Gq5pNZIHVLSyfGWytdcOxMpXMJN+OG/nSh2r1S2snqI3xsMLqioD2TwueOaLn2DGSYr5WtbfmtRDrlTT6xRVrpWRwQsax8zw5pnc2FzDIGBt7lzrAH7rRs2LKVGr8T6p7/wBoUrI3yvcXNfLjDHuJNmiPM4SckAw5KtOt+lyUk5tBpBj4JM8Ia94dzbgOOI4f/eOCp6v6Mk0fU1c0wwyUDHtaR3P0mS8MAG8jpOkGzKPcsrUStErjCXNaHkxkmzw0O6BJH3rW863HKPrrFWwU3NhvOytZPXFoIvURs5ho27mhx35PbmgO+T2J0ujdMtBBc6Kmze5rQSZJM3PeQB2krOy6HqKajlkL2COZ8dO9jJY5cVvtwXc24htjG218ziNt6eajVELNH6RilqYYpKlkLImyF97xveXF2FpsLEWST9hRRRSOkrIJLNBZDA6QuklJwsLsTAA1oc5xN72BA2oDaaX1eqqzReh20jS97WVBsJGMIIe3CRicMwAcxssUj5VNNwzyUrGPE01PTthqqgAgSytyObgC6xDulvxKzrFptjKDRZpaqP6TRiQuEZdjY572ubhu2zhlmPaoNcHUmkBHWwzRU9RKAKumkxtAlHRMsZDSMLtpF779t0BzydaQZo8srZmg85M2mjDtnNEtNZLb/lYWtB4yHhkn181fNDpCaFuTA7nISN8UnTjI7AbdoTHWHWSSleyChqgaaKNrWGEus5xGOV78YvidI557MI3K/rZWw19BRSvqoPp0TDDO04w58WL7Il2G2Jo2i/3jbggNBrbRx6Vc6mYANJU0MDoSTnWQmnilfGXHbK0vcRfb6SMbo/R5moaSAkt5zScsR4tL4qRl7HeLlR656TDdICopZ2uIbTlkkJddr4oIozfEB95h7QmeteusVRT0s8LWxVYqXz1LG9yZwyFolY3YGu5oEjjftIFTlXmwV76SMYKalDIoYm5Mb0Gue7DsL3Oc4l203zSeLWGWWOlp5CXNgmLonOJJY1/NgsbwaCy47VpNaGU2lZfpkNVDTzStb9Jp6tzo8EjGhhdDIGkPY4NBtt9NhmxRQxzRRtnY92MGSbpNgYAb4WktxO2El1uAA2kgbLlO1VmqdOzhhiAkkgYC+aFpBMMLc2OeHea1zu2hfPtNVj5Z3uldjffC5x2uwAMBPXZoW25Q6eGt0lPVQV1KI5DGWY3SteMEUbDcCPLNpWN09DEyYshk55rQ0OmztK8gOkc0EAhuIkC+ZDb70AuQhCAEIQgBfT9XeSeKpp6WUzStM3M4gGtIbzkskRIJ3DADv2+dfMFYZXyAACR4De5Ac4Wte1s8tp9KA38XJlC6kqqjnZQacTYWkCz+bpoJwTdoNiZju2AHerVTyTwNfMwSzF0M8UZbZgL4pjGwSs44ZJAHDcM182OkJLEGR9jtGJ1jcAG+eeQA8yDXyE3MjyeOJ19oO3tAPmCA3GkuTuGHScFGZpHNnyaWhvOMd9IfD0xe2HCxzrjPPzpjHyTwOjLxNNlJLHYtZ/wqyKlJ/iE+YL5map2LHidivfFc4v8Aq2rsaRltbnH2uT3TtpOI7+OfagNnVcn8Ta2op+clw09NNPfCMcxikLMMQIF75btrXjO11eg5LY5HRlskzYnU8c5MjGh+KWcxMjAGWINDnOFza3nXzx9Y8uDi9xcMg4uJdY3uL7d59JXv06SwGN9m9yMTrDIjLPLIn0oD6L/4VwirhpzNI4SxlwlYG4C9jqoOa3jlTh229nqnpTkzbFHUOZK6WSJzRHE0ASSB7KUsc1p/vAH1BjdhNw4NyOJYWOse21nuGG9rOIte4NuG0+ldR18jSC17gQ7GOke6uDi7bgG/UEBqdWdUIammnkkdOySB8Eb2hrcOKon5loFze42m9lpqrkfgZjPPTEMEhsGi7sFb9FsABmSMwOJAvbNfLm1bxez3DEbus49Ig3BPE3zUn7UlvfnZP+t3G/HjmgNnqbycx1kEUr5izHNzTmizXNDpI42PaHC0jSXPBIORwi2ZIKbUGB8M7sczZIYpJzG5rQHsiDucaHHY8DA7Ccy3FwuMOKp4AaHODQbgXNgb3uBxuvXVjzfpuzvfpHO4wm/aMuxAbnVvk2jqqanlMzmOmbMcLhhYXR1DIgxspBAcWF5AdbE4AXGZVfV3UCOpp2z864YqiOBzLBrgySpgga9oItILSPvhPROAWIJIx7K2QCwe4AXAAcQACbmwB45rxlW8AAPcADcAEgA3vcDjcD0ID6NpHkrhhc/7SZwZHSyHC1uIiermp32FsyGxYgN5uFxVcmVOz6RaeR3NQ/SontDObqIA10pMbvxiLC6x22duF18//aMu3nH3yF8btxJG/iSfOVwat9gMbrAWAxG1rFtgOFiR2FAfRXclcJdPG2aQSRGIgSBgD4pIoS6UHK4jkmbiA+71myzGtuqRpHdESOYHPa57sJAtPNFESWHo4xE4gOsbtda9kifXSHa95yIzc45GwI27Mh6AuZKpztrnG9r3JN7Xtf0n0lAR3XiEIAQhCAEIQgBCEIAQhCAEIQgBCEIAQhCAEIQgBCEIAQhCAEIQgBCEIAQhCAEIQgP/2Q=="/>
          <p:cNvSpPr>
            <a:spLocks noChangeAspect="1" noChangeArrowheads="1"/>
          </p:cNvSpPr>
          <p:nvPr/>
        </p:nvSpPr>
        <p:spPr bwMode="auto">
          <a:xfrm>
            <a:off x="0" y="-1155700"/>
            <a:ext cx="1914525" cy="2390775"/>
          </a:xfrm>
          <a:prstGeom prst="rect">
            <a:avLst/>
          </a:prstGeom>
          <a:noFill/>
          <a:ln w="9525">
            <a:noFill/>
            <a:miter lim="800000"/>
            <a:headEnd/>
            <a:tailEnd/>
          </a:ln>
        </p:spPr>
        <p:txBody>
          <a:bodyPr/>
          <a:lstStyle/>
          <a:p>
            <a:endParaRPr lang="en-US"/>
          </a:p>
        </p:txBody>
      </p:sp>
      <p:pic>
        <p:nvPicPr>
          <p:cNvPr id="41990" name="Picture 9" descr="http://4.bp.blogspot.com/_GaR320rTuic/SoAZj4ESc5I/AAAAAAAADrQ/z9LYHPHI0MU/s400/Perseverance.jpg"/>
          <p:cNvPicPr>
            <a:picLocks noChangeAspect="1" noChangeArrowheads="1"/>
          </p:cNvPicPr>
          <p:nvPr/>
        </p:nvPicPr>
        <p:blipFill>
          <a:blip r:embed="rId2" cstate="print"/>
          <a:srcRect/>
          <a:stretch>
            <a:fillRect/>
          </a:stretch>
        </p:blipFill>
        <p:spPr bwMode="auto">
          <a:xfrm>
            <a:off x="5029200" y="2209800"/>
            <a:ext cx="30480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Responsibility</a:t>
            </a:r>
          </a:p>
        </p:txBody>
      </p:sp>
      <p:sp>
        <p:nvSpPr>
          <p:cNvPr id="6147" name="Rectangle 4"/>
          <p:cNvSpPr>
            <a:spLocks noGrp="1" noChangeArrowheads="1"/>
          </p:cNvSpPr>
          <p:nvPr>
            <p:ph type="body" sz="half" idx="1"/>
          </p:nvPr>
        </p:nvSpPr>
        <p:spPr>
          <a:xfrm>
            <a:off x="685800" y="1981200"/>
            <a:ext cx="7848600" cy="2057400"/>
          </a:xfrm>
        </p:spPr>
        <p:txBody>
          <a:bodyPr/>
          <a:lstStyle/>
          <a:p>
            <a:pPr eaLnBrk="1" hangingPunct="1">
              <a:lnSpc>
                <a:spcPct val="90000"/>
              </a:lnSpc>
            </a:pPr>
            <a:r>
              <a:rPr lang="en-US" sz="2000" b="1" smtClean="0"/>
              <a:t>We need to empower our people so they can take more responsibility for their own lives in a world that is ever smaller, where everyone counts...We need a new spirit of community, a sense that we are all in this together...</a:t>
            </a:r>
            <a:br>
              <a:rPr lang="en-US" sz="2000" b="1" smtClean="0"/>
            </a:br>
            <a:endParaRPr lang="en-US" sz="2000" b="1" smtClean="0"/>
          </a:p>
          <a:p>
            <a:pPr eaLnBrk="1" hangingPunct="1">
              <a:lnSpc>
                <a:spcPct val="90000"/>
              </a:lnSpc>
            </a:pPr>
            <a:r>
              <a:rPr lang="en-US" sz="2000" b="1" smtClean="0"/>
              <a:t>- Bill Clinton</a:t>
            </a:r>
            <a:br>
              <a:rPr lang="en-US" sz="2000" b="1" smtClean="0"/>
            </a:br>
            <a:r>
              <a:rPr lang="en-US" sz="2000" b="1" smtClean="0"/>
              <a:t>42nd U.S. president</a:t>
            </a:r>
            <a:r>
              <a:rPr lang="en-US" sz="2000" smtClean="0"/>
              <a:t> </a:t>
            </a:r>
          </a:p>
        </p:txBody>
      </p:sp>
      <p:pic>
        <p:nvPicPr>
          <p:cNvPr id="6148" name="Picture 8" descr="responsibility"/>
          <p:cNvPicPr>
            <a:picLocks noChangeAspect="1" noChangeArrowheads="1"/>
          </p:cNvPicPr>
          <p:nvPr>
            <p:ph sz="half" idx="2"/>
          </p:nvPr>
        </p:nvPicPr>
        <p:blipFill>
          <a:blip r:embed="rId2" cstate="print"/>
          <a:srcRect/>
          <a:stretch>
            <a:fillRect/>
          </a:stretch>
        </p:blipFill>
        <p:spPr>
          <a:xfrm>
            <a:off x="4419600" y="3733800"/>
            <a:ext cx="3810000" cy="2828925"/>
          </a:xfr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Perseverance</a:t>
            </a:r>
          </a:p>
        </p:txBody>
      </p:sp>
      <p:sp>
        <p:nvSpPr>
          <p:cNvPr id="43011" name="Content Placeholder 2"/>
          <p:cNvSpPr>
            <a:spLocks noGrp="1"/>
          </p:cNvSpPr>
          <p:nvPr>
            <p:ph idx="1"/>
          </p:nvPr>
        </p:nvSpPr>
        <p:spPr/>
        <p:txBody>
          <a:bodyPr/>
          <a:lstStyle/>
          <a:p>
            <a:endParaRPr lang="en-US" smtClean="0"/>
          </a:p>
        </p:txBody>
      </p:sp>
      <p:pic>
        <p:nvPicPr>
          <p:cNvPr id="43012" name="Picture 2" descr="http://1.bp.blogspot.com/-fJi2bg3pZCs/ThToE0pvmGI/AAAAAAAAArw/sc-ygDCgiag/s1600/perseverance.jpg"/>
          <p:cNvPicPr>
            <a:picLocks noChangeAspect="1" noChangeArrowheads="1"/>
          </p:cNvPicPr>
          <p:nvPr/>
        </p:nvPicPr>
        <p:blipFill>
          <a:blip r:embed="rId2" cstate="print"/>
          <a:srcRect/>
          <a:stretch>
            <a:fillRect/>
          </a:stretch>
        </p:blipFill>
        <p:spPr bwMode="auto">
          <a:xfrm>
            <a:off x="2667000" y="1752600"/>
            <a:ext cx="4567238" cy="46609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mtClean="0"/>
              <a:t>Loyalty </a:t>
            </a:r>
          </a:p>
        </p:txBody>
      </p:sp>
      <p:sp>
        <p:nvSpPr>
          <p:cNvPr id="44035" name="Rectangle 4"/>
          <p:cNvSpPr>
            <a:spLocks noGrp="1" noChangeArrowheads="1"/>
          </p:cNvSpPr>
          <p:nvPr>
            <p:ph type="body" sz="half" idx="2"/>
          </p:nvPr>
        </p:nvSpPr>
        <p:spPr/>
        <p:txBody>
          <a:bodyPr/>
          <a:lstStyle/>
          <a:p>
            <a:pPr eaLnBrk="1" hangingPunct="1"/>
            <a:r>
              <a:rPr lang="en-US" sz="2800" smtClean="0"/>
              <a:t>Faithfulness to another</a:t>
            </a:r>
          </a:p>
        </p:txBody>
      </p:sp>
      <p:pic>
        <p:nvPicPr>
          <p:cNvPr id="44036" name="Picture 5" descr="j0436588"/>
          <p:cNvPicPr>
            <a:picLocks noGrp="1" noChangeAspect="1" noChangeArrowheads="1"/>
          </p:cNvPicPr>
          <p:nvPr>
            <p:ph type="clipArt" sz="half" idx="1"/>
          </p:nvPr>
        </p:nvPicPr>
        <p:blipFill>
          <a:blip r:embed="rId2" cstate="print"/>
          <a:srcRect/>
          <a:stretch>
            <a:fillRect/>
          </a:stretch>
        </p:blipFill>
        <p:spPr>
          <a:xfrm>
            <a:off x="1216025" y="1981200"/>
            <a:ext cx="2747963" cy="4114800"/>
          </a:xfr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mtClean="0"/>
              <a:t>Loyalty</a:t>
            </a:r>
          </a:p>
        </p:txBody>
      </p:sp>
      <p:sp>
        <p:nvSpPr>
          <p:cNvPr id="45059" name="Rectangle 10"/>
          <p:cNvSpPr>
            <a:spLocks noGrp="1" noChangeArrowheads="1"/>
          </p:cNvSpPr>
          <p:nvPr>
            <p:ph type="body" sz="half" idx="2"/>
          </p:nvPr>
        </p:nvSpPr>
        <p:spPr/>
        <p:txBody>
          <a:bodyPr/>
          <a:lstStyle/>
          <a:p>
            <a:pPr eaLnBrk="1" hangingPunct="1">
              <a:lnSpc>
                <a:spcPct val="80000"/>
              </a:lnSpc>
            </a:pPr>
            <a:r>
              <a:rPr lang="en-US" sz="1800" smtClean="0"/>
              <a:t>The doctors told Richard Hoyt that his infant son Rick should be institutionalized. There was no hope, they said, of Rick being anything more than a vegetable.</a:t>
            </a:r>
          </a:p>
          <a:p>
            <a:pPr eaLnBrk="1" hangingPunct="1">
              <a:lnSpc>
                <a:spcPct val="80000"/>
              </a:lnSpc>
            </a:pPr>
            <a:r>
              <a:rPr lang="en-US" sz="1800" smtClean="0"/>
              <a:t>Four decades later, Rick and Richard Hoyt have competed over 65 marathons, 206 triathlons and hundreds of other events as a father-son team. Rick, whose father was told he was incapable of intellectual activity, graduated from Boston University in 1993. </a:t>
            </a:r>
          </a:p>
          <a:p>
            <a:pPr eaLnBrk="1" hangingPunct="1">
              <a:lnSpc>
                <a:spcPct val="80000"/>
              </a:lnSpc>
            </a:pPr>
            <a:r>
              <a:rPr lang="en-US" sz="1800" smtClean="0"/>
              <a:t>The devotion of this remarkable pair to each other and their goals has enabled them both to accomplish things that neither would have done alone.</a:t>
            </a:r>
          </a:p>
        </p:txBody>
      </p:sp>
      <p:pic>
        <p:nvPicPr>
          <p:cNvPr id="45060" name="Picture 13" descr="Hoyt_14x48">
            <a:hlinkClick r:id="rId2"/>
          </p:cNvPr>
          <p:cNvPicPr>
            <a:picLocks noChangeAspect="1" noChangeArrowheads="1"/>
          </p:cNvPicPr>
          <p:nvPr>
            <p:ph sz="half" idx="1"/>
          </p:nvPr>
        </p:nvPicPr>
        <p:blipFill>
          <a:blip r:embed="rId3" cstate="print"/>
          <a:srcRect/>
          <a:stretch>
            <a:fillRect/>
          </a:stretch>
        </p:blipFill>
        <p:spPr>
          <a:xfrm>
            <a:off x="1143000" y="1447800"/>
            <a:ext cx="7391400" cy="2389188"/>
          </a:xfr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t>Loyalty</a:t>
            </a:r>
          </a:p>
        </p:txBody>
      </p:sp>
      <p:sp>
        <p:nvSpPr>
          <p:cNvPr id="46083" name="Rectangle 4"/>
          <p:cNvSpPr>
            <a:spLocks noGrp="1" noChangeArrowheads="1"/>
          </p:cNvSpPr>
          <p:nvPr>
            <p:ph type="body" sz="half" idx="1"/>
          </p:nvPr>
        </p:nvSpPr>
        <p:spPr/>
        <p:txBody>
          <a:bodyPr/>
          <a:lstStyle/>
          <a:p>
            <a:pPr eaLnBrk="1" hangingPunct="1"/>
            <a:r>
              <a:rPr lang="en-US" sz="2800" b="1" smtClean="0">
                <a:latin typeface="SimSun" pitchFamily="2" charset="-122"/>
              </a:rPr>
              <a:t>“If you live to be 100, I hope to be 100 minus 1 day, so I never have to live without you.”</a:t>
            </a:r>
          </a:p>
          <a:p>
            <a:pPr eaLnBrk="1" hangingPunct="1">
              <a:buFontTx/>
              <a:buNone/>
            </a:pPr>
            <a:r>
              <a:rPr lang="en-US" sz="2800" b="1" smtClean="0">
                <a:latin typeface="SimSun" pitchFamily="2" charset="-122"/>
              </a:rPr>
              <a:t>- Winnie the Pooh</a:t>
            </a:r>
          </a:p>
        </p:txBody>
      </p:sp>
      <p:pic>
        <p:nvPicPr>
          <p:cNvPr id="46084" name="Picture 8" descr="pooh_christopherrobin"/>
          <p:cNvPicPr>
            <a:picLocks noChangeAspect="1" noChangeArrowheads="1"/>
          </p:cNvPicPr>
          <p:nvPr>
            <p:ph sz="half" idx="2"/>
          </p:nvPr>
        </p:nvPicPr>
        <p:blipFill>
          <a:blip r:embed="rId2" cstate="print"/>
          <a:srcRect/>
          <a:stretch>
            <a:fillRect/>
          </a:stretch>
        </p:blipFill>
        <p:spPr>
          <a:xfrm>
            <a:off x="4648200" y="2209800"/>
            <a:ext cx="3810000" cy="2390775"/>
          </a:xfr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Grp="1" noChangeArrowheads="1"/>
          </p:cNvSpPr>
          <p:nvPr>
            <p:ph type="title"/>
          </p:nvPr>
        </p:nvSpPr>
        <p:spPr/>
        <p:txBody>
          <a:bodyPr/>
          <a:lstStyle/>
          <a:p>
            <a:pPr eaLnBrk="1" hangingPunct="1"/>
            <a:r>
              <a:rPr lang="en-US" smtClean="0"/>
              <a:t>Loyalty</a:t>
            </a:r>
          </a:p>
        </p:txBody>
      </p:sp>
      <p:sp>
        <p:nvSpPr>
          <p:cNvPr id="47107" name="Rectangle 6"/>
          <p:cNvSpPr>
            <a:spLocks noGrp="1" noChangeArrowheads="1"/>
          </p:cNvSpPr>
          <p:nvPr>
            <p:ph type="body" sz="half" idx="2"/>
          </p:nvPr>
        </p:nvSpPr>
        <p:spPr/>
        <p:txBody>
          <a:bodyPr/>
          <a:lstStyle/>
          <a:p>
            <a:pPr eaLnBrk="1" hangingPunct="1"/>
            <a:r>
              <a:rPr lang="en-US" sz="2800" smtClean="0"/>
              <a:t>A real friend is one who walks in when the rest of the world walks out.</a:t>
            </a:r>
            <a:endParaRPr lang="en-US" sz="2800" b="1" smtClean="0"/>
          </a:p>
          <a:p>
            <a:pPr eaLnBrk="1" hangingPunct="1">
              <a:buFontTx/>
              <a:buNone/>
            </a:pPr>
            <a:r>
              <a:rPr lang="en-US" sz="2800" smtClean="0"/>
              <a:t>          - Walter Winchell</a:t>
            </a:r>
          </a:p>
        </p:txBody>
      </p:sp>
      <p:pic>
        <p:nvPicPr>
          <p:cNvPr id="47108" name="Picture 12" descr="friendship.jpg friendship image by amybeck1111"/>
          <p:cNvPicPr>
            <a:picLocks noChangeAspect="1" noChangeArrowheads="1"/>
          </p:cNvPicPr>
          <p:nvPr>
            <p:ph sz="half" idx="1"/>
          </p:nvPr>
        </p:nvPicPr>
        <p:blipFill>
          <a:blip r:embed="rId2" cstate="print"/>
          <a:srcRect/>
          <a:stretch>
            <a:fillRect/>
          </a:stretch>
        </p:blipFill>
        <p:spPr>
          <a:xfrm>
            <a:off x="685800" y="2057400"/>
            <a:ext cx="3810000" cy="2705100"/>
          </a:xfr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mtClean="0"/>
              <a:t>Loyalty</a:t>
            </a:r>
          </a:p>
        </p:txBody>
      </p:sp>
      <p:sp>
        <p:nvSpPr>
          <p:cNvPr id="48131" name="Rectangle 4"/>
          <p:cNvSpPr>
            <a:spLocks noGrp="1" noChangeArrowheads="1"/>
          </p:cNvSpPr>
          <p:nvPr>
            <p:ph type="body" sz="half" idx="1"/>
          </p:nvPr>
        </p:nvSpPr>
        <p:spPr/>
        <p:txBody>
          <a:bodyPr/>
          <a:lstStyle/>
          <a:p>
            <a:pPr eaLnBrk="1" hangingPunct="1"/>
            <a:r>
              <a:rPr lang="en-US" sz="2800" smtClean="0"/>
              <a:t>         “If all my friends were to jump off a bridge, I wouldn't follow. I'd be at the bottom to catch them when they fall.” </a:t>
            </a:r>
          </a:p>
        </p:txBody>
      </p:sp>
      <p:pic>
        <p:nvPicPr>
          <p:cNvPr id="48132" name="Picture 8" descr="jumping_bridge"/>
          <p:cNvPicPr>
            <a:picLocks noChangeAspect="1" noChangeArrowheads="1"/>
          </p:cNvPicPr>
          <p:nvPr>
            <p:ph sz="half" idx="2"/>
          </p:nvPr>
        </p:nvPicPr>
        <p:blipFill>
          <a:blip r:embed="rId2" cstate="print"/>
          <a:srcRect/>
          <a:stretch>
            <a:fillRect/>
          </a:stretch>
        </p:blipFill>
        <p:spPr>
          <a:xfrm>
            <a:off x="4495800" y="2057400"/>
            <a:ext cx="3810000" cy="2857500"/>
          </a:xfr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mtClean="0"/>
              <a:t>Friendship </a:t>
            </a:r>
          </a:p>
        </p:txBody>
      </p:sp>
      <p:sp>
        <p:nvSpPr>
          <p:cNvPr id="49155" name="Rectangle 4"/>
          <p:cNvSpPr>
            <a:spLocks noGrp="1" noChangeArrowheads="1"/>
          </p:cNvSpPr>
          <p:nvPr>
            <p:ph type="body" sz="half" idx="2"/>
          </p:nvPr>
        </p:nvSpPr>
        <p:spPr/>
        <p:txBody>
          <a:bodyPr/>
          <a:lstStyle/>
          <a:p>
            <a:pPr eaLnBrk="1" hangingPunct="1"/>
            <a:r>
              <a:rPr lang="en-US" sz="2800" smtClean="0"/>
              <a:t>Caring for and trusting others</a:t>
            </a:r>
          </a:p>
        </p:txBody>
      </p:sp>
      <p:pic>
        <p:nvPicPr>
          <p:cNvPr id="49156" name="Picture 5" descr="j0439402"/>
          <p:cNvPicPr>
            <a:picLocks noGrp="1" noChangeAspect="1" noChangeArrowheads="1"/>
          </p:cNvPicPr>
          <p:nvPr>
            <p:ph type="clipArt" sz="half" idx="1"/>
          </p:nvPr>
        </p:nvPicPr>
        <p:blipFill>
          <a:blip r:embed="rId2" cstate="print"/>
          <a:srcRect/>
          <a:stretch>
            <a:fillRect/>
          </a:stretch>
        </p:blipFill>
        <p:spPr>
          <a:xfrm>
            <a:off x="685800" y="2133600"/>
            <a:ext cx="3810000" cy="3810000"/>
          </a:xfr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mtClean="0"/>
              <a:t>Friendship</a:t>
            </a:r>
          </a:p>
        </p:txBody>
      </p:sp>
      <p:pic>
        <p:nvPicPr>
          <p:cNvPr id="50179" name="Picture 6" descr="funny-dog-pictures-polar-bear-friendship"/>
          <p:cNvPicPr>
            <a:picLocks noChangeAspect="1" noChangeArrowheads="1"/>
          </p:cNvPicPr>
          <p:nvPr>
            <p:ph idx="1"/>
          </p:nvPr>
        </p:nvPicPr>
        <p:blipFill>
          <a:blip r:embed="rId2" cstate="print"/>
          <a:srcRect/>
          <a:stretch>
            <a:fillRect/>
          </a:stretch>
        </p:blipFill>
        <p:spPr>
          <a:xfrm>
            <a:off x="2032000" y="2133600"/>
            <a:ext cx="6426200" cy="4819650"/>
          </a:xfr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title"/>
          </p:nvPr>
        </p:nvSpPr>
        <p:spPr/>
        <p:txBody>
          <a:bodyPr/>
          <a:lstStyle/>
          <a:p>
            <a:pPr eaLnBrk="1" hangingPunct="1"/>
            <a:r>
              <a:rPr lang="en-US" smtClean="0"/>
              <a:t>Friendship</a:t>
            </a:r>
          </a:p>
        </p:txBody>
      </p:sp>
      <p:pic>
        <p:nvPicPr>
          <p:cNvPr id="51203" name="Picture 6" descr="friendship-wallpaper-8"/>
          <p:cNvPicPr>
            <a:picLocks noChangeAspect="1" noChangeArrowheads="1"/>
          </p:cNvPicPr>
          <p:nvPr>
            <p:ph idx="1"/>
          </p:nvPr>
        </p:nvPicPr>
        <p:blipFill>
          <a:blip r:embed="rId2" cstate="print"/>
          <a:srcRect/>
          <a:stretch>
            <a:fillRect/>
          </a:stretch>
        </p:blipFill>
        <p:spPr>
          <a:xfrm>
            <a:off x="2438400" y="2209800"/>
            <a:ext cx="5486400" cy="4114800"/>
          </a:xfrm>
          <a:noFill/>
        </p:spPr>
      </p:pic>
      <p:sp>
        <p:nvSpPr>
          <p:cNvPr id="51204" name="Rectangle 3"/>
          <p:cNvSpPr>
            <a:spLocks noChangeArrowheads="1"/>
          </p:cNvSpPr>
          <p:nvPr/>
        </p:nvSpPr>
        <p:spPr bwMode="auto">
          <a:xfrm>
            <a:off x="3352800" y="1600200"/>
            <a:ext cx="3822700" cy="461963"/>
          </a:xfrm>
          <a:prstGeom prst="rect">
            <a:avLst/>
          </a:prstGeom>
          <a:noFill/>
          <a:ln w="9525">
            <a:noFill/>
            <a:miter lim="800000"/>
            <a:headEnd/>
            <a:tailEnd/>
          </a:ln>
        </p:spPr>
        <p:txBody>
          <a:bodyPr wrap="none">
            <a:spAutoFit/>
          </a:bodyPr>
          <a:lstStyle/>
          <a:p>
            <a:r>
              <a:rPr lang="en-US"/>
              <a:t>Caring for and trusting others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mtClean="0"/>
              <a:t>Friendship</a:t>
            </a:r>
          </a:p>
        </p:txBody>
      </p:sp>
      <p:pic>
        <p:nvPicPr>
          <p:cNvPr id="52227" name="Picture 6" descr="though-miles-may-lie-between-us-we-are-never-far-apart-for-friendship"/>
          <p:cNvPicPr>
            <a:picLocks noChangeAspect="1" noChangeArrowheads="1"/>
          </p:cNvPicPr>
          <p:nvPr>
            <p:ph idx="1"/>
          </p:nvPr>
        </p:nvPicPr>
        <p:blipFill>
          <a:blip r:embed="rId2" cstate="print"/>
          <a:srcRect/>
          <a:stretch>
            <a:fillRect/>
          </a:stretch>
        </p:blipFill>
        <p:spPr>
          <a:xfrm>
            <a:off x="2647950" y="1871663"/>
            <a:ext cx="4362450" cy="3876675"/>
          </a:xfr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Responsibility</a:t>
            </a:r>
          </a:p>
        </p:txBody>
      </p:sp>
      <p:sp>
        <p:nvSpPr>
          <p:cNvPr id="7171" name="Rectangle 4"/>
          <p:cNvSpPr>
            <a:spLocks noGrp="1" noChangeArrowheads="1"/>
          </p:cNvSpPr>
          <p:nvPr>
            <p:ph type="body" sz="half" idx="1"/>
          </p:nvPr>
        </p:nvSpPr>
        <p:spPr>
          <a:xfrm>
            <a:off x="685800" y="1981200"/>
            <a:ext cx="7620000" cy="1981200"/>
          </a:xfrm>
        </p:spPr>
        <p:txBody>
          <a:bodyPr/>
          <a:lstStyle/>
          <a:p>
            <a:pPr eaLnBrk="1" hangingPunct="1"/>
            <a:r>
              <a:rPr lang="en-US" sz="2400" smtClean="0"/>
              <a:t>The price of greatness is responsibility.</a:t>
            </a:r>
          </a:p>
          <a:p>
            <a:pPr eaLnBrk="1" hangingPunct="1">
              <a:buFontTx/>
              <a:buNone/>
            </a:pPr>
            <a:r>
              <a:rPr lang="en-US" sz="2400" smtClean="0"/>
              <a:t/>
            </a:r>
            <a:br>
              <a:rPr lang="en-US" sz="2400" smtClean="0"/>
            </a:br>
            <a:r>
              <a:rPr lang="en-US" sz="2400" smtClean="0"/>
              <a:t>- Sir Winston Churchill</a:t>
            </a:r>
            <a:br>
              <a:rPr lang="en-US" sz="2400" smtClean="0"/>
            </a:br>
            <a:r>
              <a:rPr lang="en-US" sz="2400" smtClean="0"/>
              <a:t>British statesman, prime minister, author, Nobel Prize winner</a:t>
            </a:r>
          </a:p>
        </p:txBody>
      </p:sp>
      <p:pic>
        <p:nvPicPr>
          <p:cNvPr id="7172" name="Picture 8" descr="responsibility"/>
          <p:cNvPicPr>
            <a:picLocks noChangeAspect="1" noChangeArrowheads="1"/>
          </p:cNvPicPr>
          <p:nvPr>
            <p:ph sz="half" idx="2"/>
          </p:nvPr>
        </p:nvPicPr>
        <p:blipFill>
          <a:blip r:embed="rId2" cstate="print"/>
          <a:srcRect/>
          <a:stretch>
            <a:fillRect/>
          </a:stretch>
        </p:blipFill>
        <p:spPr>
          <a:xfrm>
            <a:off x="4648200" y="3810000"/>
            <a:ext cx="3810000" cy="2819400"/>
          </a:xfr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smtClean="0"/>
              <a:t>Effort </a:t>
            </a:r>
          </a:p>
        </p:txBody>
      </p:sp>
      <p:sp>
        <p:nvSpPr>
          <p:cNvPr id="53251" name="Rectangle 4"/>
          <p:cNvSpPr>
            <a:spLocks noGrp="1" noChangeArrowheads="1"/>
          </p:cNvSpPr>
          <p:nvPr>
            <p:ph type="body" sz="half" idx="2"/>
          </p:nvPr>
        </p:nvSpPr>
        <p:spPr/>
        <p:txBody>
          <a:bodyPr/>
          <a:lstStyle/>
          <a:p>
            <a:pPr eaLnBrk="1" hangingPunct="1"/>
            <a:endParaRPr lang="en-US" sz="2800" smtClean="0"/>
          </a:p>
          <a:p>
            <a:pPr eaLnBrk="1" hangingPunct="1"/>
            <a:r>
              <a:rPr lang="en-US" sz="2800" smtClean="0"/>
              <a:t>Doing one’s best in an endeavor</a:t>
            </a:r>
          </a:p>
        </p:txBody>
      </p:sp>
      <p:pic>
        <p:nvPicPr>
          <p:cNvPr id="53252" name="Picture 12" descr="j0437519"/>
          <p:cNvPicPr>
            <a:picLocks noChangeAspect="1" noChangeArrowheads="1"/>
          </p:cNvPicPr>
          <p:nvPr>
            <p:ph sz="half" idx="1"/>
          </p:nvPr>
        </p:nvPicPr>
        <p:blipFill>
          <a:blip r:embed="rId2" cstate="print"/>
          <a:srcRect/>
          <a:stretch>
            <a:fillRect/>
          </a:stretch>
        </p:blipFill>
        <p:spPr>
          <a:xfrm>
            <a:off x="1066800" y="2362200"/>
            <a:ext cx="3505200" cy="3048000"/>
          </a:xfr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mtClean="0"/>
              <a:t>Effort</a:t>
            </a:r>
          </a:p>
        </p:txBody>
      </p:sp>
      <p:pic>
        <p:nvPicPr>
          <p:cNvPr id="54275" name="Picture 8" descr="Whoopi_14x48"/>
          <p:cNvPicPr>
            <a:picLocks noChangeAspect="1" noChangeArrowheads="1"/>
          </p:cNvPicPr>
          <p:nvPr>
            <p:ph sz="half" idx="1"/>
          </p:nvPr>
        </p:nvPicPr>
        <p:blipFill>
          <a:blip r:embed="rId2" cstate="print"/>
          <a:srcRect/>
          <a:stretch>
            <a:fillRect/>
          </a:stretch>
        </p:blipFill>
        <p:spPr>
          <a:xfrm>
            <a:off x="609600" y="1643063"/>
            <a:ext cx="8534400" cy="2319337"/>
          </a:xfrm>
          <a:noFill/>
        </p:spPr>
      </p:pic>
      <p:sp>
        <p:nvSpPr>
          <p:cNvPr id="54276" name="Rectangle 9"/>
          <p:cNvSpPr>
            <a:spLocks noGrp="1" noChangeArrowheads="1"/>
          </p:cNvSpPr>
          <p:nvPr>
            <p:ph type="body" sz="half" idx="2"/>
          </p:nvPr>
        </p:nvSpPr>
        <p:spPr>
          <a:xfrm>
            <a:off x="152400" y="4114800"/>
            <a:ext cx="8991600" cy="2743200"/>
          </a:xfrm>
        </p:spPr>
        <p:txBody>
          <a:bodyPr/>
          <a:lstStyle/>
          <a:p>
            <a:pPr eaLnBrk="1" hangingPunct="1">
              <a:lnSpc>
                <a:spcPct val="80000"/>
              </a:lnSpc>
            </a:pPr>
            <a:r>
              <a:rPr lang="en-US" sz="1600" smtClean="0"/>
              <a:t>Whoopi Goldberg was born in New York City in 1955, as Caryn Johnson. She spent the first years of her life in a public housing project in Manhattan. Over the course of a turbulent early life, she survived poverty, drug addiction, single motherhood and a stint on welfare to become one of America's most beloved entertainers.</a:t>
            </a:r>
          </a:p>
          <a:p>
            <a:pPr eaLnBrk="1" hangingPunct="1">
              <a:lnSpc>
                <a:spcPct val="80000"/>
              </a:lnSpc>
            </a:pPr>
            <a:r>
              <a:rPr lang="en-US" sz="1600" smtClean="0"/>
              <a:t>Whoopi also struggled with dyslexia and, as a result, dropped out of high school. "I knew I wasn't stupid, and I knew I wasn't dumb. My mother told me that. Everybody told me I wasn't stupid or dumb. If you read to me, I could tell you everything that you read. They didn't know what it was. They knew I wasn't lazy, but what was it?" When she was an adult, she finally found the reason for her reading struggles - dyslexia. As Whoopi once recounted, "I learned from a guy who was running a program and he had written a sentence on a board. And I said to him, 'You know, I can't read that.' And he said, 'Why not?' And I said, 'Because it doesn't make any sense to me.' So he said, 'Well, whatever you see, write exactly what you see underneath.' And so, he brought me to letters by coordinating what I saw to something called an A, or a B, or a C, or a D, and that was pretty cool."</a:t>
            </a:r>
          </a:p>
          <a:p>
            <a:pPr eaLnBrk="1" hangingPunct="1">
              <a:lnSpc>
                <a:spcPct val="80000"/>
              </a:lnSpc>
            </a:pPr>
            <a:r>
              <a:rPr lang="en-US" sz="1600" smtClean="0"/>
              <a:t>She said it still takes effort, but time and hard work has made it easier for her to read.</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mtClean="0"/>
              <a:t>Effort</a:t>
            </a:r>
          </a:p>
        </p:txBody>
      </p:sp>
      <p:sp>
        <p:nvSpPr>
          <p:cNvPr id="55299" name="Rectangle 3"/>
          <p:cNvSpPr>
            <a:spLocks noGrp="1" noChangeArrowheads="1"/>
          </p:cNvSpPr>
          <p:nvPr>
            <p:ph type="body" idx="1"/>
          </p:nvPr>
        </p:nvSpPr>
        <p:spPr>
          <a:xfrm>
            <a:off x="0" y="1676400"/>
            <a:ext cx="9144000" cy="5181600"/>
          </a:xfrm>
        </p:spPr>
        <p:txBody>
          <a:bodyPr/>
          <a:lstStyle/>
          <a:p>
            <a:pPr eaLnBrk="1" hangingPunct="1"/>
            <a:r>
              <a:rPr lang="en-US" sz="2800" smtClean="0"/>
              <a:t>You have the power to live your dreams.</a:t>
            </a:r>
          </a:p>
          <a:p>
            <a:pPr eaLnBrk="1" hangingPunct="1"/>
            <a:r>
              <a:rPr lang="en-US" sz="2800" smtClean="0"/>
              <a:t>The day you take complete responsibility for yourself, the day you stop making any excuses, that’s the day you start to the top.</a:t>
            </a:r>
          </a:p>
          <a:p>
            <a:pPr eaLnBrk="1" hangingPunct="1"/>
            <a:r>
              <a:rPr lang="en-US" sz="2800" smtClean="0"/>
              <a:t>No one can do it for you.</a:t>
            </a:r>
          </a:p>
          <a:p>
            <a:pPr eaLnBrk="1" hangingPunct="1"/>
            <a:r>
              <a:rPr lang="en-US" sz="2800" smtClean="0"/>
              <a:t>Only you can make it happen.</a:t>
            </a:r>
          </a:p>
          <a:p>
            <a:pPr eaLnBrk="1" hangingPunct="1"/>
            <a:r>
              <a:rPr lang="en-US" sz="2800" smtClean="0"/>
              <a:t>You’re the only one that has to live your life.</a:t>
            </a:r>
          </a:p>
          <a:p>
            <a:pPr eaLnBrk="1" hangingPunct="1"/>
            <a:r>
              <a:rPr lang="en-US" sz="2800" smtClean="0"/>
              <a:t>Your life will be what you make of it.</a:t>
            </a:r>
          </a:p>
          <a:p>
            <a:pPr eaLnBrk="1" hangingPunct="1"/>
            <a:r>
              <a:rPr lang="en-US" sz="2800" smtClean="0"/>
              <a:t>Success will come your way once you realize that you have to make it come your way by your own actions.</a:t>
            </a:r>
          </a:p>
          <a:p>
            <a:pPr eaLnBrk="1" hangingPunct="1"/>
            <a:r>
              <a:rPr lang="en-US" sz="2800" smtClean="0"/>
              <a:t>The power to succeed is yours alone.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mtClean="0"/>
              <a:t>Effort</a:t>
            </a:r>
          </a:p>
        </p:txBody>
      </p:sp>
      <p:sp>
        <p:nvSpPr>
          <p:cNvPr id="56323" name="Rectangle 8"/>
          <p:cNvSpPr>
            <a:spLocks noGrp="1" noChangeArrowheads="1"/>
          </p:cNvSpPr>
          <p:nvPr>
            <p:ph type="body" sz="half" idx="1"/>
          </p:nvPr>
        </p:nvSpPr>
        <p:spPr/>
        <p:txBody>
          <a:bodyPr/>
          <a:lstStyle/>
          <a:p>
            <a:pPr eaLnBrk="1" hangingPunct="1"/>
            <a:endParaRPr lang="en-US" sz="2800" smtClean="0"/>
          </a:p>
          <a:p>
            <a:pPr eaLnBrk="1" hangingPunct="1"/>
            <a:r>
              <a:rPr lang="en-US" sz="2800" smtClean="0"/>
              <a:t>“Most people never run far enough on their first wind to find out they’ve got a second.”</a:t>
            </a:r>
          </a:p>
        </p:txBody>
      </p:sp>
      <p:pic>
        <p:nvPicPr>
          <p:cNvPr id="56324" name="Picture 6" descr="effort"/>
          <p:cNvPicPr>
            <a:picLocks noChangeAspect="1" noChangeArrowheads="1"/>
          </p:cNvPicPr>
          <p:nvPr>
            <p:ph sz="half" idx="2"/>
          </p:nvPr>
        </p:nvPicPr>
        <p:blipFill>
          <a:blip r:embed="rId2" cstate="print"/>
          <a:srcRect/>
          <a:stretch>
            <a:fillRect/>
          </a:stretch>
        </p:blipFill>
        <p:spPr>
          <a:xfrm>
            <a:off x="5016500" y="1981200"/>
            <a:ext cx="3071813" cy="4114800"/>
          </a:xfr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smtClean="0"/>
              <a:t>Effort</a:t>
            </a:r>
          </a:p>
        </p:txBody>
      </p:sp>
      <p:pic>
        <p:nvPicPr>
          <p:cNvPr id="57347" name="Picture 6" descr="effort_whosaidcant"/>
          <p:cNvPicPr>
            <a:picLocks noChangeAspect="1" noChangeArrowheads="1"/>
          </p:cNvPicPr>
          <p:nvPr>
            <p:ph idx="1"/>
          </p:nvPr>
        </p:nvPicPr>
        <p:blipFill>
          <a:blip r:embed="rId2" cstate="print"/>
          <a:srcRect/>
          <a:stretch>
            <a:fillRect/>
          </a:stretch>
        </p:blipFill>
        <p:spPr>
          <a:xfrm>
            <a:off x="4800600" y="1828800"/>
            <a:ext cx="4048125" cy="4800600"/>
          </a:xfrm>
          <a:noFill/>
        </p:spPr>
      </p:pic>
      <p:sp>
        <p:nvSpPr>
          <p:cNvPr id="57348" name="Rectangle 3"/>
          <p:cNvSpPr>
            <a:spLocks noChangeArrowheads="1"/>
          </p:cNvSpPr>
          <p:nvPr/>
        </p:nvSpPr>
        <p:spPr bwMode="auto">
          <a:xfrm>
            <a:off x="609600" y="3048000"/>
            <a:ext cx="4114800" cy="1323975"/>
          </a:xfrm>
          <a:prstGeom prst="rect">
            <a:avLst/>
          </a:prstGeom>
          <a:noFill/>
          <a:ln w="9525">
            <a:noFill/>
            <a:miter lim="800000"/>
            <a:headEnd/>
            <a:tailEnd/>
          </a:ln>
        </p:spPr>
        <p:txBody>
          <a:bodyPr>
            <a:spAutoFit/>
          </a:bodyPr>
          <a:lstStyle/>
          <a:p>
            <a:pPr algn="ctr"/>
            <a:r>
              <a:rPr lang="en-US" sz="4000" b="1">
                <a:latin typeface="SimSun" pitchFamily="2" charset="-122"/>
              </a:rPr>
              <a:t>Make an effort.  </a:t>
            </a:r>
          </a:p>
          <a:p>
            <a:pPr algn="ctr"/>
            <a:r>
              <a:rPr lang="en-US" sz="4000" b="1">
                <a:latin typeface="Monotype Corsiva" pitchFamily="66" charset="0"/>
              </a:rPr>
              <a:t>Not an excuse.</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title"/>
          </p:nvPr>
        </p:nvSpPr>
        <p:spPr/>
        <p:txBody>
          <a:bodyPr/>
          <a:lstStyle/>
          <a:p>
            <a:pPr eaLnBrk="1" hangingPunct="1"/>
            <a:r>
              <a:rPr lang="en-US" smtClean="0"/>
              <a:t>Cooperation</a:t>
            </a:r>
          </a:p>
        </p:txBody>
      </p:sp>
      <p:sp>
        <p:nvSpPr>
          <p:cNvPr id="58371" name="Rectangle 9"/>
          <p:cNvSpPr>
            <a:spLocks noGrp="1" noChangeArrowheads="1"/>
          </p:cNvSpPr>
          <p:nvPr>
            <p:ph type="body" sz="half" idx="2"/>
          </p:nvPr>
        </p:nvSpPr>
        <p:spPr/>
        <p:txBody>
          <a:bodyPr/>
          <a:lstStyle/>
          <a:p>
            <a:pPr eaLnBrk="1" hangingPunct="1"/>
            <a:endParaRPr lang="en-US" sz="2800" b="1" smtClean="0"/>
          </a:p>
          <a:p>
            <a:pPr eaLnBrk="1" hangingPunct="1"/>
            <a:endParaRPr lang="en-US" sz="2800" b="1" smtClean="0"/>
          </a:p>
          <a:p>
            <a:pPr eaLnBrk="1" hangingPunct="1"/>
            <a:r>
              <a:rPr lang="en-US" sz="2800" b="1" smtClean="0"/>
              <a:t>Cooperation</a:t>
            </a:r>
            <a:r>
              <a:rPr lang="en-US" sz="2800" smtClean="0"/>
              <a:t> is the thorough conviction that nobody gets there unless everybody gets there</a:t>
            </a:r>
          </a:p>
        </p:txBody>
      </p:sp>
      <p:pic>
        <p:nvPicPr>
          <p:cNvPr id="58372" name="Picture 10" descr="j0384937"/>
          <p:cNvPicPr>
            <a:picLocks noGrp="1" noChangeAspect="1" noChangeArrowheads="1"/>
          </p:cNvPicPr>
          <p:nvPr>
            <p:ph sz="half" idx="1"/>
          </p:nvPr>
        </p:nvPicPr>
        <p:blipFill>
          <a:blip r:embed="rId2" cstate="print"/>
          <a:srcRect/>
          <a:stretch>
            <a:fillRect/>
          </a:stretch>
        </p:blipFill>
        <p:spPr>
          <a:xfrm>
            <a:off x="685800" y="2759075"/>
            <a:ext cx="3810000" cy="2557463"/>
          </a:xfr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smtClean="0"/>
              <a:t>Cooperation</a:t>
            </a:r>
          </a:p>
        </p:txBody>
      </p:sp>
      <p:sp>
        <p:nvSpPr>
          <p:cNvPr id="59395" name="Rectangle 4"/>
          <p:cNvSpPr>
            <a:spLocks noGrp="1" noChangeArrowheads="1"/>
          </p:cNvSpPr>
          <p:nvPr>
            <p:ph type="body" sz="half" idx="1"/>
          </p:nvPr>
        </p:nvSpPr>
        <p:spPr/>
        <p:txBody>
          <a:bodyPr/>
          <a:lstStyle/>
          <a:p>
            <a:pPr eaLnBrk="1" hangingPunct="1"/>
            <a:endParaRPr lang="en-US" sz="2800" smtClean="0"/>
          </a:p>
          <a:p>
            <a:pPr eaLnBrk="1" hangingPunct="1"/>
            <a:r>
              <a:rPr lang="en-US" sz="2800" smtClean="0"/>
              <a:t>Have utmost concern for what's right rather than who's right.</a:t>
            </a:r>
          </a:p>
          <a:p>
            <a:pPr eaLnBrk="1" hangingPunct="1"/>
            <a:endParaRPr lang="en-US" sz="2800" smtClean="0"/>
          </a:p>
          <a:p>
            <a:pPr eaLnBrk="1" hangingPunct="1"/>
            <a:r>
              <a:rPr lang="en-US" sz="2800" smtClean="0"/>
              <a:t>John Wooden - Coach</a:t>
            </a:r>
          </a:p>
          <a:p>
            <a:pPr eaLnBrk="1" hangingPunct="1"/>
            <a:endParaRPr lang="en-US" sz="2800" smtClean="0"/>
          </a:p>
        </p:txBody>
      </p:sp>
      <p:pic>
        <p:nvPicPr>
          <p:cNvPr id="59396" name="Picture 11" descr="cooperation"/>
          <p:cNvPicPr>
            <a:picLocks noChangeAspect="1" noChangeArrowheads="1"/>
          </p:cNvPicPr>
          <p:nvPr>
            <p:ph sz="half" idx="2"/>
          </p:nvPr>
        </p:nvPicPr>
        <p:blipFill>
          <a:blip r:embed="rId2" cstate="print"/>
          <a:srcRect/>
          <a:stretch>
            <a:fillRect/>
          </a:stretch>
        </p:blipFill>
        <p:spPr>
          <a:xfrm>
            <a:off x="4648200" y="2438400"/>
            <a:ext cx="3810000" cy="3198813"/>
          </a:xfr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smtClean="0"/>
              <a:t>Cooperation</a:t>
            </a:r>
          </a:p>
        </p:txBody>
      </p:sp>
      <p:pic>
        <p:nvPicPr>
          <p:cNvPr id="60419" name="Picture 8" descr="cooperation"/>
          <p:cNvPicPr>
            <a:picLocks noChangeAspect="1" noChangeArrowheads="1"/>
          </p:cNvPicPr>
          <p:nvPr>
            <p:ph idx="1"/>
          </p:nvPr>
        </p:nvPicPr>
        <p:blipFill>
          <a:blip r:embed="rId2" cstate="print"/>
          <a:srcRect/>
          <a:stretch>
            <a:fillRect/>
          </a:stretch>
        </p:blipFill>
        <p:spPr>
          <a:xfrm>
            <a:off x="2290763" y="2328863"/>
            <a:ext cx="4562475" cy="3419475"/>
          </a:xfr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smtClean="0"/>
              <a:t>Cooperation</a:t>
            </a:r>
          </a:p>
        </p:txBody>
      </p:sp>
      <p:sp>
        <p:nvSpPr>
          <p:cNvPr id="61443" name="Rectangle 4"/>
          <p:cNvSpPr>
            <a:spLocks noGrp="1" noChangeArrowheads="1"/>
          </p:cNvSpPr>
          <p:nvPr>
            <p:ph type="body" sz="half" idx="1"/>
          </p:nvPr>
        </p:nvSpPr>
        <p:spPr/>
        <p:txBody>
          <a:bodyPr/>
          <a:lstStyle/>
          <a:p>
            <a:pPr eaLnBrk="1" hangingPunct="1"/>
            <a:endParaRPr lang="en-US" sz="2800" smtClean="0"/>
          </a:p>
          <a:p>
            <a:pPr eaLnBrk="1" hangingPunct="1"/>
            <a:endParaRPr lang="en-US" sz="2800" smtClean="0"/>
          </a:p>
          <a:p>
            <a:pPr eaLnBrk="1" hangingPunct="1"/>
            <a:r>
              <a:rPr lang="en-US" sz="2800" smtClean="0"/>
              <a:t>Working together</a:t>
            </a:r>
          </a:p>
        </p:txBody>
      </p:sp>
      <p:pic>
        <p:nvPicPr>
          <p:cNvPr id="61444" name="Picture 12" descr="cooperation_poster-p228984176971766424tdcp_400"/>
          <p:cNvPicPr>
            <a:picLocks noChangeAspect="1" noChangeArrowheads="1"/>
          </p:cNvPicPr>
          <p:nvPr>
            <p:ph sz="half" idx="2"/>
          </p:nvPr>
        </p:nvPicPr>
        <p:blipFill>
          <a:blip r:embed="rId2" cstate="print"/>
          <a:srcRect/>
          <a:stretch>
            <a:fillRect/>
          </a:stretch>
        </p:blipFill>
        <p:spPr>
          <a:xfrm>
            <a:off x="4648200" y="2133600"/>
            <a:ext cx="3810000" cy="3810000"/>
          </a:xfr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Grp="1" noChangeArrowheads="1"/>
          </p:cNvSpPr>
          <p:nvPr>
            <p:ph type="title"/>
          </p:nvPr>
        </p:nvSpPr>
        <p:spPr/>
        <p:txBody>
          <a:bodyPr/>
          <a:lstStyle/>
          <a:p>
            <a:pPr eaLnBrk="1" hangingPunct="1"/>
            <a:r>
              <a:rPr lang="en-US" smtClean="0"/>
              <a:t>Cooperation</a:t>
            </a:r>
          </a:p>
        </p:txBody>
      </p:sp>
      <p:pic>
        <p:nvPicPr>
          <p:cNvPr id="62467" name="Picture 9" descr="cooperation"/>
          <p:cNvPicPr>
            <a:picLocks noChangeAspect="1" noChangeArrowheads="1"/>
          </p:cNvPicPr>
          <p:nvPr>
            <p:ph sz="half" idx="1"/>
          </p:nvPr>
        </p:nvPicPr>
        <p:blipFill>
          <a:blip r:embed="rId2" cstate="print"/>
          <a:srcRect/>
          <a:stretch>
            <a:fillRect/>
          </a:stretch>
        </p:blipFill>
        <p:spPr>
          <a:xfrm>
            <a:off x="2593975" y="1981200"/>
            <a:ext cx="4873625" cy="2439988"/>
          </a:xfrm>
          <a:noFill/>
        </p:spPr>
      </p:pic>
      <p:sp>
        <p:nvSpPr>
          <p:cNvPr id="62468" name="Rectangle 5"/>
          <p:cNvSpPr>
            <a:spLocks noGrp="1" noChangeArrowheads="1"/>
          </p:cNvSpPr>
          <p:nvPr>
            <p:ph type="body" sz="half" idx="2"/>
          </p:nvPr>
        </p:nvSpPr>
        <p:spPr/>
        <p:txBody>
          <a:bodyPr/>
          <a:lstStyle/>
          <a:p>
            <a:pPr eaLnBrk="1" hangingPunct="1"/>
            <a:endParaRPr lang="en-US" sz="2800" smtClean="0"/>
          </a:p>
          <a:p>
            <a:pPr eaLnBrk="1" hangingPunct="1"/>
            <a:r>
              <a:rPr lang="en-US" sz="2800" smtClean="0"/>
              <a:t>Working together toward a common goal while showing respect and consideration for all.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Respect</a:t>
            </a:r>
          </a:p>
        </p:txBody>
      </p:sp>
      <p:pic>
        <p:nvPicPr>
          <p:cNvPr id="8195" name="Picture 6" descr="j0238081"/>
          <p:cNvPicPr>
            <a:picLocks noChangeAspect="1" noChangeArrowheads="1"/>
          </p:cNvPicPr>
          <p:nvPr>
            <p:ph sz="half" idx="1"/>
          </p:nvPr>
        </p:nvPicPr>
        <p:blipFill>
          <a:blip r:embed="rId2" cstate="print"/>
          <a:srcRect/>
          <a:stretch>
            <a:fillRect/>
          </a:stretch>
        </p:blipFill>
        <p:spPr>
          <a:xfrm>
            <a:off x="1981200" y="2514600"/>
            <a:ext cx="2514600" cy="2671763"/>
          </a:xfrm>
          <a:noFill/>
        </p:spPr>
      </p:pic>
      <p:sp>
        <p:nvSpPr>
          <p:cNvPr id="8196" name="Rectangle 4"/>
          <p:cNvSpPr>
            <a:spLocks noGrp="1" noChangeArrowheads="1"/>
          </p:cNvSpPr>
          <p:nvPr>
            <p:ph type="body" sz="half" idx="2"/>
          </p:nvPr>
        </p:nvSpPr>
        <p:spPr/>
        <p:txBody>
          <a:bodyPr/>
          <a:lstStyle/>
          <a:p>
            <a:pPr eaLnBrk="1" hangingPunct="1"/>
            <a:endParaRPr lang="en-US" sz="2800" smtClean="0"/>
          </a:p>
          <a:p>
            <a:pPr eaLnBrk="1" hangingPunct="1"/>
            <a:r>
              <a:rPr lang="en-US" sz="2800" smtClean="0"/>
              <a:t>Feeling honor and esteem for someone or something</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smtClean="0"/>
              <a:t>Common Sense</a:t>
            </a:r>
          </a:p>
        </p:txBody>
      </p:sp>
      <p:sp>
        <p:nvSpPr>
          <p:cNvPr id="63491" name="Rectangle 4"/>
          <p:cNvSpPr>
            <a:spLocks noGrp="1" noChangeArrowheads="1"/>
          </p:cNvSpPr>
          <p:nvPr>
            <p:ph type="body" sz="half" idx="2"/>
          </p:nvPr>
        </p:nvSpPr>
        <p:spPr/>
        <p:txBody>
          <a:bodyPr/>
          <a:lstStyle/>
          <a:p>
            <a:pPr eaLnBrk="1" hangingPunct="1"/>
            <a:endParaRPr lang="en-US" sz="2800" smtClean="0"/>
          </a:p>
          <a:p>
            <a:pPr eaLnBrk="1" hangingPunct="1"/>
            <a:endParaRPr lang="en-US" sz="2800" smtClean="0"/>
          </a:p>
          <a:p>
            <a:pPr eaLnBrk="1" hangingPunct="1"/>
            <a:r>
              <a:rPr lang="en-US" sz="2800" smtClean="0"/>
              <a:t>Thinking before acting; using good judgment</a:t>
            </a:r>
          </a:p>
        </p:txBody>
      </p:sp>
      <p:pic>
        <p:nvPicPr>
          <p:cNvPr id="63492" name="Picture 5" descr="bd06717_"/>
          <p:cNvPicPr>
            <a:picLocks noGrp="1" noChangeAspect="1" noChangeArrowheads="1"/>
          </p:cNvPicPr>
          <p:nvPr>
            <p:ph type="clipArt" sz="half" idx="1"/>
          </p:nvPr>
        </p:nvPicPr>
        <p:blipFill>
          <a:blip r:embed="rId2" cstate="print"/>
          <a:srcRect/>
          <a:stretch>
            <a:fillRect/>
          </a:stretch>
        </p:blipFill>
        <p:spPr>
          <a:xfrm>
            <a:off x="1914525" y="3124200"/>
            <a:ext cx="1352550" cy="1827213"/>
          </a:xfr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smtClean="0"/>
              <a:t>Common Sense</a:t>
            </a:r>
          </a:p>
        </p:txBody>
      </p:sp>
      <p:sp>
        <p:nvSpPr>
          <p:cNvPr id="64515" name="Rectangle 4"/>
          <p:cNvSpPr>
            <a:spLocks noGrp="1" noChangeArrowheads="1"/>
          </p:cNvSpPr>
          <p:nvPr>
            <p:ph type="body" sz="half" idx="1"/>
          </p:nvPr>
        </p:nvSpPr>
        <p:spPr/>
        <p:txBody>
          <a:bodyPr/>
          <a:lstStyle/>
          <a:p>
            <a:pPr eaLnBrk="1" hangingPunct="1"/>
            <a:endParaRPr lang="en-US" sz="2800" smtClean="0"/>
          </a:p>
          <a:p>
            <a:pPr eaLnBrk="1" hangingPunct="1"/>
            <a:r>
              <a:rPr lang="en-US" sz="2800" smtClean="0"/>
              <a:t>Common sense is genius dressed in its working clothes. </a:t>
            </a:r>
          </a:p>
          <a:p>
            <a:pPr eaLnBrk="1" hangingPunct="1">
              <a:buFontTx/>
              <a:buNone/>
            </a:pPr>
            <a:endParaRPr lang="en-US" sz="2800" smtClean="0"/>
          </a:p>
          <a:p>
            <a:pPr eaLnBrk="1" hangingPunct="1"/>
            <a:r>
              <a:rPr lang="en-US" sz="2800" smtClean="0"/>
              <a:t>Ralph Waldo Emerson - Poet</a:t>
            </a:r>
          </a:p>
        </p:txBody>
      </p:sp>
      <p:pic>
        <p:nvPicPr>
          <p:cNvPr id="64516" name="Picture 8" descr="commonsense"/>
          <p:cNvPicPr>
            <a:picLocks noChangeAspect="1" noChangeArrowheads="1"/>
          </p:cNvPicPr>
          <p:nvPr>
            <p:ph sz="half" idx="2"/>
          </p:nvPr>
        </p:nvPicPr>
        <p:blipFill>
          <a:blip r:embed="rId2" cstate="print"/>
          <a:srcRect/>
          <a:stretch>
            <a:fillRect/>
          </a:stretch>
        </p:blipFill>
        <p:spPr>
          <a:xfrm>
            <a:off x="4648200" y="2508250"/>
            <a:ext cx="3810000" cy="3059113"/>
          </a:xfr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smtClean="0"/>
              <a:t>Common Sense</a:t>
            </a:r>
          </a:p>
        </p:txBody>
      </p:sp>
      <p:sp>
        <p:nvSpPr>
          <p:cNvPr id="65539" name="Rectangle 4"/>
          <p:cNvSpPr>
            <a:spLocks noGrp="1" noChangeArrowheads="1"/>
          </p:cNvSpPr>
          <p:nvPr>
            <p:ph type="body" sz="half" idx="1"/>
          </p:nvPr>
        </p:nvSpPr>
        <p:spPr/>
        <p:txBody>
          <a:bodyPr/>
          <a:lstStyle/>
          <a:p>
            <a:pPr eaLnBrk="1" hangingPunct="1"/>
            <a:r>
              <a:rPr lang="en-US" sz="2800" smtClean="0"/>
              <a:t>“The three great essentials to achieve anything worthwhile are, first, hard work; second, stick-to-itiveness; third, common sense.”</a:t>
            </a:r>
          </a:p>
          <a:p>
            <a:pPr eaLnBrk="1" hangingPunct="1"/>
            <a:r>
              <a:rPr lang="en-US" sz="2800" smtClean="0"/>
              <a:t>Thomas Edison  - Inventor</a:t>
            </a:r>
          </a:p>
        </p:txBody>
      </p:sp>
      <p:pic>
        <p:nvPicPr>
          <p:cNvPr id="65540" name="Picture 12" descr="ch12_image13commonsense"/>
          <p:cNvPicPr>
            <a:picLocks noChangeAspect="1" noChangeArrowheads="1"/>
          </p:cNvPicPr>
          <p:nvPr>
            <p:ph sz="half" idx="2"/>
          </p:nvPr>
        </p:nvPicPr>
        <p:blipFill>
          <a:blip r:embed="rId2" cstate="print"/>
          <a:srcRect/>
          <a:stretch>
            <a:fillRect/>
          </a:stretch>
        </p:blipFill>
        <p:spPr>
          <a:xfrm>
            <a:off x="4648200" y="2033588"/>
            <a:ext cx="3810000" cy="4010025"/>
          </a:xfr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smtClean="0"/>
              <a:t>Common Sense</a:t>
            </a:r>
          </a:p>
        </p:txBody>
      </p:sp>
      <p:sp>
        <p:nvSpPr>
          <p:cNvPr id="66563" name="Rectangle 4"/>
          <p:cNvSpPr>
            <a:spLocks noGrp="1" noChangeArrowheads="1"/>
          </p:cNvSpPr>
          <p:nvPr>
            <p:ph type="body" sz="half" idx="1"/>
          </p:nvPr>
        </p:nvSpPr>
        <p:spPr/>
        <p:txBody>
          <a:bodyPr/>
          <a:lstStyle/>
          <a:p>
            <a:pPr eaLnBrk="1" hangingPunct="1"/>
            <a:endParaRPr lang="en-US" sz="2800" smtClean="0"/>
          </a:p>
          <a:p>
            <a:pPr eaLnBrk="1" hangingPunct="1"/>
            <a:r>
              <a:rPr lang="en-US" sz="2800" smtClean="0"/>
              <a:t>“A handful of common sense is worth a bushel of learning.”</a:t>
            </a:r>
          </a:p>
          <a:p>
            <a:pPr eaLnBrk="1" hangingPunct="1"/>
            <a:endParaRPr lang="en-US" sz="2800" smtClean="0"/>
          </a:p>
          <a:p>
            <a:pPr eaLnBrk="1" hangingPunct="1"/>
            <a:r>
              <a:rPr lang="en-US" sz="2800" smtClean="0"/>
              <a:t>Proverb quote</a:t>
            </a:r>
          </a:p>
        </p:txBody>
      </p:sp>
      <p:pic>
        <p:nvPicPr>
          <p:cNvPr id="66564" name="Picture 12" descr="realitycheck060103"/>
          <p:cNvPicPr>
            <a:picLocks noChangeAspect="1" noChangeArrowheads="1"/>
          </p:cNvPicPr>
          <p:nvPr>
            <p:ph sz="half" idx="2"/>
          </p:nvPr>
        </p:nvPicPr>
        <p:blipFill>
          <a:blip r:embed="rId2" cstate="print"/>
          <a:srcRect/>
          <a:stretch>
            <a:fillRect/>
          </a:stretch>
        </p:blipFill>
        <p:spPr>
          <a:xfrm>
            <a:off x="5053013" y="2381250"/>
            <a:ext cx="3000375" cy="3314700"/>
          </a:xfr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smtClean="0"/>
              <a:t>Common Sense</a:t>
            </a:r>
          </a:p>
        </p:txBody>
      </p:sp>
      <p:sp>
        <p:nvSpPr>
          <p:cNvPr id="67587" name="Rectangle 4"/>
          <p:cNvSpPr>
            <a:spLocks noGrp="1" noChangeArrowheads="1"/>
          </p:cNvSpPr>
          <p:nvPr>
            <p:ph type="body" sz="half" idx="1"/>
          </p:nvPr>
        </p:nvSpPr>
        <p:spPr/>
        <p:txBody>
          <a:bodyPr/>
          <a:lstStyle/>
          <a:p>
            <a:pPr eaLnBrk="1" hangingPunct="1"/>
            <a:endParaRPr lang="en-US" sz="2800" smtClean="0"/>
          </a:p>
          <a:p>
            <a:pPr eaLnBrk="1" hangingPunct="1"/>
            <a:r>
              <a:rPr lang="en-US" sz="2800" smtClean="0"/>
              <a:t>Common sense is instinct. Enough of it is genius. </a:t>
            </a:r>
          </a:p>
          <a:p>
            <a:pPr eaLnBrk="1" hangingPunct="1">
              <a:buFontTx/>
              <a:buNone/>
            </a:pPr>
            <a:endParaRPr lang="en-US" sz="2800" smtClean="0"/>
          </a:p>
          <a:p>
            <a:pPr eaLnBrk="1" hangingPunct="1"/>
            <a:r>
              <a:rPr lang="en-US" sz="2800" smtClean="0"/>
              <a:t>George Bernard Shaw – 1925 Nobel Prize Winner</a:t>
            </a:r>
          </a:p>
        </p:txBody>
      </p:sp>
      <p:pic>
        <p:nvPicPr>
          <p:cNvPr id="67588" name="Picture 6" descr="Common%20Sense%20AO%20C1"/>
          <p:cNvPicPr>
            <a:picLocks noChangeAspect="1" noChangeArrowheads="1"/>
          </p:cNvPicPr>
          <p:nvPr>
            <p:ph sz="half" idx="2"/>
          </p:nvPr>
        </p:nvPicPr>
        <p:blipFill>
          <a:blip r:embed="rId2" cstate="print"/>
          <a:srcRect/>
          <a:stretch>
            <a:fillRect/>
          </a:stretch>
        </p:blipFill>
        <p:spPr>
          <a:xfrm>
            <a:off x="4668838" y="2133600"/>
            <a:ext cx="3238500" cy="4191000"/>
          </a:xfr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smtClean="0"/>
              <a:t>Initiative </a:t>
            </a:r>
          </a:p>
        </p:txBody>
      </p:sp>
      <p:sp>
        <p:nvSpPr>
          <p:cNvPr id="68611" name="Rectangle 4"/>
          <p:cNvSpPr>
            <a:spLocks noGrp="1" noChangeArrowheads="1"/>
          </p:cNvSpPr>
          <p:nvPr>
            <p:ph type="body" sz="half" idx="2"/>
          </p:nvPr>
        </p:nvSpPr>
        <p:spPr/>
        <p:txBody>
          <a:bodyPr/>
          <a:lstStyle/>
          <a:p>
            <a:pPr eaLnBrk="1" hangingPunct="1"/>
            <a:endParaRPr lang="en-US" sz="2800" smtClean="0"/>
          </a:p>
          <a:p>
            <a:pPr eaLnBrk="1" hangingPunct="1"/>
            <a:endParaRPr lang="en-US" sz="2800" smtClean="0"/>
          </a:p>
          <a:p>
            <a:pPr eaLnBrk="1" hangingPunct="1"/>
            <a:r>
              <a:rPr lang="en-US" sz="2800" smtClean="0"/>
              <a:t>Taking action; originating new ideas</a:t>
            </a:r>
          </a:p>
        </p:txBody>
      </p:sp>
      <p:pic>
        <p:nvPicPr>
          <p:cNvPr id="68612" name="Picture 5" descr="en00513_"/>
          <p:cNvPicPr>
            <a:picLocks noGrp="1" noChangeAspect="1" noChangeArrowheads="1"/>
          </p:cNvPicPr>
          <p:nvPr>
            <p:ph type="clipArt" sz="half" idx="1"/>
          </p:nvPr>
        </p:nvPicPr>
        <p:blipFill>
          <a:blip r:embed="rId2" cstate="print"/>
          <a:srcRect/>
          <a:stretch>
            <a:fillRect/>
          </a:stretch>
        </p:blipFill>
        <p:spPr>
          <a:xfrm>
            <a:off x="1295400" y="2819400"/>
            <a:ext cx="3048000" cy="2359025"/>
          </a:xfr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smtClean="0"/>
              <a:t>Initiative</a:t>
            </a:r>
          </a:p>
        </p:txBody>
      </p:sp>
      <p:sp>
        <p:nvSpPr>
          <p:cNvPr id="69635" name="Rectangle 4"/>
          <p:cNvSpPr>
            <a:spLocks noGrp="1" noChangeArrowheads="1"/>
          </p:cNvSpPr>
          <p:nvPr>
            <p:ph type="body" sz="half" idx="1"/>
          </p:nvPr>
        </p:nvSpPr>
        <p:spPr>
          <a:xfrm>
            <a:off x="685800" y="1981200"/>
            <a:ext cx="4572000" cy="4114800"/>
          </a:xfrm>
        </p:spPr>
        <p:txBody>
          <a:bodyPr/>
          <a:lstStyle/>
          <a:p>
            <a:pPr eaLnBrk="1" hangingPunct="1"/>
            <a:r>
              <a:rPr lang="en-US" sz="2800" smtClean="0"/>
              <a:t>I've always had confidence. It came because I have lots of initiative. I wanted to make something of myself. </a:t>
            </a:r>
            <a:br>
              <a:rPr lang="en-US" sz="2800" smtClean="0"/>
            </a:br>
            <a:endParaRPr lang="en-US" sz="2800" smtClean="0"/>
          </a:p>
          <a:p>
            <a:pPr eaLnBrk="1" hangingPunct="1"/>
            <a:r>
              <a:rPr lang="en-US" sz="2800" smtClean="0"/>
              <a:t>Eddie Murphy - actor</a:t>
            </a:r>
          </a:p>
        </p:txBody>
      </p:sp>
      <p:pic>
        <p:nvPicPr>
          <p:cNvPr id="69636" name="Picture 8" descr="Initiative_Small">
            <a:hlinkClick r:id="rId2"/>
          </p:cNvPr>
          <p:cNvPicPr>
            <a:picLocks noChangeAspect="1" noChangeArrowheads="1"/>
          </p:cNvPicPr>
          <p:nvPr>
            <p:ph sz="half" idx="2"/>
          </p:nvPr>
        </p:nvPicPr>
        <p:blipFill>
          <a:blip r:embed="rId3" cstate="print"/>
          <a:srcRect/>
          <a:stretch>
            <a:fillRect/>
          </a:stretch>
        </p:blipFill>
        <p:spPr>
          <a:xfrm>
            <a:off x="4800600" y="2509838"/>
            <a:ext cx="3581400" cy="2994025"/>
          </a:xfr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smtClean="0"/>
              <a:t>Initiative</a:t>
            </a:r>
          </a:p>
        </p:txBody>
      </p:sp>
      <p:sp>
        <p:nvSpPr>
          <p:cNvPr id="70659" name="Rectangle 4"/>
          <p:cNvSpPr>
            <a:spLocks noGrp="1" noChangeArrowheads="1"/>
          </p:cNvSpPr>
          <p:nvPr>
            <p:ph type="body" sz="half" idx="1"/>
          </p:nvPr>
        </p:nvSpPr>
        <p:spPr/>
        <p:txBody>
          <a:bodyPr/>
          <a:lstStyle/>
          <a:p>
            <a:pPr eaLnBrk="1" hangingPunct="1"/>
            <a:r>
              <a:rPr lang="en-US" sz="2800" smtClean="0"/>
              <a:t>Students must have initiative; they should not be mere imitators. They must learn to think and act for themselves - and be free. </a:t>
            </a:r>
            <a:br>
              <a:rPr lang="en-US" sz="2800" smtClean="0"/>
            </a:br>
            <a:endParaRPr lang="en-US" sz="2800" smtClean="0"/>
          </a:p>
          <a:p>
            <a:pPr eaLnBrk="1" hangingPunct="1"/>
            <a:r>
              <a:rPr lang="en-US" sz="2800" smtClean="0"/>
              <a:t>Cesar Chavez</a:t>
            </a:r>
          </a:p>
        </p:txBody>
      </p:sp>
      <p:pic>
        <p:nvPicPr>
          <p:cNvPr id="70660" name="Picture 6" descr="03-ps15-1"/>
          <p:cNvPicPr>
            <a:picLocks noChangeAspect="1" noChangeArrowheads="1"/>
          </p:cNvPicPr>
          <p:nvPr>
            <p:ph sz="half" idx="2"/>
          </p:nvPr>
        </p:nvPicPr>
        <p:blipFill>
          <a:blip r:embed="rId2" cstate="print"/>
          <a:srcRect/>
          <a:stretch>
            <a:fillRect/>
          </a:stretch>
        </p:blipFill>
        <p:spPr>
          <a:xfrm>
            <a:off x="4648200" y="2266950"/>
            <a:ext cx="4267200" cy="3200400"/>
          </a:xfr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smtClean="0"/>
              <a:t>Initiative</a:t>
            </a:r>
          </a:p>
        </p:txBody>
      </p:sp>
      <p:sp>
        <p:nvSpPr>
          <p:cNvPr id="71683" name="Rectangle 5"/>
          <p:cNvSpPr>
            <a:spLocks noGrp="1" noChangeArrowheads="1"/>
          </p:cNvSpPr>
          <p:nvPr>
            <p:ph type="body" sz="half" idx="2"/>
          </p:nvPr>
        </p:nvSpPr>
        <p:spPr/>
        <p:txBody>
          <a:bodyPr/>
          <a:lstStyle/>
          <a:p>
            <a:pPr eaLnBrk="1" hangingPunct="1">
              <a:lnSpc>
                <a:spcPct val="80000"/>
              </a:lnSpc>
              <a:buFontTx/>
              <a:buNone/>
            </a:pPr>
            <a:endParaRPr lang="en-US" sz="2400" smtClean="0"/>
          </a:p>
          <a:p>
            <a:pPr eaLnBrk="1" hangingPunct="1">
              <a:lnSpc>
                <a:spcPct val="80000"/>
              </a:lnSpc>
            </a:pPr>
            <a:r>
              <a:rPr lang="en-US" sz="2400" smtClean="0"/>
              <a:t>Success comes from taking the initiative and following up... persisting... eloquently expressing the depth of your love. </a:t>
            </a:r>
          </a:p>
          <a:p>
            <a:pPr eaLnBrk="1" hangingPunct="1">
              <a:lnSpc>
                <a:spcPct val="80000"/>
              </a:lnSpc>
            </a:pPr>
            <a:r>
              <a:rPr lang="en-US" sz="2400" smtClean="0"/>
              <a:t>What simple action could you take today to produce a new momentum toward success in your life? </a:t>
            </a:r>
            <a:br>
              <a:rPr lang="en-US" sz="2400" smtClean="0"/>
            </a:br>
            <a:endParaRPr lang="en-US" sz="2400" smtClean="0"/>
          </a:p>
          <a:p>
            <a:pPr eaLnBrk="1" hangingPunct="1">
              <a:lnSpc>
                <a:spcPct val="80000"/>
              </a:lnSpc>
            </a:pPr>
            <a:r>
              <a:rPr lang="en-US" sz="2400" smtClean="0"/>
              <a:t>Tony Robbins – Life Coach</a:t>
            </a:r>
            <a:br>
              <a:rPr lang="en-US" sz="2400" smtClean="0"/>
            </a:br>
            <a:endParaRPr lang="en-US" sz="2400" smtClean="0"/>
          </a:p>
        </p:txBody>
      </p:sp>
      <p:pic>
        <p:nvPicPr>
          <p:cNvPr id="71684" name="Picture 15" descr="couch-potato"/>
          <p:cNvPicPr>
            <a:picLocks noChangeAspect="1" noChangeArrowheads="1"/>
          </p:cNvPicPr>
          <p:nvPr>
            <p:ph sz="half" idx="1"/>
          </p:nvPr>
        </p:nvPicPr>
        <p:blipFill>
          <a:blip r:embed="rId2" cstate="print"/>
          <a:srcRect/>
          <a:stretch>
            <a:fillRect/>
          </a:stretch>
        </p:blipFill>
        <p:spPr>
          <a:xfrm>
            <a:off x="685800" y="2224088"/>
            <a:ext cx="3810000" cy="3629025"/>
          </a:xfr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smtClean="0"/>
              <a:t>Initiative</a:t>
            </a:r>
          </a:p>
        </p:txBody>
      </p:sp>
      <p:sp>
        <p:nvSpPr>
          <p:cNvPr id="72707" name="Rectangle 4"/>
          <p:cNvSpPr>
            <a:spLocks noGrp="1" noChangeArrowheads="1"/>
          </p:cNvSpPr>
          <p:nvPr>
            <p:ph type="body" sz="half" idx="1"/>
          </p:nvPr>
        </p:nvSpPr>
        <p:spPr/>
        <p:txBody>
          <a:bodyPr/>
          <a:lstStyle/>
          <a:p>
            <a:pPr eaLnBrk="1" hangingPunct="1"/>
            <a:r>
              <a:rPr lang="en-US" sz="2800" smtClean="0"/>
              <a:t>The important thing is to concentrate upon what you can do - by yourself, upon your own initiative. </a:t>
            </a:r>
            <a:br>
              <a:rPr lang="en-US" sz="2800" smtClean="0"/>
            </a:br>
            <a:endParaRPr lang="en-US" sz="2800" smtClean="0"/>
          </a:p>
          <a:p>
            <a:pPr eaLnBrk="1" hangingPunct="1">
              <a:buFontTx/>
              <a:buNone/>
            </a:pPr>
            <a:endParaRPr lang="en-US" sz="2800" smtClean="0"/>
          </a:p>
        </p:txBody>
      </p:sp>
      <p:pic>
        <p:nvPicPr>
          <p:cNvPr id="72708" name="Picture 8" descr="mban797l"/>
          <p:cNvPicPr>
            <a:picLocks noChangeAspect="1" noChangeArrowheads="1"/>
          </p:cNvPicPr>
          <p:nvPr>
            <p:ph sz="half" idx="2"/>
          </p:nvPr>
        </p:nvPicPr>
        <p:blipFill>
          <a:blip r:embed="rId2" cstate="print"/>
          <a:srcRect/>
          <a:stretch>
            <a:fillRect/>
          </a:stretch>
        </p:blipFill>
        <p:spPr>
          <a:xfrm>
            <a:off x="5033963" y="2057400"/>
            <a:ext cx="3236912" cy="3733800"/>
          </a:xfr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Respect</a:t>
            </a:r>
          </a:p>
        </p:txBody>
      </p:sp>
      <p:sp>
        <p:nvSpPr>
          <p:cNvPr id="9219" name="Rectangle 3"/>
          <p:cNvSpPr>
            <a:spLocks noGrp="1" noChangeArrowheads="1"/>
          </p:cNvSpPr>
          <p:nvPr>
            <p:ph type="body" idx="1"/>
          </p:nvPr>
        </p:nvSpPr>
        <p:spPr/>
        <p:txBody>
          <a:bodyPr/>
          <a:lstStyle/>
          <a:p>
            <a:pPr eaLnBrk="1" hangingPunct="1"/>
            <a:r>
              <a:rPr lang="en-US" smtClean="0"/>
              <a:t>I am personally convinced that one person can be a change catalyst, a transformer in any situation, any organization. It requires vision, initiative, patience, </a:t>
            </a:r>
            <a:r>
              <a:rPr lang="en-US" b="1" i="1" smtClean="0"/>
              <a:t>respect</a:t>
            </a:r>
            <a:r>
              <a:rPr lang="en-US" smtClean="0"/>
              <a:t>, persistence, courage, and faith to be a transforming leader.</a:t>
            </a:r>
            <a:br>
              <a:rPr lang="en-US" smtClean="0"/>
            </a:br>
            <a:endParaRPr lang="en-US" smtClean="0"/>
          </a:p>
          <a:p>
            <a:pPr eaLnBrk="1" hangingPunct="1">
              <a:buFontTx/>
              <a:buNone/>
            </a:pPr>
            <a:r>
              <a:rPr lang="en-US" smtClean="0"/>
              <a:t>  - Stephen R. Covey, motivational writer </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4"/>
          <p:cNvSpPr>
            <a:spLocks noGrp="1" noChangeArrowheads="1"/>
          </p:cNvSpPr>
          <p:nvPr>
            <p:ph type="title"/>
          </p:nvPr>
        </p:nvSpPr>
        <p:spPr/>
        <p:txBody>
          <a:bodyPr/>
          <a:lstStyle/>
          <a:p>
            <a:pPr eaLnBrk="1" hangingPunct="1"/>
            <a:r>
              <a:rPr lang="en-US" smtClean="0"/>
              <a:t>Flexibility</a:t>
            </a:r>
          </a:p>
        </p:txBody>
      </p:sp>
      <p:sp>
        <p:nvSpPr>
          <p:cNvPr id="73731" name="Rectangle 5"/>
          <p:cNvSpPr>
            <a:spLocks noGrp="1" noChangeArrowheads="1"/>
          </p:cNvSpPr>
          <p:nvPr>
            <p:ph type="body" sz="half" idx="1"/>
          </p:nvPr>
        </p:nvSpPr>
        <p:spPr>
          <a:xfrm>
            <a:off x="1752600" y="1981200"/>
            <a:ext cx="2743200" cy="4114800"/>
          </a:xfrm>
        </p:spPr>
        <p:txBody>
          <a:bodyPr/>
          <a:lstStyle/>
          <a:p>
            <a:pPr eaLnBrk="1" hangingPunct="1"/>
            <a:endParaRPr lang="en-US" sz="2800" smtClean="0"/>
          </a:p>
          <a:p>
            <a:pPr eaLnBrk="1" hangingPunct="1"/>
            <a:endParaRPr lang="en-US" sz="2800" smtClean="0"/>
          </a:p>
          <a:p>
            <a:pPr eaLnBrk="1" hangingPunct="1"/>
            <a:r>
              <a:rPr lang="en-US" sz="2800" smtClean="0"/>
              <a:t>Ability to make adjustments or alter plans</a:t>
            </a:r>
          </a:p>
          <a:p>
            <a:pPr eaLnBrk="1" hangingPunct="1"/>
            <a:endParaRPr lang="en-US" sz="2800" smtClean="0"/>
          </a:p>
        </p:txBody>
      </p:sp>
      <p:pic>
        <p:nvPicPr>
          <p:cNvPr id="73732" name="Picture 7" descr="Denver_Nuggets_vs_e609"/>
          <p:cNvPicPr>
            <a:picLocks noChangeAspect="1" noChangeArrowheads="1"/>
          </p:cNvPicPr>
          <p:nvPr>
            <p:ph sz="half" idx="2"/>
          </p:nvPr>
        </p:nvPicPr>
        <p:blipFill>
          <a:blip r:embed="rId2" cstate="print"/>
          <a:srcRect/>
          <a:stretch>
            <a:fillRect/>
          </a:stretch>
        </p:blipFill>
        <p:spPr>
          <a:xfrm>
            <a:off x="5181600" y="1676400"/>
            <a:ext cx="2709863" cy="4800600"/>
          </a:xfrm>
          <a:noFill/>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smtClean="0"/>
              <a:t>Flexibility </a:t>
            </a:r>
          </a:p>
        </p:txBody>
      </p:sp>
      <p:sp>
        <p:nvSpPr>
          <p:cNvPr id="74755" name="Rectangle 4"/>
          <p:cNvSpPr>
            <a:spLocks noGrp="1" noChangeArrowheads="1"/>
          </p:cNvSpPr>
          <p:nvPr>
            <p:ph type="body" sz="half" idx="2"/>
          </p:nvPr>
        </p:nvSpPr>
        <p:spPr/>
        <p:txBody>
          <a:bodyPr/>
          <a:lstStyle/>
          <a:p>
            <a:pPr eaLnBrk="1" hangingPunct="1"/>
            <a:endParaRPr lang="en-US" sz="2800" smtClean="0"/>
          </a:p>
          <a:p>
            <a:pPr eaLnBrk="1" hangingPunct="1"/>
            <a:r>
              <a:rPr lang="en-US" sz="2800" smtClean="0"/>
              <a:t>“Stay committed to your decisions, but stay flexible in your approach.”</a:t>
            </a:r>
          </a:p>
          <a:p>
            <a:pPr eaLnBrk="1" hangingPunct="1"/>
            <a:r>
              <a:rPr lang="en-US" sz="2800" smtClean="0"/>
              <a:t>Tom Robbins - Novelist</a:t>
            </a:r>
          </a:p>
        </p:txBody>
      </p:sp>
      <p:pic>
        <p:nvPicPr>
          <p:cNvPr id="74756" name="Picture 5" descr="j0078812"/>
          <p:cNvPicPr>
            <a:picLocks noGrp="1" noChangeAspect="1" noChangeArrowheads="1"/>
          </p:cNvPicPr>
          <p:nvPr>
            <p:ph type="clipArt" sz="half" idx="1"/>
          </p:nvPr>
        </p:nvPicPr>
        <p:blipFill>
          <a:blip r:embed="rId2" cstate="print"/>
          <a:srcRect/>
          <a:stretch>
            <a:fillRect/>
          </a:stretch>
        </p:blipFill>
        <p:spPr>
          <a:xfrm>
            <a:off x="1485900" y="2724150"/>
            <a:ext cx="2209800" cy="2628900"/>
          </a:xfrm>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smtClean="0"/>
              <a:t>Flexibility</a:t>
            </a:r>
          </a:p>
        </p:txBody>
      </p:sp>
      <p:sp>
        <p:nvSpPr>
          <p:cNvPr id="75779" name="Rectangle 5"/>
          <p:cNvSpPr>
            <a:spLocks noGrp="1" noChangeArrowheads="1"/>
          </p:cNvSpPr>
          <p:nvPr>
            <p:ph type="body" sz="half" idx="2"/>
          </p:nvPr>
        </p:nvSpPr>
        <p:spPr/>
        <p:txBody>
          <a:bodyPr/>
          <a:lstStyle/>
          <a:p>
            <a:pPr eaLnBrk="1" hangingPunct="1"/>
            <a:endParaRPr lang="en-US" sz="2800" smtClean="0"/>
          </a:p>
        </p:txBody>
      </p:sp>
      <p:pic>
        <p:nvPicPr>
          <p:cNvPr id="75780" name="Picture 10" descr="global flexibility 300x2011 Part 2 Efstathiou Q/A: LatAm Labor Law Inflexibility, and What the Buy Side Really Looks For">
            <a:hlinkClick r:id="rId2"/>
          </p:cNvPr>
          <p:cNvPicPr>
            <a:picLocks noChangeAspect="1" noChangeArrowheads="1"/>
          </p:cNvPicPr>
          <p:nvPr>
            <p:ph sz="half" idx="1"/>
          </p:nvPr>
        </p:nvPicPr>
        <p:blipFill>
          <a:blip r:embed="rId3" cstate="print"/>
          <a:srcRect/>
          <a:stretch>
            <a:fillRect/>
          </a:stretch>
        </p:blipFill>
        <p:spPr>
          <a:xfrm>
            <a:off x="457200" y="2209800"/>
            <a:ext cx="4400550" cy="2947988"/>
          </a:xfr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smtClean="0"/>
              <a:t>Flexibility</a:t>
            </a:r>
          </a:p>
        </p:txBody>
      </p:sp>
      <p:sp>
        <p:nvSpPr>
          <p:cNvPr id="76803" name="Rectangle 4"/>
          <p:cNvSpPr>
            <a:spLocks noGrp="1" noChangeArrowheads="1"/>
          </p:cNvSpPr>
          <p:nvPr>
            <p:ph type="body" sz="half" idx="1"/>
          </p:nvPr>
        </p:nvSpPr>
        <p:spPr/>
        <p:txBody>
          <a:bodyPr/>
          <a:lstStyle/>
          <a:p>
            <a:pPr eaLnBrk="1" hangingPunct="1"/>
            <a:endParaRPr lang="en-US" sz="2800" smtClean="0"/>
          </a:p>
          <a:p>
            <a:pPr eaLnBrk="1" hangingPunct="1"/>
            <a:endParaRPr lang="en-US" sz="2800" smtClean="0"/>
          </a:p>
          <a:p>
            <a:pPr eaLnBrk="1" hangingPunct="1"/>
            <a:r>
              <a:rPr lang="en-US" sz="2800" smtClean="0"/>
              <a:t>Ability to make adjustments or alter plans</a:t>
            </a:r>
          </a:p>
          <a:p>
            <a:pPr eaLnBrk="1" hangingPunct="1">
              <a:buFontTx/>
              <a:buNone/>
            </a:pPr>
            <a:endParaRPr lang="en-US" sz="2800" smtClean="0"/>
          </a:p>
        </p:txBody>
      </p:sp>
      <p:pic>
        <p:nvPicPr>
          <p:cNvPr id="76804" name="Picture 8" descr="change_is_good_by_biswajittuka"/>
          <p:cNvPicPr>
            <a:picLocks noChangeAspect="1" noChangeArrowheads="1"/>
          </p:cNvPicPr>
          <p:nvPr>
            <p:ph sz="half" idx="2"/>
          </p:nvPr>
        </p:nvPicPr>
        <p:blipFill>
          <a:blip r:embed="rId2" cstate="print"/>
          <a:srcRect/>
          <a:stretch>
            <a:fillRect/>
          </a:stretch>
        </p:blipFill>
        <p:spPr>
          <a:xfrm>
            <a:off x="4648200" y="2682875"/>
            <a:ext cx="3810000" cy="2709863"/>
          </a:xfrm>
          <a:noFill/>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smtClean="0"/>
              <a:t>Flexibility</a:t>
            </a:r>
          </a:p>
        </p:txBody>
      </p:sp>
      <p:sp>
        <p:nvSpPr>
          <p:cNvPr id="77827" name="Rectangle 4"/>
          <p:cNvSpPr>
            <a:spLocks noGrp="1" noChangeArrowheads="1"/>
          </p:cNvSpPr>
          <p:nvPr>
            <p:ph type="body" sz="half" idx="1"/>
          </p:nvPr>
        </p:nvSpPr>
        <p:spPr/>
        <p:txBody>
          <a:bodyPr/>
          <a:lstStyle/>
          <a:p>
            <a:pPr eaLnBrk="1" hangingPunct="1"/>
            <a:endParaRPr lang="en-US" sz="2800" smtClean="0"/>
          </a:p>
        </p:txBody>
      </p:sp>
      <p:pic>
        <p:nvPicPr>
          <p:cNvPr id="77828" name="Picture 8" descr="838560~Flexibility-Posters"/>
          <p:cNvPicPr>
            <a:picLocks noChangeAspect="1" noChangeArrowheads="1"/>
          </p:cNvPicPr>
          <p:nvPr>
            <p:ph sz="half" idx="2"/>
          </p:nvPr>
        </p:nvPicPr>
        <p:blipFill>
          <a:blip r:embed="rId2" cstate="print"/>
          <a:srcRect/>
          <a:stretch>
            <a:fillRect/>
          </a:stretch>
        </p:blipFill>
        <p:spPr>
          <a:xfrm>
            <a:off x="4957763" y="1981200"/>
            <a:ext cx="3190875" cy="4114800"/>
          </a:xfrm>
          <a:noFill/>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smtClean="0"/>
              <a:t>Curiosity </a:t>
            </a:r>
          </a:p>
        </p:txBody>
      </p:sp>
      <p:sp>
        <p:nvSpPr>
          <p:cNvPr id="78851" name="Rectangle 4"/>
          <p:cNvSpPr>
            <a:spLocks noGrp="1" noChangeArrowheads="1"/>
          </p:cNvSpPr>
          <p:nvPr>
            <p:ph type="body" sz="half" idx="2"/>
          </p:nvPr>
        </p:nvSpPr>
        <p:spPr/>
        <p:txBody>
          <a:bodyPr/>
          <a:lstStyle/>
          <a:p>
            <a:pPr eaLnBrk="1" hangingPunct="1"/>
            <a:r>
              <a:rPr lang="en-US" sz="2800" smtClean="0"/>
              <a:t>Desire to learn, to explore, to investigate</a:t>
            </a:r>
          </a:p>
        </p:txBody>
      </p:sp>
      <p:pic>
        <p:nvPicPr>
          <p:cNvPr id="78852" name="Picture 8" descr="j0431025"/>
          <p:cNvPicPr>
            <a:picLocks noGrp="1" noChangeAspect="1" noChangeArrowheads="1"/>
          </p:cNvPicPr>
          <p:nvPr>
            <p:ph sz="half" idx="1"/>
          </p:nvPr>
        </p:nvPicPr>
        <p:blipFill>
          <a:blip r:embed="rId2" cstate="print"/>
          <a:srcRect/>
          <a:stretch>
            <a:fillRect/>
          </a:stretch>
        </p:blipFill>
        <p:spPr>
          <a:xfrm>
            <a:off x="685800" y="2182813"/>
            <a:ext cx="3810000" cy="3711575"/>
          </a:xfrm>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smtClean="0"/>
              <a:t>Curiosity </a:t>
            </a:r>
          </a:p>
        </p:txBody>
      </p:sp>
      <p:sp>
        <p:nvSpPr>
          <p:cNvPr id="79875" name="Rectangle 4"/>
          <p:cNvSpPr>
            <a:spLocks noGrp="1" noChangeArrowheads="1"/>
          </p:cNvSpPr>
          <p:nvPr>
            <p:ph type="body" sz="half" idx="3"/>
          </p:nvPr>
        </p:nvSpPr>
        <p:spPr/>
        <p:txBody>
          <a:bodyPr/>
          <a:lstStyle/>
          <a:p>
            <a:pPr eaLnBrk="1" hangingPunct="1"/>
            <a:r>
              <a:rPr lang="en-US" sz="2800" smtClean="0"/>
              <a:t>Desire to learn, to explore, to investigate</a:t>
            </a:r>
          </a:p>
        </p:txBody>
      </p:sp>
      <p:pic>
        <p:nvPicPr>
          <p:cNvPr id="79876" name="Picture 12" descr="Curious George - DVD - Monkey Collection, Vol. 1">
            <a:hlinkClick r:id="rId2"/>
          </p:cNvPr>
          <p:cNvPicPr>
            <a:picLocks noChangeAspect="1" noChangeArrowheads="1"/>
          </p:cNvPicPr>
          <p:nvPr>
            <p:ph sz="quarter" idx="1"/>
          </p:nvPr>
        </p:nvPicPr>
        <p:blipFill>
          <a:blip r:embed="rId3" cstate="print"/>
          <a:srcRect/>
          <a:stretch>
            <a:fillRect/>
          </a:stretch>
        </p:blipFill>
        <p:spPr>
          <a:xfrm>
            <a:off x="1892300" y="2273300"/>
            <a:ext cx="2679700" cy="2679700"/>
          </a:xfrm>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smtClean="0"/>
              <a:t>Curiosity </a:t>
            </a:r>
          </a:p>
        </p:txBody>
      </p:sp>
      <p:pic>
        <p:nvPicPr>
          <p:cNvPr id="80899" name="Picture 3" descr="curiosity">
            <a:hlinkClick r:id="rId2"/>
          </p:cNvPr>
          <p:cNvPicPr>
            <a:picLocks noGrp="1" noChangeAspect="1" noChangeArrowheads="1"/>
          </p:cNvPicPr>
          <p:nvPr>
            <p:ph sz="quarter" idx="1"/>
          </p:nvPr>
        </p:nvPicPr>
        <p:blipFill>
          <a:blip r:embed="rId3" cstate="print"/>
          <a:srcRect/>
          <a:stretch>
            <a:fillRect/>
          </a:stretch>
        </p:blipFill>
        <p:spPr>
          <a:xfrm>
            <a:off x="1447800" y="3048000"/>
            <a:ext cx="3386138" cy="2533650"/>
          </a:xfrm>
        </p:spPr>
      </p:pic>
      <p:sp>
        <p:nvSpPr>
          <p:cNvPr id="80900" name="Rectangle 4"/>
          <p:cNvSpPr>
            <a:spLocks noGrp="1" noChangeArrowheads="1"/>
          </p:cNvSpPr>
          <p:nvPr>
            <p:ph type="body" sz="half" idx="3"/>
          </p:nvPr>
        </p:nvSpPr>
        <p:spPr/>
        <p:txBody>
          <a:bodyPr/>
          <a:lstStyle/>
          <a:p>
            <a:pPr eaLnBrk="1" hangingPunct="1"/>
            <a:r>
              <a:rPr lang="en-US" sz="2800" smtClean="0"/>
              <a:t>Desire to learn, to explore, to investigate</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smtClean="0"/>
              <a:t>Problem-Solving</a:t>
            </a:r>
          </a:p>
        </p:txBody>
      </p:sp>
      <p:sp>
        <p:nvSpPr>
          <p:cNvPr id="81923" name="Rectangle 4"/>
          <p:cNvSpPr>
            <a:spLocks noGrp="1" noChangeArrowheads="1"/>
          </p:cNvSpPr>
          <p:nvPr>
            <p:ph type="body" sz="half" idx="1"/>
          </p:nvPr>
        </p:nvSpPr>
        <p:spPr/>
        <p:txBody>
          <a:bodyPr/>
          <a:lstStyle/>
          <a:p>
            <a:pPr eaLnBrk="1" hangingPunct="1">
              <a:buFontTx/>
              <a:buNone/>
            </a:pPr>
            <a:endParaRPr lang="en-US" sz="2800" smtClean="0"/>
          </a:p>
          <a:p>
            <a:pPr eaLnBrk="1" hangingPunct="1"/>
            <a:r>
              <a:rPr lang="en-US" sz="2800" smtClean="0"/>
              <a:t>Creating solutions; finding answers</a:t>
            </a:r>
          </a:p>
          <a:p>
            <a:pPr eaLnBrk="1" hangingPunct="1"/>
            <a:r>
              <a:rPr lang="en-US" sz="2800" smtClean="0"/>
              <a:t>“It's not that I'm so smart, it's just that I stay with problems longer.“</a:t>
            </a:r>
          </a:p>
          <a:p>
            <a:pPr eaLnBrk="1" hangingPunct="1"/>
            <a:r>
              <a:rPr lang="en-US" sz="2800" b="1" smtClean="0"/>
              <a:t>Albert Einstein</a:t>
            </a:r>
            <a:r>
              <a:rPr lang="en-US" sz="2800" smtClean="0"/>
              <a:t/>
            </a:r>
            <a:br>
              <a:rPr lang="en-US" sz="2800" smtClean="0"/>
            </a:br>
            <a:endParaRPr lang="en-US" sz="2800" smtClean="0"/>
          </a:p>
          <a:p>
            <a:pPr eaLnBrk="1" hangingPunct="1">
              <a:buFontTx/>
              <a:buNone/>
            </a:pPr>
            <a:endParaRPr lang="en-US" sz="2800" smtClean="0"/>
          </a:p>
        </p:txBody>
      </p:sp>
      <p:pic>
        <p:nvPicPr>
          <p:cNvPr id="81924" name="Picture 8" descr="creative-problem-solving"/>
          <p:cNvPicPr>
            <a:picLocks noChangeAspect="1" noChangeArrowheads="1"/>
          </p:cNvPicPr>
          <p:nvPr>
            <p:ph sz="half" idx="2"/>
          </p:nvPr>
        </p:nvPicPr>
        <p:blipFill>
          <a:blip r:embed="rId2" cstate="print"/>
          <a:srcRect/>
          <a:stretch>
            <a:fillRect/>
          </a:stretch>
        </p:blipFill>
        <p:spPr>
          <a:xfrm>
            <a:off x="5184775" y="1981200"/>
            <a:ext cx="2735263" cy="4114800"/>
          </a:xfrm>
          <a:noFill/>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mtClean="0"/>
              <a:t>Problem-Solving</a:t>
            </a:r>
          </a:p>
        </p:txBody>
      </p:sp>
      <p:sp>
        <p:nvSpPr>
          <p:cNvPr id="82947" name="Rectangle 4"/>
          <p:cNvSpPr>
            <a:spLocks noGrp="1" noChangeArrowheads="1"/>
          </p:cNvSpPr>
          <p:nvPr>
            <p:ph type="body" sz="half" idx="1"/>
          </p:nvPr>
        </p:nvSpPr>
        <p:spPr/>
        <p:txBody>
          <a:bodyPr/>
          <a:lstStyle/>
          <a:p>
            <a:pPr eaLnBrk="1" hangingPunct="1"/>
            <a:r>
              <a:rPr lang="en-US" sz="2800" smtClean="0"/>
              <a:t>How you think about a problem is more important than the problem itself - so always think positively. </a:t>
            </a:r>
          </a:p>
          <a:p>
            <a:pPr eaLnBrk="1" hangingPunct="1"/>
            <a:r>
              <a:rPr lang="en-US" sz="2800" b="1" smtClean="0"/>
              <a:t>Norman Vincent Peale</a:t>
            </a:r>
            <a:r>
              <a:rPr lang="en-US" sz="2800" smtClean="0"/>
              <a:t/>
            </a:r>
            <a:br>
              <a:rPr lang="en-US" sz="2800" smtClean="0"/>
            </a:br>
            <a:endParaRPr lang="en-US" sz="2800" smtClean="0"/>
          </a:p>
        </p:txBody>
      </p:sp>
      <p:pic>
        <p:nvPicPr>
          <p:cNvPr id="82948" name="Picture 8" descr="rhan1079l"/>
          <p:cNvPicPr>
            <a:picLocks noChangeAspect="1" noChangeArrowheads="1"/>
          </p:cNvPicPr>
          <p:nvPr>
            <p:ph sz="half" idx="2"/>
          </p:nvPr>
        </p:nvPicPr>
        <p:blipFill>
          <a:blip r:embed="rId2" cstate="print"/>
          <a:srcRect/>
          <a:stretch>
            <a:fillRect/>
          </a:stretch>
        </p:blipFill>
        <p:spPr>
          <a:xfrm>
            <a:off x="4876800" y="1981200"/>
            <a:ext cx="3429000" cy="4191000"/>
          </a:xfr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Respect</a:t>
            </a:r>
          </a:p>
        </p:txBody>
      </p:sp>
      <p:sp>
        <p:nvSpPr>
          <p:cNvPr id="10243" name="Rectangle 3"/>
          <p:cNvSpPr>
            <a:spLocks noGrp="1" noChangeArrowheads="1"/>
          </p:cNvSpPr>
          <p:nvPr>
            <p:ph type="body" sz="half" idx="1"/>
          </p:nvPr>
        </p:nvSpPr>
        <p:spPr>
          <a:xfrm>
            <a:off x="685800" y="1981200"/>
            <a:ext cx="7924800" cy="1752600"/>
          </a:xfrm>
        </p:spPr>
        <p:txBody>
          <a:bodyPr/>
          <a:lstStyle/>
          <a:p>
            <a:pPr eaLnBrk="1" hangingPunct="1"/>
            <a:r>
              <a:rPr lang="en-US" sz="2800" smtClean="0"/>
              <a:t>I fear no one, but I respect everyone.</a:t>
            </a:r>
            <a:br>
              <a:rPr lang="en-US" sz="2800" smtClean="0"/>
            </a:br>
            <a:r>
              <a:rPr lang="en-US" sz="2800" smtClean="0"/>
              <a:t>- Roger Federer</a:t>
            </a:r>
            <a:br>
              <a:rPr lang="en-US" sz="2800" smtClean="0"/>
            </a:br>
            <a:endParaRPr lang="en-US" sz="2800" smtClean="0"/>
          </a:p>
          <a:p>
            <a:pPr eaLnBrk="1" hangingPunct="1"/>
            <a:endParaRPr lang="en-US" sz="2800" smtClean="0"/>
          </a:p>
        </p:txBody>
      </p:sp>
      <p:pic>
        <p:nvPicPr>
          <p:cNvPr id="10244" name="Picture 7" descr="633813534827675440-respect"/>
          <p:cNvPicPr>
            <a:picLocks noChangeAspect="1" noChangeArrowheads="1"/>
          </p:cNvPicPr>
          <p:nvPr>
            <p:ph sz="half" idx="2"/>
          </p:nvPr>
        </p:nvPicPr>
        <p:blipFill>
          <a:blip r:embed="rId2" cstate="print"/>
          <a:srcRect/>
          <a:stretch>
            <a:fillRect/>
          </a:stretch>
        </p:blipFill>
        <p:spPr>
          <a:xfrm>
            <a:off x="2971800" y="3505200"/>
            <a:ext cx="3810000" cy="2857500"/>
          </a:xfrm>
          <a:noFill/>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smtClean="0"/>
              <a:t>Problem-Solving</a:t>
            </a:r>
          </a:p>
        </p:txBody>
      </p:sp>
      <p:sp>
        <p:nvSpPr>
          <p:cNvPr id="83971" name="Rectangle 4"/>
          <p:cNvSpPr>
            <a:spLocks noGrp="1" noChangeArrowheads="1"/>
          </p:cNvSpPr>
          <p:nvPr>
            <p:ph type="body" sz="half" idx="1"/>
          </p:nvPr>
        </p:nvSpPr>
        <p:spPr/>
        <p:txBody>
          <a:bodyPr/>
          <a:lstStyle/>
          <a:p>
            <a:pPr eaLnBrk="1" hangingPunct="1"/>
            <a:r>
              <a:rPr lang="en-US" sz="2800" smtClean="0"/>
              <a:t>“Most people spend more time and energy going around problems than in trying to solve them.“</a:t>
            </a:r>
          </a:p>
          <a:p>
            <a:pPr eaLnBrk="1" hangingPunct="1"/>
            <a:r>
              <a:rPr lang="en-US" sz="2800" b="1" smtClean="0"/>
              <a:t>Henry Ford</a:t>
            </a:r>
          </a:p>
        </p:txBody>
      </p:sp>
      <p:pic>
        <p:nvPicPr>
          <p:cNvPr id="83972" name="Picture 8" descr="mfl0338l"/>
          <p:cNvPicPr>
            <a:picLocks noChangeAspect="1" noChangeArrowheads="1"/>
          </p:cNvPicPr>
          <p:nvPr>
            <p:ph sz="half" idx="2"/>
          </p:nvPr>
        </p:nvPicPr>
        <p:blipFill>
          <a:blip r:embed="rId2" cstate="print"/>
          <a:srcRect/>
          <a:stretch>
            <a:fillRect/>
          </a:stretch>
        </p:blipFill>
        <p:spPr>
          <a:xfrm>
            <a:off x="4572000" y="2170113"/>
            <a:ext cx="3962400" cy="3736975"/>
          </a:xfrm>
          <a:noFill/>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mtClean="0"/>
              <a:t>Problem-Solving</a:t>
            </a:r>
          </a:p>
        </p:txBody>
      </p:sp>
      <p:pic>
        <p:nvPicPr>
          <p:cNvPr id="84995" name="Picture 13" descr="When-life-gives-you-lemons-make-lemonade"/>
          <p:cNvPicPr>
            <a:picLocks noChangeAspect="1" noChangeArrowheads="1"/>
          </p:cNvPicPr>
          <p:nvPr>
            <p:ph sz="half" idx="1"/>
          </p:nvPr>
        </p:nvPicPr>
        <p:blipFill>
          <a:blip r:embed="rId2" cstate="print"/>
          <a:srcRect/>
          <a:stretch>
            <a:fillRect/>
          </a:stretch>
        </p:blipFill>
        <p:spPr>
          <a:xfrm>
            <a:off x="2971800" y="1828800"/>
            <a:ext cx="3594100" cy="4648200"/>
          </a:xfrm>
          <a:noFill/>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n-US" smtClean="0"/>
              <a:t>Problem-Solving</a:t>
            </a:r>
          </a:p>
        </p:txBody>
      </p:sp>
      <p:pic>
        <p:nvPicPr>
          <p:cNvPr id="86019" name="Picture 8" descr="?image_id=16335316"/>
          <p:cNvPicPr>
            <a:picLocks noChangeAspect="1" noChangeArrowheads="1"/>
          </p:cNvPicPr>
          <p:nvPr>
            <p:ph sz="half" idx="2"/>
          </p:nvPr>
        </p:nvPicPr>
        <p:blipFill>
          <a:blip r:embed="rId2" cstate="print"/>
          <a:srcRect/>
          <a:stretch>
            <a:fillRect/>
          </a:stretch>
        </p:blipFill>
        <p:spPr>
          <a:xfrm>
            <a:off x="1447800" y="1828800"/>
            <a:ext cx="7010400" cy="4881563"/>
          </a:xfrm>
          <a:noFill/>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mtClean="0"/>
              <a:t>Patience </a:t>
            </a:r>
          </a:p>
        </p:txBody>
      </p:sp>
      <p:sp>
        <p:nvSpPr>
          <p:cNvPr id="87043" name="Rectangle 4"/>
          <p:cNvSpPr>
            <a:spLocks noGrp="1" noChangeArrowheads="1"/>
          </p:cNvSpPr>
          <p:nvPr>
            <p:ph type="body" sz="half" idx="2"/>
          </p:nvPr>
        </p:nvSpPr>
        <p:spPr/>
        <p:txBody>
          <a:bodyPr/>
          <a:lstStyle/>
          <a:p>
            <a:pPr eaLnBrk="1" hangingPunct="1"/>
            <a:r>
              <a:rPr lang="en-US" sz="2800" smtClean="0"/>
              <a:t>Ability to wait calmly</a:t>
            </a:r>
          </a:p>
        </p:txBody>
      </p:sp>
      <p:pic>
        <p:nvPicPr>
          <p:cNvPr id="87044" name="Picture 5" descr="j0078730"/>
          <p:cNvPicPr>
            <a:picLocks noGrp="1" noChangeAspect="1" noChangeArrowheads="1"/>
          </p:cNvPicPr>
          <p:nvPr>
            <p:ph type="clipArt" sz="half" idx="1"/>
          </p:nvPr>
        </p:nvPicPr>
        <p:blipFill>
          <a:blip r:embed="rId2" cstate="print"/>
          <a:srcRect/>
          <a:stretch>
            <a:fillRect/>
          </a:stretch>
        </p:blipFill>
        <p:spPr>
          <a:xfrm>
            <a:off x="1935163" y="2074863"/>
            <a:ext cx="1309687" cy="3927475"/>
          </a:xfrm>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smtClean="0"/>
              <a:t>Patience</a:t>
            </a:r>
          </a:p>
        </p:txBody>
      </p:sp>
      <p:sp>
        <p:nvSpPr>
          <p:cNvPr id="88067" name="Rectangle 5"/>
          <p:cNvSpPr>
            <a:spLocks noGrp="1" noChangeArrowheads="1"/>
          </p:cNvSpPr>
          <p:nvPr>
            <p:ph type="body" sz="half" idx="2"/>
          </p:nvPr>
        </p:nvSpPr>
        <p:spPr/>
        <p:txBody>
          <a:bodyPr/>
          <a:lstStyle/>
          <a:p>
            <a:pPr eaLnBrk="1" hangingPunct="1"/>
            <a:r>
              <a:rPr lang="en-US" sz="2800" smtClean="0"/>
              <a:t>Lack of patience in small matters can create havoc in great ones.</a:t>
            </a:r>
            <a:br>
              <a:rPr lang="en-US" sz="2800" smtClean="0"/>
            </a:br>
            <a:endParaRPr lang="en-US" sz="2800" smtClean="0"/>
          </a:p>
          <a:p>
            <a:pPr eaLnBrk="1" hangingPunct="1">
              <a:buFontTx/>
              <a:buNone/>
            </a:pPr>
            <a:r>
              <a:rPr lang="en-US" sz="2800" smtClean="0"/>
              <a:t>  - Chinese Proverb </a:t>
            </a:r>
          </a:p>
        </p:txBody>
      </p:sp>
      <p:pic>
        <p:nvPicPr>
          <p:cNvPr id="88068" name="Picture 8" descr="patience"/>
          <p:cNvPicPr>
            <a:picLocks noChangeAspect="1" noChangeArrowheads="1"/>
          </p:cNvPicPr>
          <p:nvPr>
            <p:ph sz="half" idx="1"/>
          </p:nvPr>
        </p:nvPicPr>
        <p:blipFill>
          <a:blip r:embed="rId2" cstate="print"/>
          <a:srcRect/>
          <a:stretch>
            <a:fillRect/>
          </a:stretch>
        </p:blipFill>
        <p:spPr>
          <a:xfrm>
            <a:off x="825500" y="1981200"/>
            <a:ext cx="3530600" cy="4114800"/>
          </a:xfrm>
          <a:noFill/>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mtClean="0"/>
              <a:t>Patience</a:t>
            </a:r>
          </a:p>
        </p:txBody>
      </p:sp>
      <p:sp>
        <p:nvSpPr>
          <p:cNvPr id="89091" name="Rectangle 4"/>
          <p:cNvSpPr>
            <a:spLocks noGrp="1" noChangeArrowheads="1"/>
          </p:cNvSpPr>
          <p:nvPr>
            <p:ph type="body" sz="half" idx="1"/>
          </p:nvPr>
        </p:nvSpPr>
        <p:spPr/>
        <p:txBody>
          <a:bodyPr/>
          <a:lstStyle/>
          <a:p>
            <a:pPr eaLnBrk="1" hangingPunct="1"/>
            <a:endParaRPr lang="en-US" sz="2800" smtClean="0"/>
          </a:p>
          <a:p>
            <a:pPr eaLnBrk="1" hangingPunct="1"/>
            <a:r>
              <a:rPr lang="en-US" sz="2800" smtClean="0"/>
              <a:t>Great difficulties may be surmounted by patience and perseverance.</a:t>
            </a:r>
            <a:br>
              <a:rPr lang="en-US" sz="2800" smtClean="0"/>
            </a:br>
            <a:endParaRPr lang="en-US" sz="2800" smtClean="0"/>
          </a:p>
          <a:p>
            <a:pPr eaLnBrk="1" hangingPunct="1">
              <a:buFontTx/>
              <a:buNone/>
            </a:pPr>
            <a:r>
              <a:rPr lang="en-US" sz="2800" smtClean="0"/>
              <a:t>     - Abigail Adams </a:t>
            </a:r>
            <a:br>
              <a:rPr lang="en-US" sz="2800" smtClean="0"/>
            </a:br>
            <a:r>
              <a:rPr lang="en-US" sz="2800" smtClean="0"/>
              <a:t>U.S. First Lady (1797-1801) </a:t>
            </a:r>
          </a:p>
        </p:txBody>
      </p:sp>
      <p:pic>
        <p:nvPicPr>
          <p:cNvPr id="89092" name="Picture 8" descr="mban304l"/>
          <p:cNvPicPr>
            <a:picLocks noChangeAspect="1" noChangeArrowheads="1"/>
          </p:cNvPicPr>
          <p:nvPr>
            <p:ph sz="half" idx="2"/>
          </p:nvPr>
        </p:nvPicPr>
        <p:blipFill>
          <a:blip r:embed="rId2" cstate="print"/>
          <a:srcRect/>
          <a:stretch>
            <a:fillRect/>
          </a:stretch>
        </p:blipFill>
        <p:spPr>
          <a:xfrm>
            <a:off x="4799013" y="2286000"/>
            <a:ext cx="3779837" cy="4267200"/>
          </a:xfrm>
          <a:noFill/>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US" smtClean="0"/>
              <a:t>Patience</a:t>
            </a:r>
          </a:p>
        </p:txBody>
      </p:sp>
      <p:pic>
        <p:nvPicPr>
          <p:cNvPr id="90115" name="Picture 6" descr="patience"/>
          <p:cNvPicPr>
            <a:picLocks noChangeAspect="1" noChangeArrowheads="1"/>
          </p:cNvPicPr>
          <p:nvPr>
            <p:ph sz="half" idx="1"/>
          </p:nvPr>
        </p:nvPicPr>
        <p:blipFill>
          <a:blip r:embed="rId2" cstate="print"/>
          <a:srcRect/>
          <a:stretch>
            <a:fillRect/>
          </a:stretch>
        </p:blipFill>
        <p:spPr>
          <a:xfrm>
            <a:off x="685800" y="2792413"/>
            <a:ext cx="3810000" cy="2492375"/>
          </a:xfrm>
          <a:noFill/>
        </p:spPr>
      </p:pic>
      <p:pic>
        <p:nvPicPr>
          <p:cNvPr id="90116" name="Picture 9" descr="mban2049l"/>
          <p:cNvPicPr>
            <a:picLocks noChangeAspect="1" noChangeArrowheads="1"/>
          </p:cNvPicPr>
          <p:nvPr>
            <p:ph sz="half" idx="2"/>
          </p:nvPr>
        </p:nvPicPr>
        <p:blipFill>
          <a:blip r:embed="rId3" cstate="print"/>
          <a:srcRect/>
          <a:stretch>
            <a:fillRect/>
          </a:stretch>
        </p:blipFill>
        <p:spPr>
          <a:xfrm>
            <a:off x="4775200" y="2133600"/>
            <a:ext cx="3963988" cy="4419600"/>
          </a:xfrm>
          <a:noFill/>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mtClean="0"/>
              <a:t>Patience</a:t>
            </a:r>
          </a:p>
        </p:txBody>
      </p:sp>
      <p:sp>
        <p:nvSpPr>
          <p:cNvPr id="91139" name="Rectangle 5"/>
          <p:cNvSpPr>
            <a:spLocks noGrp="1" noChangeArrowheads="1"/>
          </p:cNvSpPr>
          <p:nvPr>
            <p:ph type="body" sz="half" idx="2"/>
          </p:nvPr>
        </p:nvSpPr>
        <p:spPr/>
        <p:txBody>
          <a:bodyPr/>
          <a:lstStyle/>
          <a:p>
            <a:pPr eaLnBrk="1" hangingPunct="1">
              <a:lnSpc>
                <a:spcPct val="80000"/>
              </a:lnSpc>
            </a:pPr>
            <a:endParaRPr lang="en-US" sz="2400" smtClean="0"/>
          </a:p>
          <a:p>
            <a:pPr eaLnBrk="1" hangingPunct="1">
              <a:lnSpc>
                <a:spcPct val="80000"/>
              </a:lnSpc>
            </a:pPr>
            <a:endParaRPr lang="en-US" sz="2400" smtClean="0"/>
          </a:p>
          <a:p>
            <a:pPr eaLnBrk="1" hangingPunct="1">
              <a:lnSpc>
                <a:spcPct val="80000"/>
              </a:lnSpc>
            </a:pPr>
            <a:r>
              <a:rPr lang="en-US" sz="2800" smtClean="0"/>
              <a:t>He who knows patience knows peace.</a:t>
            </a:r>
            <a:br>
              <a:rPr lang="en-US" sz="2800" smtClean="0"/>
            </a:br>
            <a:endParaRPr lang="en-US" sz="2800" smtClean="0"/>
          </a:p>
          <a:p>
            <a:pPr eaLnBrk="1" hangingPunct="1">
              <a:lnSpc>
                <a:spcPct val="80000"/>
              </a:lnSpc>
              <a:buFontTx/>
              <a:buNone/>
            </a:pPr>
            <a:r>
              <a:rPr lang="en-US" sz="2800" smtClean="0"/>
              <a:t>    - Chinese Proverb </a:t>
            </a:r>
          </a:p>
          <a:p>
            <a:pPr eaLnBrk="1" hangingPunct="1">
              <a:lnSpc>
                <a:spcPct val="80000"/>
              </a:lnSpc>
            </a:pPr>
            <a:endParaRPr lang="en-US" sz="2800" smtClean="0"/>
          </a:p>
          <a:p>
            <a:pPr eaLnBrk="1" hangingPunct="1">
              <a:lnSpc>
                <a:spcPct val="80000"/>
              </a:lnSpc>
            </a:pPr>
            <a:endParaRPr lang="en-US" sz="2400" smtClean="0"/>
          </a:p>
          <a:p>
            <a:pPr eaLnBrk="1" hangingPunct="1">
              <a:lnSpc>
                <a:spcPct val="80000"/>
              </a:lnSpc>
              <a:buFontTx/>
              <a:buNone/>
            </a:pPr>
            <a:endParaRPr lang="en-US" sz="2400" smtClean="0"/>
          </a:p>
          <a:p>
            <a:pPr eaLnBrk="1" hangingPunct="1">
              <a:lnSpc>
                <a:spcPct val="80000"/>
              </a:lnSpc>
              <a:buFontTx/>
              <a:buNone/>
            </a:pPr>
            <a:endParaRPr lang="en-US" sz="2400" smtClean="0"/>
          </a:p>
          <a:p>
            <a:pPr eaLnBrk="1" hangingPunct="1">
              <a:lnSpc>
                <a:spcPct val="80000"/>
              </a:lnSpc>
              <a:buFontTx/>
              <a:buNone/>
            </a:pPr>
            <a:endParaRPr lang="en-US" sz="2400" smtClean="0"/>
          </a:p>
          <a:p>
            <a:pPr eaLnBrk="1" hangingPunct="1">
              <a:lnSpc>
                <a:spcPct val="80000"/>
              </a:lnSpc>
            </a:pPr>
            <a:r>
              <a:rPr lang="en-US" sz="1000" smtClean="0"/>
              <a:t>Video</a:t>
            </a:r>
          </a:p>
        </p:txBody>
      </p:sp>
      <p:pic>
        <p:nvPicPr>
          <p:cNvPr id="91140" name="Picture 8" descr="patience"/>
          <p:cNvPicPr>
            <a:picLocks noChangeAspect="1" noChangeArrowheads="1"/>
          </p:cNvPicPr>
          <p:nvPr>
            <p:ph sz="half" idx="1"/>
          </p:nvPr>
        </p:nvPicPr>
        <p:blipFill>
          <a:blip r:embed="rId2" cstate="print"/>
          <a:srcRect/>
          <a:stretch>
            <a:fillRect/>
          </a:stretch>
        </p:blipFill>
        <p:spPr>
          <a:xfrm>
            <a:off x="1219200" y="2625725"/>
            <a:ext cx="3429000" cy="2570163"/>
          </a:xfrm>
          <a:noFill/>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en-US" smtClean="0"/>
              <a:t>Commitment </a:t>
            </a:r>
          </a:p>
        </p:txBody>
      </p:sp>
      <p:sp>
        <p:nvSpPr>
          <p:cNvPr id="92163" name="Rectangle 4"/>
          <p:cNvSpPr>
            <a:spLocks noGrp="1" noChangeArrowheads="1"/>
          </p:cNvSpPr>
          <p:nvPr>
            <p:ph type="body" sz="half" idx="2"/>
          </p:nvPr>
        </p:nvSpPr>
        <p:spPr/>
        <p:txBody>
          <a:bodyPr/>
          <a:lstStyle/>
          <a:p>
            <a:pPr eaLnBrk="1" hangingPunct="1"/>
            <a:endParaRPr lang="en-US" sz="2800" smtClean="0"/>
          </a:p>
          <a:p>
            <a:pPr eaLnBrk="1" hangingPunct="1"/>
            <a:endParaRPr lang="en-US" sz="2800" smtClean="0"/>
          </a:p>
          <a:p>
            <a:pPr eaLnBrk="1" hangingPunct="1"/>
            <a:r>
              <a:rPr lang="en-US" sz="2800" smtClean="0"/>
              <a:t>Keeping a promise or a pledge</a:t>
            </a:r>
          </a:p>
        </p:txBody>
      </p:sp>
      <p:pic>
        <p:nvPicPr>
          <p:cNvPr id="92164" name="Picture 6" descr="commitment">
            <a:hlinkClick r:id="rId2"/>
          </p:cNvPr>
          <p:cNvPicPr>
            <a:picLocks noGrp="1" noChangeAspect="1" noChangeArrowheads="1"/>
          </p:cNvPicPr>
          <p:nvPr>
            <p:ph type="clipArt" sz="half" idx="1"/>
          </p:nvPr>
        </p:nvPicPr>
        <p:blipFill>
          <a:blip r:embed="rId3" cstate="print"/>
          <a:srcRect/>
          <a:stretch>
            <a:fillRect/>
          </a:stretch>
        </p:blipFill>
        <p:spPr>
          <a:xfrm>
            <a:off x="1295400" y="2667000"/>
            <a:ext cx="3200400" cy="2514600"/>
          </a:xfrm>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en-US" smtClean="0"/>
              <a:t>Commitment</a:t>
            </a:r>
          </a:p>
        </p:txBody>
      </p:sp>
      <p:sp>
        <p:nvSpPr>
          <p:cNvPr id="93187" name="Rectangle 4"/>
          <p:cNvSpPr>
            <a:spLocks noGrp="1" noChangeArrowheads="1"/>
          </p:cNvSpPr>
          <p:nvPr>
            <p:ph type="body" sz="half" idx="1"/>
          </p:nvPr>
        </p:nvSpPr>
        <p:spPr/>
        <p:txBody>
          <a:bodyPr/>
          <a:lstStyle/>
          <a:p>
            <a:pPr eaLnBrk="1" hangingPunct="1">
              <a:lnSpc>
                <a:spcPct val="90000"/>
              </a:lnSpc>
            </a:pPr>
            <a:r>
              <a:rPr lang="en-US" sz="2800" smtClean="0"/>
              <a:t>“There's a difference between interest and commitment. </a:t>
            </a:r>
          </a:p>
          <a:p>
            <a:pPr eaLnBrk="1" hangingPunct="1">
              <a:lnSpc>
                <a:spcPct val="90000"/>
              </a:lnSpc>
            </a:pPr>
            <a:r>
              <a:rPr lang="en-US" sz="2800" smtClean="0"/>
              <a:t>When you're interested in doing something, you do it only when circumstances permit.</a:t>
            </a:r>
          </a:p>
          <a:p>
            <a:pPr eaLnBrk="1" hangingPunct="1">
              <a:lnSpc>
                <a:spcPct val="90000"/>
              </a:lnSpc>
            </a:pPr>
            <a:r>
              <a:rPr lang="en-US" sz="2800" smtClean="0"/>
              <a:t>When you're committed to something, you accept no excuses, only results.</a:t>
            </a:r>
          </a:p>
        </p:txBody>
      </p:sp>
      <p:pic>
        <p:nvPicPr>
          <p:cNvPr id="93188" name="Picture 8" descr="Commitment"/>
          <p:cNvPicPr>
            <a:picLocks noChangeAspect="1" noChangeArrowheads="1"/>
          </p:cNvPicPr>
          <p:nvPr>
            <p:ph sz="half" idx="2"/>
          </p:nvPr>
        </p:nvPicPr>
        <p:blipFill>
          <a:blip r:embed="rId2" cstate="print"/>
          <a:srcRect/>
          <a:stretch>
            <a:fillRect/>
          </a:stretch>
        </p:blipFill>
        <p:spPr>
          <a:xfrm>
            <a:off x="4648200" y="2428875"/>
            <a:ext cx="3810000" cy="3217863"/>
          </a:xfr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Respect</a:t>
            </a:r>
          </a:p>
        </p:txBody>
      </p:sp>
      <p:sp>
        <p:nvSpPr>
          <p:cNvPr id="11267" name="Rectangle 3"/>
          <p:cNvSpPr>
            <a:spLocks noGrp="1" noChangeArrowheads="1"/>
          </p:cNvSpPr>
          <p:nvPr>
            <p:ph type="body" sz="half" idx="1"/>
          </p:nvPr>
        </p:nvSpPr>
        <p:spPr>
          <a:xfrm>
            <a:off x="685800" y="1981200"/>
            <a:ext cx="8229600" cy="1905000"/>
          </a:xfrm>
        </p:spPr>
        <p:txBody>
          <a:bodyPr/>
          <a:lstStyle/>
          <a:p>
            <a:pPr eaLnBrk="1" hangingPunct="1"/>
            <a:r>
              <a:rPr lang="en-US" sz="2800" smtClean="0"/>
              <a:t>There is overwhelming evidence that the higher the level of self-esteem, the more likely one will be to treat others with respect, kindness, and generosity.</a:t>
            </a:r>
            <a:br>
              <a:rPr lang="en-US" sz="2800" smtClean="0"/>
            </a:br>
            <a:r>
              <a:rPr lang="en-US" sz="2800" smtClean="0"/>
              <a:t>- Nathaniel Branden </a:t>
            </a:r>
          </a:p>
        </p:txBody>
      </p:sp>
      <p:pic>
        <p:nvPicPr>
          <p:cNvPr id="11268" name="Picture 7" descr="0035500W"/>
          <p:cNvPicPr>
            <a:picLocks noChangeAspect="1" noChangeArrowheads="1"/>
          </p:cNvPicPr>
          <p:nvPr>
            <p:ph sz="half" idx="2"/>
          </p:nvPr>
        </p:nvPicPr>
        <p:blipFill>
          <a:blip r:embed="rId2" cstate="print"/>
          <a:srcRect/>
          <a:stretch>
            <a:fillRect/>
          </a:stretch>
        </p:blipFill>
        <p:spPr>
          <a:xfrm>
            <a:off x="2971800" y="3733800"/>
            <a:ext cx="3810000" cy="2847975"/>
          </a:xfrm>
          <a:noFill/>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en-US" smtClean="0"/>
              <a:t>Commitment</a:t>
            </a:r>
          </a:p>
        </p:txBody>
      </p:sp>
      <p:sp>
        <p:nvSpPr>
          <p:cNvPr id="94211" name="Rectangle 4"/>
          <p:cNvSpPr>
            <a:spLocks noGrp="1" noChangeArrowheads="1"/>
          </p:cNvSpPr>
          <p:nvPr>
            <p:ph type="body" sz="half" idx="1"/>
          </p:nvPr>
        </p:nvSpPr>
        <p:spPr/>
        <p:txBody>
          <a:bodyPr/>
          <a:lstStyle/>
          <a:p>
            <a:pPr eaLnBrk="1" hangingPunct="1"/>
            <a:endParaRPr lang="en-US" sz="2800" smtClean="0"/>
          </a:p>
          <a:p>
            <a:pPr eaLnBrk="1" hangingPunct="1"/>
            <a:r>
              <a:rPr lang="en-US" sz="2800" smtClean="0"/>
              <a:t>“Unless commitment is made, there are only promises and hopes; but no plans.</a:t>
            </a:r>
          </a:p>
        </p:txBody>
      </p:sp>
      <p:pic>
        <p:nvPicPr>
          <p:cNvPr id="94212" name="Picture 12" descr="rsln98l"/>
          <p:cNvPicPr>
            <a:picLocks noChangeAspect="1" noChangeArrowheads="1"/>
          </p:cNvPicPr>
          <p:nvPr>
            <p:ph sz="half" idx="2"/>
          </p:nvPr>
        </p:nvPicPr>
        <p:blipFill>
          <a:blip r:embed="rId2" cstate="print"/>
          <a:srcRect/>
          <a:stretch>
            <a:fillRect/>
          </a:stretch>
        </p:blipFill>
        <p:spPr>
          <a:xfrm>
            <a:off x="4572000" y="2043113"/>
            <a:ext cx="4114800" cy="3848100"/>
          </a:xfrm>
          <a:noFill/>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en-US" smtClean="0"/>
              <a:t>Commitment</a:t>
            </a:r>
          </a:p>
        </p:txBody>
      </p:sp>
      <p:sp>
        <p:nvSpPr>
          <p:cNvPr id="95235" name="Rectangle 5"/>
          <p:cNvSpPr>
            <a:spLocks noGrp="1" noChangeArrowheads="1"/>
          </p:cNvSpPr>
          <p:nvPr>
            <p:ph type="body" sz="half" idx="2"/>
          </p:nvPr>
        </p:nvSpPr>
        <p:spPr/>
        <p:txBody>
          <a:bodyPr/>
          <a:lstStyle/>
          <a:p>
            <a:pPr eaLnBrk="1" hangingPunct="1">
              <a:lnSpc>
                <a:spcPct val="90000"/>
              </a:lnSpc>
            </a:pPr>
            <a:r>
              <a:rPr lang="en-US" sz="2000" smtClean="0"/>
              <a:t>On October 29, 1941, Churchill made a speech at Harrow School which he attended as a youth. Part of the speech included the line, "Never, never, in nothing great or small, large or petty, never give in except to convictions of honor and good sense. Never yield to force; never yield to the apparently overwhelming might of the enemy." He also used the phrase, "Never, never, never give up" in his personal writing and correspondence.</a:t>
            </a:r>
          </a:p>
        </p:txBody>
      </p:sp>
      <p:pic>
        <p:nvPicPr>
          <p:cNvPr id="95236" name="Picture 8" descr="Churchill_14x48"/>
          <p:cNvPicPr>
            <a:picLocks noChangeAspect="1" noChangeArrowheads="1"/>
          </p:cNvPicPr>
          <p:nvPr>
            <p:ph sz="half" idx="1"/>
          </p:nvPr>
        </p:nvPicPr>
        <p:blipFill>
          <a:blip r:embed="rId2" cstate="print"/>
          <a:srcRect/>
          <a:stretch>
            <a:fillRect/>
          </a:stretch>
        </p:blipFill>
        <p:spPr>
          <a:xfrm>
            <a:off x="1160463" y="1643063"/>
            <a:ext cx="7983537" cy="2319337"/>
          </a:xfrm>
          <a:noFill/>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en-US" smtClean="0"/>
              <a:t>Commitment</a:t>
            </a:r>
          </a:p>
        </p:txBody>
      </p:sp>
      <p:sp>
        <p:nvSpPr>
          <p:cNvPr id="96259" name="Rectangle 4"/>
          <p:cNvSpPr>
            <a:spLocks noGrp="1" noChangeArrowheads="1"/>
          </p:cNvSpPr>
          <p:nvPr>
            <p:ph type="body" sz="half" idx="1"/>
          </p:nvPr>
        </p:nvSpPr>
        <p:spPr/>
        <p:txBody>
          <a:bodyPr/>
          <a:lstStyle/>
          <a:p>
            <a:pPr eaLnBrk="1" hangingPunct="1"/>
            <a:endParaRPr lang="en-US" sz="2800" smtClean="0"/>
          </a:p>
          <a:p>
            <a:pPr eaLnBrk="1" hangingPunct="1"/>
            <a:r>
              <a:rPr lang="en-US" sz="2800" smtClean="0"/>
              <a:t>Commitment in the face of conflict produces character.</a:t>
            </a:r>
          </a:p>
        </p:txBody>
      </p:sp>
      <p:pic>
        <p:nvPicPr>
          <p:cNvPr id="96260" name="Picture 8" descr="rmcn130l"/>
          <p:cNvPicPr>
            <a:picLocks noChangeAspect="1" noChangeArrowheads="1"/>
          </p:cNvPicPr>
          <p:nvPr>
            <p:ph sz="half" idx="2"/>
          </p:nvPr>
        </p:nvPicPr>
        <p:blipFill>
          <a:blip r:embed="rId2" cstate="print"/>
          <a:srcRect/>
          <a:stretch>
            <a:fillRect/>
          </a:stretch>
        </p:blipFill>
        <p:spPr>
          <a:xfrm>
            <a:off x="4592638" y="1981200"/>
            <a:ext cx="3921125" cy="4114800"/>
          </a:xfrm>
          <a:noFill/>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r>
              <a:rPr lang="en-US" smtClean="0"/>
              <a:t>Optimism </a:t>
            </a:r>
          </a:p>
        </p:txBody>
      </p:sp>
      <p:sp>
        <p:nvSpPr>
          <p:cNvPr id="97283" name="Rectangle 4"/>
          <p:cNvSpPr>
            <a:spLocks noGrp="1" noChangeArrowheads="1"/>
          </p:cNvSpPr>
          <p:nvPr>
            <p:ph type="body" sz="half" idx="2"/>
          </p:nvPr>
        </p:nvSpPr>
        <p:spPr>
          <a:xfrm>
            <a:off x="4038600" y="1981200"/>
            <a:ext cx="4876800" cy="4648200"/>
          </a:xfrm>
        </p:spPr>
        <p:txBody>
          <a:bodyPr/>
          <a:lstStyle/>
          <a:p>
            <a:pPr eaLnBrk="1" hangingPunct="1">
              <a:lnSpc>
                <a:spcPct val="90000"/>
              </a:lnSpc>
            </a:pPr>
            <a:endParaRPr lang="en-US" sz="2800" smtClean="0"/>
          </a:p>
          <a:p>
            <a:pPr eaLnBrk="1" hangingPunct="1">
              <a:lnSpc>
                <a:spcPct val="90000"/>
              </a:lnSpc>
            </a:pPr>
            <a:r>
              <a:rPr lang="en-US" sz="2800" smtClean="0"/>
              <a:t>to anticipate the best possible outcome</a:t>
            </a:r>
          </a:p>
          <a:p>
            <a:pPr eaLnBrk="1" hangingPunct="1">
              <a:lnSpc>
                <a:spcPct val="90000"/>
              </a:lnSpc>
              <a:buFontTx/>
              <a:buNone/>
            </a:pPr>
            <a:endParaRPr lang="en-US" sz="2800" smtClean="0"/>
          </a:p>
          <a:p>
            <a:pPr eaLnBrk="1" hangingPunct="1">
              <a:lnSpc>
                <a:spcPct val="90000"/>
              </a:lnSpc>
              <a:buFontTx/>
              <a:buNone/>
            </a:pPr>
            <a:endParaRPr lang="en-US" sz="2800" smtClean="0"/>
          </a:p>
          <a:p>
            <a:pPr eaLnBrk="1" hangingPunct="1">
              <a:lnSpc>
                <a:spcPct val="90000"/>
              </a:lnSpc>
              <a:buFontTx/>
              <a:buNone/>
            </a:pPr>
            <a:endParaRPr lang="en-US" sz="2800" smtClean="0"/>
          </a:p>
          <a:p>
            <a:pPr eaLnBrk="1" hangingPunct="1">
              <a:lnSpc>
                <a:spcPct val="90000"/>
              </a:lnSpc>
              <a:buFontTx/>
              <a:buNone/>
            </a:pPr>
            <a:endParaRPr lang="en-US" sz="2800" smtClean="0"/>
          </a:p>
          <a:p>
            <a:pPr eaLnBrk="1" hangingPunct="1">
              <a:lnSpc>
                <a:spcPct val="90000"/>
              </a:lnSpc>
              <a:buFontTx/>
              <a:buNone/>
            </a:pPr>
            <a:endParaRPr lang="en-US" sz="2800" smtClean="0"/>
          </a:p>
          <a:p>
            <a:pPr eaLnBrk="1" hangingPunct="1">
              <a:lnSpc>
                <a:spcPct val="90000"/>
              </a:lnSpc>
              <a:buFontTx/>
              <a:buNone/>
            </a:pPr>
            <a:endParaRPr lang="en-US" sz="2800" smtClean="0"/>
          </a:p>
          <a:p>
            <a:pPr eaLnBrk="1" hangingPunct="1">
              <a:lnSpc>
                <a:spcPct val="90000"/>
              </a:lnSpc>
            </a:pPr>
            <a:r>
              <a:rPr lang="en-US" sz="1000" smtClean="0"/>
              <a:t>Video</a:t>
            </a:r>
          </a:p>
        </p:txBody>
      </p:sp>
      <p:pic>
        <p:nvPicPr>
          <p:cNvPr id="97284" name="Picture 5" descr="j0251313"/>
          <p:cNvPicPr>
            <a:picLocks noGrp="1" noChangeAspect="1" noChangeArrowheads="1"/>
          </p:cNvPicPr>
          <p:nvPr>
            <p:ph type="clipArt" sz="half" idx="1"/>
          </p:nvPr>
        </p:nvPicPr>
        <p:blipFill>
          <a:blip r:embed="rId2" cstate="print"/>
          <a:srcRect/>
          <a:stretch>
            <a:fillRect/>
          </a:stretch>
        </p:blipFill>
        <p:spPr>
          <a:xfrm>
            <a:off x="1524000" y="2438400"/>
            <a:ext cx="2300288" cy="2514600"/>
          </a:xfrm>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6"/>
          <p:cNvSpPr>
            <a:spLocks noGrp="1" noChangeArrowheads="1"/>
          </p:cNvSpPr>
          <p:nvPr>
            <p:ph type="title"/>
          </p:nvPr>
        </p:nvSpPr>
        <p:spPr/>
        <p:txBody>
          <a:bodyPr/>
          <a:lstStyle/>
          <a:p>
            <a:pPr eaLnBrk="1" hangingPunct="1"/>
            <a:r>
              <a:rPr lang="en-US" smtClean="0"/>
              <a:t>Optimism</a:t>
            </a:r>
          </a:p>
        </p:txBody>
      </p:sp>
      <p:sp>
        <p:nvSpPr>
          <p:cNvPr id="98307" name="Rectangle 8"/>
          <p:cNvSpPr>
            <a:spLocks noGrp="1" noChangeArrowheads="1"/>
          </p:cNvSpPr>
          <p:nvPr>
            <p:ph type="body" sz="half" idx="2"/>
          </p:nvPr>
        </p:nvSpPr>
        <p:spPr>
          <a:xfrm>
            <a:off x="685800" y="4114800"/>
            <a:ext cx="8305800" cy="2590800"/>
          </a:xfrm>
        </p:spPr>
        <p:txBody>
          <a:bodyPr/>
          <a:lstStyle/>
          <a:p>
            <a:pPr eaLnBrk="1" hangingPunct="1">
              <a:lnSpc>
                <a:spcPct val="90000"/>
              </a:lnSpc>
            </a:pPr>
            <a:r>
              <a:rPr lang="en-US" sz="2000" smtClean="0"/>
              <a:t>Thomas Alva Edison was born on Feb. 11, 1847 in Milan, Ohio, the youngest of seven children. </a:t>
            </a:r>
          </a:p>
          <a:p>
            <a:pPr eaLnBrk="1" hangingPunct="1">
              <a:lnSpc>
                <a:spcPct val="90000"/>
              </a:lnSpc>
            </a:pPr>
            <a:r>
              <a:rPr lang="en-US" sz="2000" smtClean="0"/>
              <a:t>As a child, Edison had an insatiable curiosity about how things worked and was a voracious reader. </a:t>
            </a:r>
          </a:p>
          <a:p>
            <a:pPr eaLnBrk="1" hangingPunct="1">
              <a:lnSpc>
                <a:spcPct val="90000"/>
              </a:lnSpc>
            </a:pPr>
            <a:r>
              <a:rPr lang="en-US" sz="2000" smtClean="0"/>
              <a:t>He ended up being home schooled when the teacher couldn’t handle his curiosity. When he was 11, he decided to read every book in his local library.</a:t>
            </a:r>
          </a:p>
          <a:p>
            <a:pPr eaLnBrk="1" hangingPunct="1">
              <a:lnSpc>
                <a:spcPct val="90000"/>
              </a:lnSpc>
            </a:pPr>
            <a:r>
              <a:rPr lang="en-US" sz="2000" smtClean="0"/>
              <a:t>His parents convinced him to be more selective instead. He was very interested in books on science.</a:t>
            </a:r>
          </a:p>
          <a:p>
            <a:pPr eaLnBrk="1" hangingPunct="1">
              <a:lnSpc>
                <a:spcPct val="90000"/>
              </a:lnSpc>
            </a:pPr>
            <a:endParaRPr lang="en-US" sz="2000" smtClean="0"/>
          </a:p>
        </p:txBody>
      </p:sp>
      <p:pic>
        <p:nvPicPr>
          <p:cNvPr id="98308" name="Picture 9" descr="Edison_14x48"/>
          <p:cNvPicPr>
            <a:picLocks noChangeAspect="1" noChangeArrowheads="1"/>
          </p:cNvPicPr>
          <p:nvPr>
            <p:ph sz="half" idx="1"/>
          </p:nvPr>
        </p:nvPicPr>
        <p:blipFill>
          <a:blip r:embed="rId2" cstate="print"/>
          <a:srcRect/>
          <a:stretch>
            <a:fillRect/>
          </a:stretch>
        </p:blipFill>
        <p:spPr>
          <a:xfrm>
            <a:off x="1160463" y="1981200"/>
            <a:ext cx="6821487" cy="1981200"/>
          </a:xfrm>
          <a:noFill/>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r>
              <a:rPr lang="en-US" sz="4000" b="1" smtClean="0"/>
              <a:t>Optimism</a:t>
            </a:r>
            <a:br>
              <a:rPr lang="en-US" sz="4000" b="1" smtClean="0"/>
            </a:br>
            <a:endParaRPr lang="en-US" sz="4000" b="1" smtClean="0"/>
          </a:p>
        </p:txBody>
      </p:sp>
      <p:sp>
        <p:nvSpPr>
          <p:cNvPr id="99331" name="Rectangle 3"/>
          <p:cNvSpPr>
            <a:spLocks noGrp="1" noChangeArrowheads="1"/>
          </p:cNvSpPr>
          <p:nvPr>
            <p:ph type="body" idx="1"/>
          </p:nvPr>
        </p:nvSpPr>
        <p:spPr>
          <a:xfrm>
            <a:off x="685800" y="1981200"/>
            <a:ext cx="8229600" cy="4724400"/>
          </a:xfrm>
        </p:spPr>
        <p:txBody>
          <a:bodyPr/>
          <a:lstStyle/>
          <a:p>
            <a:pPr eaLnBrk="1" hangingPunct="1">
              <a:lnSpc>
                <a:spcPct val="80000"/>
              </a:lnSpc>
            </a:pPr>
            <a:r>
              <a:rPr lang="en-US" sz="2400" smtClean="0"/>
              <a:t>Edison suffered hearing loss due to contracting scarlet fever and possibly being struck by a train conductor in his early teens. </a:t>
            </a:r>
          </a:p>
          <a:p>
            <a:pPr eaLnBrk="1" hangingPunct="1">
              <a:lnSpc>
                <a:spcPct val="80000"/>
              </a:lnSpc>
            </a:pPr>
            <a:r>
              <a:rPr lang="en-US" sz="2400" smtClean="0"/>
              <a:t>He left home to seek his fortune at age 15. </a:t>
            </a:r>
          </a:p>
          <a:p>
            <a:pPr eaLnBrk="1" hangingPunct="1">
              <a:lnSpc>
                <a:spcPct val="80000"/>
              </a:lnSpc>
            </a:pPr>
            <a:r>
              <a:rPr lang="en-US" sz="2400" smtClean="0"/>
              <a:t>He had already trained as a telegraph operator and traveled extensively working in telegraph stations. </a:t>
            </a:r>
          </a:p>
          <a:p>
            <a:pPr eaLnBrk="1" hangingPunct="1">
              <a:lnSpc>
                <a:spcPct val="80000"/>
              </a:lnSpc>
            </a:pPr>
            <a:r>
              <a:rPr lang="en-US" sz="2400" smtClean="0"/>
              <a:t>As he traveled, he began to invent.</a:t>
            </a:r>
          </a:p>
          <a:p>
            <a:pPr eaLnBrk="1" hangingPunct="1">
              <a:lnSpc>
                <a:spcPct val="80000"/>
              </a:lnSpc>
            </a:pPr>
            <a:r>
              <a:rPr lang="en-US" sz="2400" smtClean="0"/>
              <a:t>During this time, he met many other inventors and scientists as Boston was considered the hub of the scientific, educational, and cultural universe.</a:t>
            </a:r>
          </a:p>
          <a:p>
            <a:pPr eaLnBrk="1" hangingPunct="1">
              <a:lnSpc>
                <a:spcPct val="80000"/>
              </a:lnSpc>
            </a:pPr>
            <a:r>
              <a:rPr lang="en-US" sz="2400" smtClean="0"/>
              <a:t>Edison then decided to move to New York City since it was the financial center of the United States. </a:t>
            </a:r>
          </a:p>
          <a:p>
            <a:pPr eaLnBrk="1" hangingPunct="1">
              <a:lnSpc>
                <a:spcPct val="80000"/>
              </a:lnSpc>
            </a:pPr>
            <a:r>
              <a:rPr lang="en-US" sz="2400" smtClean="0"/>
              <a:t>While he was homeless and hungry, Edison fixed a broken stock ticker for a panicked office manager. </a:t>
            </a:r>
          </a:p>
          <a:p>
            <a:pPr eaLnBrk="1" hangingPunct="1">
              <a:lnSpc>
                <a:spcPct val="80000"/>
              </a:lnSpc>
            </a:pPr>
            <a:r>
              <a:rPr lang="en-US" sz="2400" smtClean="0"/>
              <a:t>He was hired on the spot to do more repairs.</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r>
              <a:rPr lang="en-US" smtClean="0"/>
              <a:t>Optimism</a:t>
            </a:r>
          </a:p>
        </p:txBody>
      </p:sp>
      <p:sp>
        <p:nvSpPr>
          <p:cNvPr id="100355" name="Rectangle 3"/>
          <p:cNvSpPr>
            <a:spLocks noGrp="1" noChangeArrowheads="1"/>
          </p:cNvSpPr>
          <p:nvPr>
            <p:ph type="body" idx="1"/>
          </p:nvPr>
        </p:nvSpPr>
        <p:spPr>
          <a:xfrm>
            <a:off x="685800" y="1981200"/>
            <a:ext cx="8305800" cy="4724400"/>
          </a:xfrm>
        </p:spPr>
        <p:txBody>
          <a:bodyPr/>
          <a:lstStyle/>
          <a:p>
            <a:pPr eaLnBrk="1" hangingPunct="1">
              <a:lnSpc>
                <a:spcPct val="80000"/>
              </a:lnSpc>
            </a:pPr>
            <a:r>
              <a:rPr lang="en-US" sz="2400" smtClean="0"/>
              <a:t>In 1877, he patented the first phonograph. </a:t>
            </a:r>
          </a:p>
          <a:p>
            <a:pPr eaLnBrk="1" hangingPunct="1">
              <a:lnSpc>
                <a:spcPct val="80000"/>
              </a:lnSpc>
            </a:pPr>
            <a:r>
              <a:rPr lang="en-US" sz="2400" smtClean="0"/>
              <a:t>He followed that with the development of the first practical incandescent light bulb in 1879, after trying 10,000 times. </a:t>
            </a:r>
          </a:p>
          <a:p>
            <a:pPr eaLnBrk="1" hangingPunct="1">
              <a:lnSpc>
                <a:spcPct val="80000"/>
              </a:lnSpc>
            </a:pPr>
            <a:r>
              <a:rPr lang="en-US" sz="2400" smtClean="0"/>
              <a:t>And if that wasn’t enough, in 1884, Edison introduced the world’s first economically viable system of centrally generating and distributing electric light, heat, and power. </a:t>
            </a:r>
          </a:p>
          <a:p>
            <a:pPr eaLnBrk="1" hangingPunct="1">
              <a:lnSpc>
                <a:spcPct val="80000"/>
              </a:lnSpc>
            </a:pPr>
            <a:r>
              <a:rPr lang="en-US" sz="2400" smtClean="0"/>
              <a:t>In other words, he developed the first power system that could deliver electricity at reasonable cost throughout a city.</a:t>
            </a:r>
          </a:p>
          <a:p>
            <a:pPr eaLnBrk="1" hangingPunct="1">
              <a:lnSpc>
                <a:spcPct val="80000"/>
              </a:lnSpc>
            </a:pPr>
            <a:r>
              <a:rPr lang="en-US" sz="2400" smtClean="0"/>
              <a:t>Edison also created the first silent film in 1903 and later worked on combining audio with the silent moving pictures. </a:t>
            </a:r>
          </a:p>
          <a:p>
            <a:pPr eaLnBrk="1" hangingPunct="1">
              <a:lnSpc>
                <a:spcPct val="80000"/>
              </a:lnSpc>
            </a:pPr>
            <a:r>
              <a:rPr lang="en-US" sz="2400" smtClean="0"/>
              <a:t>In all, Edison obtained 1,093 patents. He died on October 18, 1931 at the age of 84. </a:t>
            </a:r>
          </a:p>
          <a:p>
            <a:pPr eaLnBrk="1" hangingPunct="1">
              <a:lnSpc>
                <a:spcPct val="80000"/>
              </a:lnSpc>
            </a:pPr>
            <a:r>
              <a:rPr lang="en-US" sz="2400" smtClean="0"/>
              <a:t>His optimism led him to try new ideas and keep trying despite the odds against him.</a:t>
            </a:r>
          </a:p>
          <a:p>
            <a:pPr eaLnBrk="1" hangingPunct="1">
              <a:lnSpc>
                <a:spcPct val="80000"/>
              </a:lnSpc>
            </a:pPr>
            <a:endParaRPr lang="en-US" sz="2400" smtClean="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4"/>
          <p:cNvSpPr>
            <a:spLocks noGrp="1" noChangeArrowheads="1"/>
          </p:cNvSpPr>
          <p:nvPr>
            <p:ph type="title"/>
          </p:nvPr>
        </p:nvSpPr>
        <p:spPr/>
        <p:txBody>
          <a:bodyPr/>
          <a:lstStyle/>
          <a:p>
            <a:pPr eaLnBrk="1" hangingPunct="1"/>
            <a:r>
              <a:rPr lang="en-US" smtClean="0"/>
              <a:t>Optimism</a:t>
            </a:r>
          </a:p>
        </p:txBody>
      </p:sp>
      <p:sp>
        <p:nvSpPr>
          <p:cNvPr id="101379" name="Rectangle 6"/>
          <p:cNvSpPr>
            <a:spLocks noGrp="1" noChangeArrowheads="1"/>
          </p:cNvSpPr>
          <p:nvPr>
            <p:ph type="body" sz="half" idx="2"/>
          </p:nvPr>
        </p:nvSpPr>
        <p:spPr>
          <a:xfrm>
            <a:off x="685800" y="3810000"/>
            <a:ext cx="8305800" cy="2895600"/>
          </a:xfrm>
        </p:spPr>
        <p:txBody>
          <a:bodyPr/>
          <a:lstStyle/>
          <a:p>
            <a:pPr eaLnBrk="1" hangingPunct="1">
              <a:lnSpc>
                <a:spcPct val="80000"/>
              </a:lnSpc>
              <a:buFontTx/>
              <a:buNone/>
            </a:pPr>
            <a:endParaRPr lang="en-US" sz="2000" smtClean="0"/>
          </a:p>
          <a:p>
            <a:pPr eaLnBrk="1" hangingPunct="1">
              <a:lnSpc>
                <a:spcPct val="80000"/>
              </a:lnSpc>
            </a:pPr>
            <a:r>
              <a:rPr lang="en-US" sz="2000" smtClean="0"/>
              <a:t>Michael Andrew Fox was born in Canada on June 9, 1961. </a:t>
            </a:r>
          </a:p>
          <a:p>
            <a:pPr eaLnBrk="1" hangingPunct="1">
              <a:lnSpc>
                <a:spcPct val="80000"/>
              </a:lnSpc>
            </a:pPr>
            <a:r>
              <a:rPr lang="en-US" sz="2000" smtClean="0"/>
              <a:t>As a child, his interests included hockey, creative writing, art and music. Fox’s acting talents began to emerge in his teens, and at eighteen he moved to Los Angeles. </a:t>
            </a:r>
          </a:p>
          <a:p>
            <a:pPr eaLnBrk="1" hangingPunct="1">
              <a:lnSpc>
                <a:spcPct val="80000"/>
              </a:lnSpc>
            </a:pPr>
            <a:r>
              <a:rPr lang="en-US" sz="2000" smtClean="0"/>
              <a:t>Fox skyrocketed to fame in a career-making role—that of Alex P. Keaton on television’s “Family Ties” (1982-1989). </a:t>
            </a:r>
          </a:p>
          <a:p>
            <a:pPr eaLnBrk="1" hangingPunct="1">
              <a:lnSpc>
                <a:spcPct val="80000"/>
              </a:lnSpc>
            </a:pPr>
            <a:r>
              <a:rPr lang="en-US" sz="2000" smtClean="0"/>
              <a:t>On this show Fox also met and married actress Tracy Pollan in 1988. </a:t>
            </a:r>
          </a:p>
          <a:p>
            <a:pPr eaLnBrk="1" hangingPunct="1">
              <a:lnSpc>
                <a:spcPct val="80000"/>
              </a:lnSpc>
            </a:pPr>
            <a:r>
              <a:rPr lang="en-US" sz="2000" smtClean="0"/>
              <a:t>The couple now has four children. From “Family Ties” Fox went on to star in several notable films, including the Back to the Future trilogy, The American President and Doc Hollywood.</a:t>
            </a:r>
          </a:p>
        </p:txBody>
      </p:sp>
      <p:pic>
        <p:nvPicPr>
          <p:cNvPr id="101380" name="Picture 9" descr="Fox_14x48"/>
          <p:cNvPicPr>
            <a:picLocks noChangeAspect="1" noChangeArrowheads="1"/>
          </p:cNvPicPr>
          <p:nvPr>
            <p:ph sz="half" idx="1"/>
          </p:nvPr>
        </p:nvPicPr>
        <p:blipFill>
          <a:blip r:embed="rId2" cstate="print"/>
          <a:srcRect/>
          <a:stretch>
            <a:fillRect/>
          </a:stretch>
        </p:blipFill>
        <p:spPr>
          <a:xfrm>
            <a:off x="1143000" y="1600200"/>
            <a:ext cx="6821488" cy="2209800"/>
          </a:xfrm>
          <a:noFill/>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r>
              <a:rPr lang="en-US" smtClean="0"/>
              <a:t>Optimism</a:t>
            </a:r>
          </a:p>
        </p:txBody>
      </p:sp>
      <p:sp>
        <p:nvSpPr>
          <p:cNvPr id="102403" name="Rectangle 3"/>
          <p:cNvSpPr>
            <a:spLocks noGrp="1" noChangeArrowheads="1"/>
          </p:cNvSpPr>
          <p:nvPr>
            <p:ph type="body" idx="1"/>
          </p:nvPr>
        </p:nvSpPr>
        <p:spPr>
          <a:xfrm>
            <a:off x="685800" y="1981200"/>
            <a:ext cx="8001000" cy="4648200"/>
          </a:xfrm>
        </p:spPr>
        <p:txBody>
          <a:bodyPr/>
          <a:lstStyle/>
          <a:p>
            <a:pPr eaLnBrk="1" hangingPunct="1">
              <a:lnSpc>
                <a:spcPct val="90000"/>
              </a:lnSpc>
            </a:pPr>
            <a:r>
              <a:rPr lang="en-US" sz="2400" smtClean="0"/>
              <a:t>In 1998, Michael let the world know that he had Parkinson’s disease. </a:t>
            </a:r>
          </a:p>
          <a:p>
            <a:pPr eaLnBrk="1" hangingPunct="1">
              <a:lnSpc>
                <a:spcPct val="90000"/>
              </a:lnSpc>
            </a:pPr>
            <a:r>
              <a:rPr lang="en-US" sz="2400" smtClean="0"/>
              <a:t>Showing the same commitment, drive and imagination we had come to love in his years on the large and small screens, he quickly emerged as a leading advocate and spokesperson to increase awareness of Parkinson’s disease and funding for critically needed research toward a cure. </a:t>
            </a:r>
          </a:p>
          <a:p>
            <a:pPr eaLnBrk="1" hangingPunct="1">
              <a:lnSpc>
                <a:spcPct val="90000"/>
              </a:lnSpc>
            </a:pPr>
            <a:r>
              <a:rPr lang="en-US" sz="2400" smtClean="0"/>
              <a:t>The Foundation he established in 2000 is dedicated to finding a cure for Parkinson’s disease by strategically prioritizing and aggressively funding Parkinson’s research. </a:t>
            </a:r>
          </a:p>
          <a:p>
            <a:pPr eaLnBrk="1" hangingPunct="1">
              <a:lnSpc>
                <a:spcPct val="90000"/>
              </a:lnSpc>
            </a:pPr>
            <a:r>
              <a:rPr lang="en-US" sz="2400" smtClean="0"/>
              <a:t>Fox has become known as an author, penning two best-selling memoirs of his life before and after Parkinson’s.</a:t>
            </a:r>
          </a:p>
          <a:p>
            <a:pPr eaLnBrk="1" hangingPunct="1">
              <a:lnSpc>
                <a:spcPct val="90000"/>
              </a:lnSpc>
            </a:pPr>
            <a:endParaRPr lang="en-US" sz="2400" smtClean="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r>
              <a:rPr lang="en-US" smtClean="0"/>
              <a:t>Optimism</a:t>
            </a:r>
          </a:p>
        </p:txBody>
      </p:sp>
      <p:sp>
        <p:nvSpPr>
          <p:cNvPr id="103427" name="Rectangle 3"/>
          <p:cNvSpPr>
            <a:spLocks noGrp="1" noChangeArrowheads="1"/>
          </p:cNvSpPr>
          <p:nvPr>
            <p:ph type="body" idx="1"/>
          </p:nvPr>
        </p:nvSpPr>
        <p:spPr>
          <a:xfrm>
            <a:off x="685800" y="1981200"/>
            <a:ext cx="8229600" cy="4724400"/>
          </a:xfrm>
        </p:spPr>
        <p:txBody>
          <a:bodyPr/>
          <a:lstStyle/>
          <a:p>
            <a:pPr eaLnBrk="1" hangingPunct="1">
              <a:lnSpc>
                <a:spcPct val="80000"/>
              </a:lnSpc>
            </a:pPr>
            <a:r>
              <a:rPr lang="en-US" sz="2800" smtClean="0"/>
              <a:t>With characteristic optimism, Fox describes his Parkinson’s diagnosis in terms of what it has added to, not taken away from, his remarkable life. </a:t>
            </a:r>
          </a:p>
          <a:p>
            <a:pPr eaLnBrk="1" hangingPunct="1">
              <a:lnSpc>
                <a:spcPct val="80000"/>
              </a:lnSpc>
            </a:pPr>
            <a:r>
              <a:rPr lang="en-US" sz="2800" smtClean="0"/>
              <a:t>“I once said to somebody that in a way it was a gift…it really taught me acceptance,” </a:t>
            </a:r>
          </a:p>
          <a:p>
            <a:pPr eaLnBrk="1" hangingPunct="1">
              <a:lnSpc>
                <a:spcPct val="80000"/>
              </a:lnSpc>
            </a:pPr>
            <a:r>
              <a:rPr lang="en-US" sz="2800" smtClean="0"/>
              <a:t>Fox said in a recent interview. “It taught me a lot about taking life on life’s terms. And it opened up a way for me to be of service that I hadn’t imagined before.”</a:t>
            </a:r>
          </a:p>
          <a:p>
            <a:pPr eaLnBrk="1" hangingPunct="1">
              <a:lnSpc>
                <a:spcPct val="80000"/>
              </a:lnSpc>
            </a:pPr>
            <a:r>
              <a:rPr lang="en-US" sz="2800" smtClean="0"/>
              <a:t>Michael is an inspiration to millions of people worldwide. </a:t>
            </a:r>
          </a:p>
          <a:p>
            <a:pPr eaLnBrk="1" hangingPunct="1">
              <a:lnSpc>
                <a:spcPct val="80000"/>
              </a:lnSpc>
            </a:pPr>
            <a:r>
              <a:rPr lang="en-US" sz="2800" smtClean="0"/>
              <a:t>His humor and unfailingly positive outlook are visible in everything he undertakes and that gives us all hope — at a time when we need it most.</a:t>
            </a:r>
          </a:p>
          <a:p>
            <a:pPr eaLnBrk="1" hangingPunct="1">
              <a:lnSpc>
                <a:spcPct val="80000"/>
              </a:lnSpc>
              <a:buFontTx/>
              <a:buNone/>
            </a:pPr>
            <a:endParaRPr lang="en-US" sz="2800" smtClean="0"/>
          </a:p>
        </p:txBody>
      </p:sp>
    </p:spTree>
  </p:cSld>
  <p:clrMapOvr>
    <a:masterClrMapping/>
  </p:clrMapOvr>
</p:sld>
</file>

<file path=ppt/theme/theme1.xml><?xml version="1.0" encoding="utf-8"?>
<a:theme xmlns:a="http://schemas.openxmlformats.org/drawingml/2006/main" name="Cactus">
  <a:themeElements>
    <a:clrScheme name="Cactus 2">
      <a:dk1>
        <a:srgbClr val="000000"/>
      </a:dk1>
      <a:lt1>
        <a:srgbClr val="FFFFFF"/>
      </a:lt1>
      <a:dk2>
        <a:srgbClr val="000000"/>
      </a:dk2>
      <a:lt2>
        <a:srgbClr val="006600"/>
      </a:lt2>
      <a:accent1>
        <a:srgbClr val="F5EBC1"/>
      </a:accent1>
      <a:accent2>
        <a:srgbClr val="FFCC00"/>
      </a:accent2>
      <a:accent3>
        <a:srgbClr val="FFFFFF"/>
      </a:accent3>
      <a:accent4>
        <a:srgbClr val="000000"/>
      </a:accent4>
      <a:accent5>
        <a:srgbClr val="F9F3DD"/>
      </a:accent5>
      <a:accent6>
        <a:srgbClr val="E7B900"/>
      </a:accent6>
      <a:hlink>
        <a:srgbClr val="D4876C"/>
      </a:hlink>
      <a:folHlink>
        <a:srgbClr val="B2B2B2"/>
      </a:folHlink>
    </a:clrScheme>
    <a:fontScheme name="Cactus">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actus 1">
        <a:dk1>
          <a:srgbClr val="FF9900"/>
        </a:dk1>
        <a:lt1>
          <a:srgbClr val="FFFFCC"/>
        </a:lt1>
        <a:dk2>
          <a:srgbClr val="000000"/>
        </a:dk2>
        <a:lt2>
          <a:srgbClr val="FFCC00"/>
        </a:lt2>
        <a:accent1>
          <a:srgbClr val="6B6253"/>
        </a:accent1>
        <a:accent2>
          <a:srgbClr val="72543E"/>
        </a:accent2>
        <a:accent3>
          <a:srgbClr val="AAAAAA"/>
        </a:accent3>
        <a:accent4>
          <a:srgbClr val="DADAAE"/>
        </a:accent4>
        <a:accent5>
          <a:srgbClr val="BAB7B3"/>
        </a:accent5>
        <a:accent6>
          <a:srgbClr val="674B37"/>
        </a:accent6>
        <a:hlink>
          <a:srgbClr val="DA9880"/>
        </a:hlink>
        <a:folHlink>
          <a:srgbClr val="B2B2B2"/>
        </a:folHlink>
      </a:clrScheme>
      <a:clrMap bg1="dk2" tx1="lt1" bg2="dk1" tx2="lt2" accent1="accent1" accent2="accent2" accent3="accent3" accent4="accent4" accent5="accent5" accent6="accent6" hlink="hlink" folHlink="folHlink"/>
    </a:extraClrScheme>
    <a:extraClrScheme>
      <a:clrScheme name="Cactus 2">
        <a:dk1>
          <a:srgbClr val="000000"/>
        </a:dk1>
        <a:lt1>
          <a:srgbClr val="FFFFFF"/>
        </a:lt1>
        <a:dk2>
          <a:srgbClr val="000000"/>
        </a:dk2>
        <a:lt2>
          <a:srgbClr val="006600"/>
        </a:lt2>
        <a:accent1>
          <a:srgbClr val="F5EBC1"/>
        </a:accent1>
        <a:accent2>
          <a:srgbClr val="FFCC00"/>
        </a:accent2>
        <a:accent3>
          <a:srgbClr val="FFFFFF"/>
        </a:accent3>
        <a:accent4>
          <a:srgbClr val="000000"/>
        </a:accent4>
        <a:accent5>
          <a:srgbClr val="F9F3DD"/>
        </a:accent5>
        <a:accent6>
          <a:srgbClr val="E7B900"/>
        </a:accent6>
        <a:hlink>
          <a:srgbClr val="D4876C"/>
        </a:hlink>
        <a:folHlink>
          <a:srgbClr val="B2B2B2"/>
        </a:folHlink>
      </a:clrScheme>
      <a:clrMap bg1="lt1" tx1="dk1" bg2="lt2" tx2="dk2" accent1="accent1" accent2="accent2" accent3="accent3" accent4="accent4" accent5="accent5" accent6="accent6" hlink="hlink" folHlink="folHlink"/>
    </a:extraClrScheme>
    <a:extraClrScheme>
      <a:clrScheme name="Cactus 3">
        <a:dk1>
          <a:srgbClr val="000000"/>
        </a:dk1>
        <a:lt1>
          <a:srgbClr val="FFFFFF"/>
        </a:lt1>
        <a:dk2>
          <a:srgbClr val="000000"/>
        </a:dk2>
        <a:lt2>
          <a:srgbClr val="292929"/>
        </a:lt2>
        <a:accent1>
          <a:srgbClr val="EAEAEA"/>
        </a:accent1>
        <a:accent2>
          <a:srgbClr val="969696"/>
        </a:accent2>
        <a:accent3>
          <a:srgbClr val="FFFFFF"/>
        </a:accent3>
        <a:accent4>
          <a:srgbClr val="000000"/>
        </a:accent4>
        <a:accent5>
          <a:srgbClr val="F3F3F3"/>
        </a:accent5>
        <a:accent6>
          <a:srgbClr val="878787"/>
        </a:accent6>
        <a:hlink>
          <a:srgbClr val="5F5F5F"/>
        </a:hlink>
        <a:folHlink>
          <a:srgbClr val="B2B2B2"/>
        </a:folHlink>
      </a:clrScheme>
      <a:clrMap bg1="lt1" tx1="dk1" bg2="lt2" tx2="dk2" accent1="accent1" accent2="accent2" accent3="accent3" accent4="accent4" accent5="accent5" accent6="accent6" hlink="hlink" folHlink="folHlink"/>
    </a:extraClrScheme>
    <a:extraClrScheme>
      <a:clrScheme name="Cactus 4">
        <a:dk1>
          <a:srgbClr val="000000"/>
        </a:dk1>
        <a:lt1>
          <a:srgbClr val="FFFFFF"/>
        </a:lt1>
        <a:dk2>
          <a:srgbClr val="000000"/>
        </a:dk2>
        <a:lt2>
          <a:srgbClr val="006600"/>
        </a:lt2>
        <a:accent1>
          <a:srgbClr val="D8EBB3"/>
        </a:accent1>
        <a:accent2>
          <a:srgbClr val="CCCC00"/>
        </a:accent2>
        <a:accent3>
          <a:srgbClr val="FFFFFF"/>
        </a:accent3>
        <a:accent4>
          <a:srgbClr val="000000"/>
        </a:accent4>
        <a:accent5>
          <a:srgbClr val="E9F3D6"/>
        </a:accent5>
        <a:accent6>
          <a:srgbClr val="B9B900"/>
        </a:accent6>
        <a:hlink>
          <a:srgbClr val="FFBE7D"/>
        </a:hlink>
        <a:folHlink>
          <a:srgbClr val="B2B2B2"/>
        </a:folHlink>
      </a:clrScheme>
      <a:clrMap bg1="lt1" tx1="dk1" bg2="lt2" tx2="dk2" accent1="accent1" accent2="accent2" accent3="accent3" accent4="accent4" accent5="accent5" accent6="accent6" hlink="hlink" folHlink="folHlink"/>
    </a:extraClrScheme>
    <a:extraClrScheme>
      <a:clrScheme name="Cactus 5">
        <a:dk1>
          <a:srgbClr val="000000"/>
        </a:dk1>
        <a:lt1>
          <a:srgbClr val="E5D3B3"/>
        </a:lt1>
        <a:dk2>
          <a:srgbClr val="800000"/>
        </a:dk2>
        <a:lt2>
          <a:srgbClr val="009900"/>
        </a:lt2>
        <a:accent1>
          <a:srgbClr val="D5B095"/>
        </a:accent1>
        <a:accent2>
          <a:srgbClr val="E28666"/>
        </a:accent2>
        <a:accent3>
          <a:srgbClr val="F0E6D6"/>
        </a:accent3>
        <a:accent4>
          <a:srgbClr val="000000"/>
        </a:accent4>
        <a:accent5>
          <a:srgbClr val="E7D4C8"/>
        </a:accent5>
        <a:accent6>
          <a:srgbClr val="CD795C"/>
        </a:accent6>
        <a:hlink>
          <a:srgbClr val="B75735"/>
        </a:hlink>
        <a:folHlink>
          <a:srgbClr val="B2B2B2"/>
        </a:folHlink>
      </a:clrScheme>
      <a:clrMap bg1="lt1" tx1="dk1" bg2="lt2" tx2="dk2" accent1="accent1" accent2="accent2" accent3="accent3" accent4="accent4" accent5="accent5" accent6="accent6" hlink="hlink" folHlink="folHlink"/>
    </a:extraClrScheme>
    <a:extraClrScheme>
      <a:clrScheme name="Cactus 6">
        <a:dk1>
          <a:srgbClr val="99CC00"/>
        </a:dk1>
        <a:lt1>
          <a:srgbClr val="FFFFFF"/>
        </a:lt1>
        <a:dk2>
          <a:srgbClr val="51399D"/>
        </a:dk2>
        <a:lt2>
          <a:srgbClr val="FFFFCC"/>
        </a:lt2>
        <a:accent1>
          <a:srgbClr val="877CAA"/>
        </a:accent1>
        <a:accent2>
          <a:srgbClr val="000058"/>
        </a:accent2>
        <a:accent3>
          <a:srgbClr val="B3AECC"/>
        </a:accent3>
        <a:accent4>
          <a:srgbClr val="DADADA"/>
        </a:accent4>
        <a:accent5>
          <a:srgbClr val="C3BFD2"/>
        </a:accent5>
        <a:accent6>
          <a:srgbClr val="00004F"/>
        </a:accent6>
        <a:hlink>
          <a:srgbClr val="FFCC00"/>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Designs\Cactus.pot</Template>
  <TotalTime>106908</TotalTime>
  <Words>5594</Words>
  <Application>Microsoft Office PowerPoint</Application>
  <PresentationFormat>On-screen Show (4:3)</PresentationFormat>
  <Paragraphs>618</Paragraphs>
  <Slides>181</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181</vt:i4>
      </vt:variant>
    </vt:vector>
  </HeadingPairs>
  <TitlesOfParts>
    <vt:vector size="188" baseType="lpstr">
      <vt:lpstr>Times New Roman</vt:lpstr>
      <vt:lpstr>Arial</vt:lpstr>
      <vt:lpstr>Arial Narrow</vt:lpstr>
      <vt:lpstr>Bassett</vt:lpstr>
      <vt:lpstr>SimSun</vt:lpstr>
      <vt:lpstr>Monotype Corsiva</vt:lpstr>
      <vt:lpstr>Cactus</vt:lpstr>
      <vt:lpstr>Responsibility</vt:lpstr>
      <vt:lpstr>Responsibility</vt:lpstr>
      <vt:lpstr>Responsibility</vt:lpstr>
      <vt:lpstr>Responsibility</vt:lpstr>
      <vt:lpstr>Responsibility</vt:lpstr>
      <vt:lpstr>Respect</vt:lpstr>
      <vt:lpstr>Respect</vt:lpstr>
      <vt:lpstr>Respect</vt:lpstr>
      <vt:lpstr>Respect</vt:lpstr>
      <vt:lpstr>Respect</vt:lpstr>
      <vt:lpstr>Honesty</vt:lpstr>
      <vt:lpstr>Honesty </vt:lpstr>
      <vt:lpstr>Honesty</vt:lpstr>
      <vt:lpstr>Honesty</vt:lpstr>
      <vt:lpstr>Honesty</vt:lpstr>
      <vt:lpstr>Self-Discipline</vt:lpstr>
      <vt:lpstr>Self-Discipline</vt:lpstr>
      <vt:lpstr>Self-Discipline</vt:lpstr>
      <vt:lpstr>Self-Discipline</vt:lpstr>
      <vt:lpstr>Self-Discipline</vt:lpstr>
      <vt:lpstr>Integrity</vt:lpstr>
      <vt:lpstr>Integrity </vt:lpstr>
      <vt:lpstr>Integrity</vt:lpstr>
      <vt:lpstr>Integrity</vt:lpstr>
      <vt:lpstr>Integrity</vt:lpstr>
      <vt:lpstr>Courage </vt:lpstr>
      <vt:lpstr>Courage</vt:lpstr>
      <vt:lpstr>Courage</vt:lpstr>
      <vt:lpstr>Courage</vt:lpstr>
      <vt:lpstr>Courage</vt:lpstr>
      <vt:lpstr>Compassion</vt:lpstr>
      <vt:lpstr>Compassion</vt:lpstr>
      <vt:lpstr>Compassion </vt:lpstr>
      <vt:lpstr>Compassion</vt:lpstr>
      <vt:lpstr>Compassion</vt:lpstr>
      <vt:lpstr>Perseverance</vt:lpstr>
      <vt:lpstr>Perseverance</vt:lpstr>
      <vt:lpstr>Perseverance</vt:lpstr>
      <vt:lpstr>Perseverance</vt:lpstr>
      <vt:lpstr>Perseverance</vt:lpstr>
      <vt:lpstr>Loyalty </vt:lpstr>
      <vt:lpstr>Loyalty</vt:lpstr>
      <vt:lpstr>Loyalty</vt:lpstr>
      <vt:lpstr>Loyalty</vt:lpstr>
      <vt:lpstr>Loyalty</vt:lpstr>
      <vt:lpstr>Friendship </vt:lpstr>
      <vt:lpstr>Friendship</vt:lpstr>
      <vt:lpstr>Friendship</vt:lpstr>
      <vt:lpstr>Friendship</vt:lpstr>
      <vt:lpstr>Effort </vt:lpstr>
      <vt:lpstr>Effort</vt:lpstr>
      <vt:lpstr>Effort</vt:lpstr>
      <vt:lpstr>Effort</vt:lpstr>
      <vt:lpstr>Effort</vt:lpstr>
      <vt:lpstr>Cooperation</vt:lpstr>
      <vt:lpstr>Cooperation</vt:lpstr>
      <vt:lpstr>Cooperation</vt:lpstr>
      <vt:lpstr>Cooperation</vt:lpstr>
      <vt:lpstr>Cooperation</vt:lpstr>
      <vt:lpstr>Common Sense</vt:lpstr>
      <vt:lpstr>Common Sense</vt:lpstr>
      <vt:lpstr>Common Sense</vt:lpstr>
      <vt:lpstr>Common Sense</vt:lpstr>
      <vt:lpstr>Common Sense</vt:lpstr>
      <vt:lpstr>Initiative </vt:lpstr>
      <vt:lpstr>Initiative</vt:lpstr>
      <vt:lpstr>Initiative</vt:lpstr>
      <vt:lpstr>Initiative</vt:lpstr>
      <vt:lpstr>Initiative</vt:lpstr>
      <vt:lpstr>Flexibility</vt:lpstr>
      <vt:lpstr>Flexibility </vt:lpstr>
      <vt:lpstr>Flexibility</vt:lpstr>
      <vt:lpstr>Flexibility</vt:lpstr>
      <vt:lpstr>Flexibility</vt:lpstr>
      <vt:lpstr>Curiosity </vt:lpstr>
      <vt:lpstr>Curiosity </vt:lpstr>
      <vt:lpstr>Curiosity </vt:lpstr>
      <vt:lpstr>Problem-Solving</vt:lpstr>
      <vt:lpstr>Problem-Solving</vt:lpstr>
      <vt:lpstr>Problem-Solving</vt:lpstr>
      <vt:lpstr>Problem-Solving</vt:lpstr>
      <vt:lpstr>Problem-Solving</vt:lpstr>
      <vt:lpstr>Patience </vt:lpstr>
      <vt:lpstr>Patience</vt:lpstr>
      <vt:lpstr>Patience</vt:lpstr>
      <vt:lpstr>Patience</vt:lpstr>
      <vt:lpstr>Patience</vt:lpstr>
      <vt:lpstr>Commitment </vt:lpstr>
      <vt:lpstr>Commitment</vt:lpstr>
      <vt:lpstr>Commitment</vt:lpstr>
      <vt:lpstr>Commitment</vt:lpstr>
      <vt:lpstr>Commitment</vt:lpstr>
      <vt:lpstr>Optimism </vt:lpstr>
      <vt:lpstr>Optimism</vt:lpstr>
      <vt:lpstr>Optimism </vt:lpstr>
      <vt:lpstr>Optimism</vt:lpstr>
      <vt:lpstr>Optimism</vt:lpstr>
      <vt:lpstr>Optimism</vt:lpstr>
      <vt:lpstr>Optimism</vt:lpstr>
      <vt:lpstr>Optimism</vt:lpstr>
      <vt:lpstr>Optimism</vt:lpstr>
      <vt:lpstr>Justice </vt:lpstr>
      <vt:lpstr>Justice</vt:lpstr>
      <vt:lpstr>Justice</vt:lpstr>
      <vt:lpstr>Justice</vt:lpstr>
      <vt:lpstr>Esprit De Corps</vt:lpstr>
      <vt:lpstr>Esprit De Corps</vt:lpstr>
      <vt:lpstr>Esprit De Corps</vt:lpstr>
      <vt:lpstr>Esprit De Corps</vt:lpstr>
      <vt:lpstr>Esprit De Corps</vt:lpstr>
      <vt:lpstr>Resiliency </vt:lpstr>
      <vt:lpstr>Resiliency</vt:lpstr>
      <vt:lpstr>Resiliency</vt:lpstr>
      <vt:lpstr>Resiliency</vt:lpstr>
      <vt:lpstr>Resiliency</vt:lpstr>
      <vt:lpstr>Courtesy </vt:lpstr>
      <vt:lpstr>Courtesy</vt:lpstr>
      <vt:lpstr>Giving Back </vt:lpstr>
      <vt:lpstr>Courtesy</vt:lpstr>
      <vt:lpstr>Courtesy</vt:lpstr>
      <vt:lpstr>Courtesy</vt:lpstr>
      <vt:lpstr>Sincerity</vt:lpstr>
      <vt:lpstr>Sincerity</vt:lpstr>
      <vt:lpstr>Sincerity</vt:lpstr>
      <vt:lpstr>Sincerity </vt:lpstr>
      <vt:lpstr>Sincerity</vt:lpstr>
      <vt:lpstr>Service </vt:lpstr>
      <vt:lpstr>Service</vt:lpstr>
      <vt:lpstr>Service</vt:lpstr>
      <vt:lpstr>Slide 130</vt:lpstr>
      <vt:lpstr>Service</vt:lpstr>
      <vt:lpstr>Purpose</vt:lpstr>
      <vt:lpstr>Purpose</vt:lpstr>
      <vt:lpstr>Purpose</vt:lpstr>
      <vt:lpstr>Purpose</vt:lpstr>
      <vt:lpstr>Purpose</vt:lpstr>
      <vt:lpstr>Citizenship</vt:lpstr>
      <vt:lpstr>Citizenship </vt:lpstr>
      <vt:lpstr>Fortitude</vt:lpstr>
      <vt:lpstr>Fortitude </vt:lpstr>
      <vt:lpstr>Fortitude</vt:lpstr>
      <vt:lpstr>Fortitude &amp; Synergy!!</vt:lpstr>
      <vt:lpstr>Humility</vt:lpstr>
      <vt:lpstr>Humility</vt:lpstr>
      <vt:lpstr>Humility</vt:lpstr>
      <vt:lpstr>Humility </vt:lpstr>
      <vt:lpstr>Humility</vt:lpstr>
      <vt:lpstr>Humanitarianism</vt:lpstr>
      <vt:lpstr>Humanitarianism</vt:lpstr>
      <vt:lpstr>Humanitarianism </vt:lpstr>
      <vt:lpstr>Humanitarianism</vt:lpstr>
      <vt:lpstr>Propriety</vt:lpstr>
      <vt:lpstr>Propriety</vt:lpstr>
      <vt:lpstr>Propriety </vt:lpstr>
      <vt:lpstr>Propriety</vt:lpstr>
      <vt:lpstr>Propriety</vt:lpstr>
      <vt:lpstr>Dedication</vt:lpstr>
      <vt:lpstr>Dedication</vt:lpstr>
      <vt:lpstr>Dedication</vt:lpstr>
      <vt:lpstr>Dedication</vt:lpstr>
      <vt:lpstr>Temperance</vt:lpstr>
      <vt:lpstr>Temperance </vt:lpstr>
      <vt:lpstr>Temperance</vt:lpstr>
      <vt:lpstr>Temperance</vt:lpstr>
      <vt:lpstr>Empathy </vt:lpstr>
      <vt:lpstr>Empathy</vt:lpstr>
      <vt:lpstr>Empathy</vt:lpstr>
      <vt:lpstr>Empathy</vt:lpstr>
      <vt:lpstr>Forgiveness </vt:lpstr>
      <vt:lpstr>Forgiveness</vt:lpstr>
      <vt:lpstr>Forgiveness</vt:lpstr>
      <vt:lpstr>Forgiveness</vt:lpstr>
      <vt:lpstr>Forgiveness</vt:lpstr>
      <vt:lpstr>Preparation</vt:lpstr>
      <vt:lpstr>Preparation</vt:lpstr>
      <vt:lpstr>Preparation </vt:lpstr>
      <vt:lpstr>Preparation</vt:lpstr>
      <vt:lpstr>Preparation</vt:lpstr>
      <vt:lpstr>Preparation</vt:lpstr>
      <vt:lpstr>Patriotism </vt:lpstr>
      <vt:lpstr>Reflection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Responsibility</dc:title>
  <dc:creator>Rob &amp; Shelley Sims</dc:creator>
  <cp:lastModifiedBy>ccott</cp:lastModifiedBy>
  <cp:revision>975</cp:revision>
  <cp:lastPrinted>1601-01-01T00:00:00Z</cp:lastPrinted>
  <dcterms:created xsi:type="dcterms:W3CDTF">2009-07-21T20:11:36Z</dcterms:created>
  <dcterms:modified xsi:type="dcterms:W3CDTF">2014-08-10T00:47:29Z</dcterms:modified>
</cp:coreProperties>
</file>