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8" r:id="rId4"/>
    <p:sldId id="260" r:id="rId5"/>
    <p:sldId id="261" r:id="rId6"/>
    <p:sldId id="262" r:id="rId7"/>
    <p:sldId id="264" r:id="rId8"/>
    <p:sldId id="265" r:id="rId9"/>
    <p:sldId id="267" r:id="rId10"/>
    <p:sldId id="268" r:id="rId11"/>
    <p:sldId id="263" r:id="rId12"/>
    <p:sldId id="269" r:id="rId13"/>
    <p:sldId id="282" r:id="rId14"/>
    <p:sldId id="270" r:id="rId15"/>
    <p:sldId id="271" r:id="rId16"/>
    <p:sldId id="272" r:id="rId17"/>
    <p:sldId id="273" r:id="rId18"/>
    <p:sldId id="275" r:id="rId19"/>
    <p:sldId id="279" r:id="rId20"/>
    <p:sldId id="276" r:id="rId21"/>
    <p:sldId id="278" r:id="rId22"/>
    <p:sldId id="280" r:id="rId23"/>
    <p:sldId id="281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42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0AFDF1-1220-4414-A444-F513DF836ADF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0445EF-E6F7-45E0-90B4-265CE1513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0AFDF1-1220-4414-A444-F513DF836ADF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0445EF-E6F7-45E0-90B4-265CE1513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0AFDF1-1220-4414-A444-F513DF836ADF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0445EF-E6F7-45E0-90B4-265CE1513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0AFDF1-1220-4414-A444-F513DF836ADF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0445EF-E6F7-45E0-90B4-265CE1513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0AFDF1-1220-4414-A444-F513DF836ADF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0445EF-E6F7-45E0-90B4-265CE1513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0AFDF1-1220-4414-A444-F513DF836ADF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0445EF-E6F7-45E0-90B4-265CE1513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0AFDF1-1220-4414-A444-F513DF836ADF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0445EF-E6F7-45E0-90B4-265CE1513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0AFDF1-1220-4414-A444-F513DF836ADF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0445EF-E6F7-45E0-90B4-265CE1513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0AFDF1-1220-4414-A444-F513DF836ADF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0445EF-E6F7-45E0-90B4-265CE1513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0AFDF1-1220-4414-A444-F513DF836ADF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0445EF-E6F7-45E0-90B4-265CE1513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0AFDF1-1220-4414-A444-F513DF836ADF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0445EF-E6F7-45E0-90B4-265CE1513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 DECA-Wallpaper-1280x1024.jpg"/>
          <p:cNvPicPr>
            <a:picLocks noChangeAspect="1"/>
          </p:cNvPicPr>
          <p:nvPr userDrawn="1"/>
        </p:nvPicPr>
        <p:blipFill>
          <a:blip r:embed="rId13" cstate="print">
            <a:lum bright="-30000"/>
          </a:blip>
          <a:stretch>
            <a:fillRect/>
          </a:stretch>
        </p:blipFill>
        <p:spPr>
          <a:xfrm>
            <a:off x="-2915663" y="0"/>
            <a:ext cx="12059663" cy="7315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A DECA-Wallpaper-1280x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15663" y="0"/>
            <a:ext cx="12059663" cy="7315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819400"/>
            <a:ext cx="6040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Leadership Quotes</a:t>
            </a:r>
            <a:endParaRPr lang="en-US" sz="6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3733800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written &amp; designed by Rhett Laubach</a:t>
            </a: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" name="Picture 9" descr="YNS_color_logo_no_background_white_word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2364" y="5029200"/>
            <a:ext cx="3267436" cy="1537127"/>
          </a:xfrm>
          <a:prstGeom prst="rect">
            <a:avLst/>
          </a:prstGeom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NS_Leadership_Card_Set_2011_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336930">
            <a:off x="1916281" y="-1180449"/>
            <a:ext cx="5871739" cy="830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NS_Leadership_Card_Set_2011_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-333828" y="-4724400"/>
            <a:ext cx="9829800" cy="13904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NS_Leadership_Card_Set_2011_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21337336">
            <a:off x="1854869" y="175032"/>
            <a:ext cx="48482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NS_Leadership_Card_Set_2011_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-2956531"/>
            <a:ext cx="9144000" cy="12934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NS_Leadership_Card_Set_2011_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971799" y="-489520"/>
            <a:ext cx="5712459" cy="8080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NS_Leadership_Card_Set_2011_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340512">
            <a:off x="3199986" y="270995"/>
            <a:ext cx="4510054" cy="6379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NS_Leadership_Card_Set_2011_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" y="-4867068"/>
            <a:ext cx="9144000" cy="12934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NS_Leadership_Card_Set_2011_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21190231">
            <a:off x="867548" y="-3403817"/>
            <a:ext cx="6985688" cy="9881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0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NS_Leadership_Card_Set_2011_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211080">
            <a:off x="3330042" y="599487"/>
            <a:ext cx="4848225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0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NS_Leadership_Card_Set_2011_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12934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NS_Leadership_Card_Set_2011_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232251">
            <a:off x="2147888" y="0"/>
            <a:ext cx="4848225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NS_Leadership_Card_Set_2011_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21373912">
            <a:off x="2031810" y="-1847761"/>
            <a:ext cx="6515682" cy="9216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NS_Leadership_Card_Set_2011_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-1066800"/>
            <a:ext cx="9144000" cy="12934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NS_Leadership_Card_Set_2011_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371819">
            <a:off x="4114004" y="511155"/>
            <a:ext cx="4140292" cy="585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NS_Leadership_Card_Set_2011_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438400" y="-2209800"/>
            <a:ext cx="6996113" cy="9896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NS_Leadership_Card_Set_2011_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21288052">
            <a:off x="910354" y="1119958"/>
            <a:ext cx="4848225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0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NS_Leadership_Card_Set_2011_02.jpg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 rot="258579">
            <a:off x="2114898" y="-317869"/>
            <a:ext cx="5228993" cy="7395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NS_Leadership_Card_Set_2011_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21321109">
            <a:off x="2230805" y="-63814"/>
            <a:ext cx="6337651" cy="896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NS_Leadership_Card_Set_2011_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249307">
            <a:off x="1107224" y="947175"/>
            <a:ext cx="5387769" cy="7621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NS_Leadership_Card_Set_2011_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09600" y="-2819400"/>
            <a:ext cx="8001000" cy="11317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NS_Leadership_Card_Set_2011_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21283068">
            <a:off x="2286584" y="437205"/>
            <a:ext cx="4848225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NS_Leadership_Card_Set_2011_0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81200" y="-1676400"/>
            <a:ext cx="6310313" cy="8926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NS_Leadership_Card_Set_2011_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47888" y="0"/>
            <a:ext cx="6996112" cy="9896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8</Words>
  <Application>Microsoft Office PowerPoint</Application>
  <PresentationFormat>On-screen Show (4:3)</PresentationFormat>
  <Paragraphs>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Rhett Laubach</dc:creator>
  <cp:lastModifiedBy>Paxton Maddox</cp:lastModifiedBy>
  <cp:revision>12</cp:revision>
  <dcterms:created xsi:type="dcterms:W3CDTF">2012-04-20T20:36:42Z</dcterms:created>
  <dcterms:modified xsi:type="dcterms:W3CDTF">2014-04-28T19:49:17Z</dcterms:modified>
</cp:coreProperties>
</file>