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9" r:id="rId2"/>
    <p:sldId id="257" r:id="rId3"/>
    <p:sldId id="258" r:id="rId4"/>
    <p:sldId id="259" r:id="rId5"/>
    <p:sldId id="266" r:id="rId6"/>
    <p:sldId id="262" r:id="rId7"/>
    <p:sldId id="263" r:id="rId8"/>
    <p:sldId id="265" r:id="rId9"/>
    <p:sldId id="267" r:id="rId10"/>
    <p:sldId id="268" r:id="rId11"/>
    <p:sldId id="270" r:id="rId12"/>
    <p:sldId id="271" r:id="rId13"/>
    <p:sldId id="272" r:id="rId14"/>
    <p:sldId id="273" r:id="rId15"/>
    <p:sldId id="274" r:id="rId16"/>
    <p:sldId id="275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78" y="-4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986924-01D8-48F5-925F-00BCFDBBDD90}" type="datetimeFigureOut">
              <a:rPr lang="en-US" smtClean="0"/>
              <a:pPr/>
              <a:t>4/28/2014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B40EC2-06C1-4293-9A26-FDBB68797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40EC2-06C1-4293-9A26-FDBB68797572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40EC2-06C1-4293-9A26-FDBB68797572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40EC2-06C1-4293-9A26-FDBB68797572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40EC2-06C1-4293-9A26-FDBB68797572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40EC2-06C1-4293-9A26-FDBB68797572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40EC2-06C1-4293-9A26-FDBB68797572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40EC2-06C1-4293-9A26-FDBB68797572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D9DD5-4C89-4DFB-8AA0-16F5DA25AE4E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40EC2-06C1-4293-9A26-FDBB68797572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40EC2-06C1-4293-9A26-FDBB68797572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40EC2-06C1-4293-9A26-FDBB68797572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40EC2-06C1-4293-9A26-FDBB68797572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40EC2-06C1-4293-9A26-FDBB68797572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40EC2-06C1-4293-9A26-FDBB68797572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40EC2-06C1-4293-9A26-FDBB68797572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40EC2-06C1-4293-9A26-FDBB68797572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8C4B7-FCF2-4AB4-B9B3-FCF79583FF3B}" type="datetimeFigureOut">
              <a:rPr lang="en-US" smtClean="0"/>
              <a:pPr/>
              <a:t>4/28/2014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C8C4-6D74-48E4-9E98-7A7E0B49B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8C4B7-FCF2-4AB4-B9B3-FCF79583FF3B}" type="datetimeFigureOut">
              <a:rPr lang="en-US" smtClean="0"/>
              <a:pPr/>
              <a:t>4/28/2014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C8C4-6D74-48E4-9E98-7A7E0B49B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8C4B7-FCF2-4AB4-B9B3-FCF79583FF3B}" type="datetimeFigureOut">
              <a:rPr lang="en-US" smtClean="0"/>
              <a:pPr/>
              <a:t>4/28/2014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C8C4-6D74-48E4-9E98-7A7E0B49B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8C4B7-FCF2-4AB4-B9B3-FCF79583FF3B}" type="datetimeFigureOut">
              <a:rPr lang="en-US" smtClean="0"/>
              <a:pPr/>
              <a:t>4/28/2014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C8C4-6D74-48E4-9E98-7A7E0B49B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8C4B7-FCF2-4AB4-B9B3-FCF79583FF3B}" type="datetimeFigureOut">
              <a:rPr lang="en-US" smtClean="0"/>
              <a:pPr/>
              <a:t>4/28/2014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C8C4-6D74-48E4-9E98-7A7E0B49B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8C4B7-FCF2-4AB4-B9B3-FCF79583FF3B}" type="datetimeFigureOut">
              <a:rPr lang="en-US" smtClean="0"/>
              <a:pPr/>
              <a:t>4/28/2014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C8C4-6D74-48E4-9E98-7A7E0B49B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8C4B7-FCF2-4AB4-B9B3-FCF79583FF3B}" type="datetimeFigureOut">
              <a:rPr lang="en-US" smtClean="0"/>
              <a:pPr/>
              <a:t>4/28/2014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C8C4-6D74-48E4-9E98-7A7E0B49B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8C4B7-FCF2-4AB4-B9B3-FCF79583FF3B}" type="datetimeFigureOut">
              <a:rPr lang="en-US" smtClean="0"/>
              <a:pPr/>
              <a:t>4/28/2014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C8C4-6D74-48E4-9E98-7A7E0B49B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8C4B7-FCF2-4AB4-B9B3-FCF79583FF3B}" type="datetimeFigureOut">
              <a:rPr lang="en-US" smtClean="0"/>
              <a:pPr/>
              <a:t>4/28/2014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C8C4-6D74-48E4-9E98-7A7E0B49B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8C4B7-FCF2-4AB4-B9B3-FCF79583FF3B}" type="datetimeFigureOut">
              <a:rPr lang="en-US" smtClean="0"/>
              <a:pPr/>
              <a:t>4/28/2014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C8C4-6D74-48E4-9E98-7A7E0B49B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8C4B7-FCF2-4AB4-B9B3-FCF79583FF3B}" type="datetimeFigureOut">
              <a:rPr lang="en-US" smtClean="0"/>
              <a:pPr/>
              <a:t>4/28/2014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4C8C4-6D74-48E4-9E98-7A7E0B49B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8C4B7-FCF2-4AB4-B9B3-FCF79583FF3B}" type="datetimeFigureOut">
              <a:rPr lang="en-US" smtClean="0"/>
              <a:pPr/>
              <a:t>4/28/2014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4C8C4-6D74-48E4-9E98-7A7E0B49B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10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ar_Green_Backgroun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5247382"/>
            <a:ext cx="39241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Calibri" pitchFamily="34" charset="0"/>
              </a:rPr>
              <a:t>The Ingredients </a:t>
            </a:r>
          </a:p>
          <a:p>
            <a:r>
              <a:rPr lang="en-US" sz="3600" dirty="0" smtClean="0">
                <a:solidFill>
                  <a:schemeClr val="bg1"/>
                </a:solidFill>
                <a:latin typeface="Calibri" pitchFamily="34" charset="0"/>
              </a:rPr>
              <a:t>Of Great Officership</a:t>
            </a:r>
            <a:endParaRPr lang="en-US" sz="36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4" name="Picture 3" descr="YNS_color_logo_no_background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-387924" y="621417"/>
            <a:ext cx="1771340" cy="8333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6331" y="6400800"/>
            <a:ext cx="22769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>
                    <a:lumMod val="95000"/>
                  </a:schemeClr>
                </a:solidFill>
              </a:rPr>
              <a:t>created by YourNextSpeaker</a:t>
            </a:r>
            <a:endParaRPr lang="en-US" sz="1400" i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oadwa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1060173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03681" y="304800"/>
            <a:ext cx="49005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Calibri" pitchFamily="34" charset="0"/>
              </a:rPr>
              <a:t>Thrive in the Spotlight.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47707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Calibri" pitchFamily="34" charset="0"/>
              </a:rPr>
              <a:t>Thrive in the Spotlight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4" name="Picture 3" descr="Old_Sho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304800"/>
            <a:ext cx="62851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Calibri" pitchFamily="34" charset="0"/>
              </a:rPr>
              <a:t>Work Harder Than Expected.</a:t>
            </a:r>
            <a:endParaRPr lang="en-US" sz="4000" b="1" dirty="0">
              <a:latin typeface="Calibri" pitchFamily="34" charset="0"/>
            </a:endParaRPr>
          </a:p>
        </p:txBody>
      </p:sp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pple_Logo_Blue_Backgroun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304800"/>
            <a:ext cx="34331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Calibri" pitchFamily="34" charset="0"/>
              </a:rPr>
              <a:t>Sell Your Brand.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34331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Calibri" pitchFamily="34" charset="0"/>
              </a:rPr>
              <a:t>Sell Your Brand.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4" name="Picture 3" descr="Stonehen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092569" y="0"/>
            <a:ext cx="1329396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6044625"/>
            <a:ext cx="62556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</a:rPr>
              <a:t>Leave Something Awesome Behind.</a:t>
            </a:r>
            <a:endParaRPr lang="en-US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ittle_Boy_Big_Ey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144" y="-1257143"/>
            <a:ext cx="10821543" cy="81151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5181600"/>
            <a:ext cx="25266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alibri" pitchFamily="34" charset="0"/>
              </a:rPr>
              <a:t>Be Nice.</a:t>
            </a:r>
            <a:endParaRPr lang="en-US" sz="5400" b="1" dirty="0">
              <a:solidFill>
                <a:schemeClr val="tx2">
                  <a:lumMod val="20000"/>
                  <a:lumOff val="8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miley_Fa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5371" y="5867400"/>
            <a:ext cx="63009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Keep This Commitment.</a:t>
            </a:r>
            <a:endParaRPr lang="en-US" sz="4800" b="1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86000"/>
            <a:lum/>
          </a:blip>
          <a:srcRect/>
          <a:tile tx="0" ty="0" sx="100000" sy="100000" flip="xy" algn="b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62209" y="1091684"/>
            <a:ext cx="31261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 smtClean="0">
                <a:solidFill>
                  <a:srgbClr val="F67C1B"/>
                </a:solidFill>
                <a:latin typeface="Vaguely Repulsive" pitchFamily="2" charset="0"/>
              </a:rPr>
              <a:t>show designer</a:t>
            </a:r>
            <a:endParaRPr lang="en-US" sz="2400" dirty="0">
              <a:solidFill>
                <a:srgbClr val="F67C1B"/>
              </a:solidFill>
              <a:latin typeface="Vaguely Repulsive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1828800"/>
            <a:ext cx="32937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alibri" pitchFamily="34" charset="0"/>
              </a:rPr>
              <a:t>For a copy of this show…</a:t>
            </a:r>
          </a:p>
          <a:p>
            <a:r>
              <a:rPr lang="en-US" sz="2000" b="1" dirty="0" smtClean="0">
                <a:latin typeface="Calibri" pitchFamily="34" charset="0"/>
              </a:rPr>
              <a:t>rhett@yournextspeaker.com </a:t>
            </a:r>
            <a:endParaRPr lang="en-US" sz="2000" b="1" dirty="0">
              <a:latin typeface="Calibri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14697" y="2182189"/>
            <a:ext cx="533400" cy="79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" name="Picture 14" descr="YNS_color_logo_no_background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4577894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446405" y="3733800"/>
            <a:ext cx="18380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PhotoSource…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  <a:p>
            <a:pPr algn="r"/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HDRcreme.com</a:t>
            </a:r>
          </a:p>
        </p:txBody>
      </p:sp>
      <p:cxnSp>
        <p:nvCxnSpPr>
          <p:cNvPr id="14" name="Straight Connector 13"/>
          <p:cNvCxnSpPr/>
          <p:nvPr/>
        </p:nvCxnSpPr>
        <p:spPr>
          <a:xfrm rot="5400000">
            <a:off x="4000897" y="4076303"/>
            <a:ext cx="533400" cy="794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152400" y="228600"/>
            <a:ext cx="573405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6000" dirty="0" smtClean="0">
                <a:solidFill>
                  <a:schemeClr val="tx2">
                    <a:lumMod val="50000"/>
                  </a:schemeClr>
                </a:solidFill>
                <a:latin typeface="Problem Secretary Normal" pitchFamily="2" charset="0"/>
              </a:rPr>
              <a:t>Rhett Laubach </a:t>
            </a:r>
          </a:p>
        </p:txBody>
      </p: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ariety_Nature_Backgroun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7315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53200" y="609600"/>
            <a:ext cx="7184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Calibri" pitchFamily="34" charset="0"/>
              </a:rPr>
              <a:t>Be</a:t>
            </a:r>
            <a:endParaRPr lang="en-US" sz="4000" dirty="0"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2057400"/>
            <a:ext cx="27855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Calibri" pitchFamily="34" charset="0"/>
              </a:rPr>
              <a:t>Comfortable</a:t>
            </a:r>
            <a:endParaRPr lang="en-US" sz="4000" dirty="0"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33800" y="4267200"/>
            <a:ext cx="13468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Calibri" pitchFamily="34" charset="0"/>
              </a:rPr>
              <a:t>Being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9200" y="5562600"/>
            <a:ext cx="10664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Calibri" pitchFamily="34" charset="0"/>
              </a:rPr>
              <a:t>You.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lor_Stream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0" y="5715000"/>
            <a:ext cx="56850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Calibri" pitchFamily="34" charset="0"/>
              </a:rPr>
              <a:t>Learn Peoples Differences.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ee_Sky_Green_Gras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58170" y="6019800"/>
            <a:ext cx="50735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Calibri" pitchFamily="34" charset="0"/>
              </a:rPr>
              <a:t>Know Your Uniqueness.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lor_Smoke_Han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143000" y="0"/>
            <a:ext cx="109728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48200" y="5247382"/>
            <a:ext cx="266675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Calibri" pitchFamily="34" charset="0"/>
              </a:rPr>
              <a:t>Create Magical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Calibri" pitchFamily="34" charset="0"/>
              </a:rPr>
              <a:t>Presentations.</a:t>
            </a:r>
            <a:endParaRPr lang="en-US" sz="32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ad_To_Sk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762000" y="-152400"/>
            <a:ext cx="10591800" cy="71102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6487" y="1676400"/>
            <a:ext cx="136377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Calibri" pitchFamily="34" charset="0"/>
              </a:rPr>
              <a:t>Think</a:t>
            </a:r>
          </a:p>
          <a:p>
            <a:r>
              <a:rPr lang="en-US" sz="4000" dirty="0" smtClean="0">
                <a:solidFill>
                  <a:schemeClr val="bg1"/>
                </a:solidFill>
                <a:latin typeface="Calibri" pitchFamily="34" charset="0"/>
              </a:rPr>
              <a:t>Long</a:t>
            </a:r>
          </a:p>
          <a:p>
            <a:r>
              <a:rPr lang="en-US" sz="4000" dirty="0" smtClean="0">
                <a:solidFill>
                  <a:schemeClr val="bg1"/>
                </a:solidFill>
                <a:latin typeface="Calibri" pitchFamily="34" charset="0"/>
              </a:rPr>
              <a:t>Term.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ock_CloseU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381000"/>
            <a:ext cx="19457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Calibri" pitchFamily="34" charset="0"/>
              </a:rPr>
              <a:t>Be Early.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ye_Girl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7315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0967" y="533400"/>
            <a:ext cx="224676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dirty="0" smtClean="0">
                <a:solidFill>
                  <a:schemeClr val="bg1"/>
                </a:solidFill>
                <a:latin typeface="Calibri" pitchFamily="34" charset="0"/>
              </a:rPr>
              <a:t>Be Great at</a:t>
            </a:r>
          </a:p>
          <a:p>
            <a:pPr algn="r"/>
            <a:r>
              <a:rPr lang="en-US" sz="3200" dirty="0" smtClean="0">
                <a:solidFill>
                  <a:schemeClr val="bg1"/>
                </a:solidFill>
                <a:latin typeface="Calibri" pitchFamily="34" charset="0"/>
              </a:rPr>
              <a:t>Eye Contact.</a:t>
            </a:r>
            <a:endParaRPr lang="en-US" sz="32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nds_Clasp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63143" y="457200"/>
            <a:ext cx="48423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Calibri" pitchFamily="34" charset="0"/>
              </a:rPr>
              <a:t>Bring People Together.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1599</TotalTime>
  <Words>107</Words>
  <Application>Microsoft Office PowerPoint</Application>
  <PresentationFormat>On-screen Show (4:3)</PresentationFormat>
  <Paragraphs>48</Paragraphs>
  <Slides>16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Rhett Laubach</dc:creator>
  <cp:lastModifiedBy>Paxton Maddox</cp:lastModifiedBy>
  <cp:revision>484</cp:revision>
  <dcterms:created xsi:type="dcterms:W3CDTF">2009-05-03T20:51:36Z</dcterms:created>
  <dcterms:modified xsi:type="dcterms:W3CDTF">2014-04-28T19:45:29Z</dcterms:modified>
</cp:coreProperties>
</file>