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C895C-A246-41DA-BC01-333773079CC6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9770E-1B0F-4F6E-9301-C494B3044D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C52A-E8FB-471D-9DD2-56D4D0CF1344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8602-1A2B-4F7B-8CF8-384C256FBB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Baby Sitting Certificate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95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Name: _________________</a:t>
            </a:r>
          </a:p>
          <a:p>
            <a:pPr algn="l"/>
            <a:r>
              <a:rPr lang="en-US" sz="4000" dirty="0" smtClean="0"/>
              <a:t>Student Class: __________________</a:t>
            </a:r>
          </a:p>
          <a:p>
            <a:pPr algn="l"/>
            <a:r>
              <a:rPr lang="en-US" sz="4000" dirty="0" smtClean="0"/>
              <a:t>Name of Babysitter______________</a:t>
            </a:r>
          </a:p>
          <a:p>
            <a:pPr algn="l"/>
            <a:r>
              <a:rPr lang="en-US" sz="4000" dirty="0" smtClean="0"/>
              <a:t>Time in: _______ Time out: _______</a:t>
            </a:r>
          </a:p>
          <a:p>
            <a:pPr algn="l"/>
            <a:r>
              <a:rPr lang="en-US" sz="4000" dirty="0" smtClean="0"/>
              <a:t>Signature of Caregiver____________</a:t>
            </a:r>
          </a:p>
          <a:p>
            <a:pPr algn="l"/>
            <a:r>
              <a:rPr lang="en-US" sz="4000" dirty="0" smtClean="0"/>
              <a:t>Signature of Student _____________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 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Baby Sitting Certificate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95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Name: _________________</a:t>
            </a:r>
          </a:p>
          <a:p>
            <a:pPr algn="l"/>
            <a:r>
              <a:rPr lang="en-US" sz="4000" dirty="0" smtClean="0"/>
              <a:t>Student Class: __________________</a:t>
            </a:r>
          </a:p>
          <a:p>
            <a:pPr algn="l"/>
            <a:r>
              <a:rPr lang="en-US" sz="4000" dirty="0" smtClean="0"/>
              <a:t>Name of Babysitter______________</a:t>
            </a:r>
          </a:p>
          <a:p>
            <a:pPr algn="l"/>
            <a:r>
              <a:rPr lang="en-US" sz="4000" dirty="0" smtClean="0"/>
              <a:t>Time in: _______ Time out: _______</a:t>
            </a:r>
          </a:p>
          <a:p>
            <a:pPr algn="l"/>
            <a:r>
              <a:rPr lang="en-US" sz="4000" dirty="0" smtClean="0"/>
              <a:t>Signature of Caregiver____________</a:t>
            </a:r>
          </a:p>
          <a:p>
            <a:pPr algn="l"/>
            <a:r>
              <a:rPr lang="en-US" sz="4000" dirty="0" smtClean="0"/>
              <a:t>Signature of Student _____________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 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Baby Sitting Certificate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95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Name: _________________</a:t>
            </a:r>
          </a:p>
          <a:p>
            <a:pPr algn="l"/>
            <a:r>
              <a:rPr lang="en-US" sz="4000" dirty="0" smtClean="0"/>
              <a:t>Student Class: __________________</a:t>
            </a:r>
          </a:p>
          <a:p>
            <a:pPr algn="l"/>
            <a:r>
              <a:rPr lang="en-US" sz="4000" dirty="0" smtClean="0"/>
              <a:t>Name of Babysitter______________</a:t>
            </a:r>
          </a:p>
          <a:p>
            <a:pPr algn="l"/>
            <a:r>
              <a:rPr lang="en-US" sz="4000" dirty="0" smtClean="0"/>
              <a:t>Time in: _______ Time out: _______</a:t>
            </a:r>
          </a:p>
          <a:p>
            <a:pPr algn="l"/>
            <a:r>
              <a:rPr lang="en-US" sz="4000" dirty="0" smtClean="0"/>
              <a:t>Signature of Caregiver____________</a:t>
            </a:r>
          </a:p>
          <a:p>
            <a:pPr algn="l"/>
            <a:r>
              <a:rPr lang="en-US" sz="4000" dirty="0" smtClean="0"/>
              <a:t>Signature of Student _____________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 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Baby Sitting Certificate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95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Name: _________________</a:t>
            </a:r>
          </a:p>
          <a:p>
            <a:pPr algn="l"/>
            <a:r>
              <a:rPr lang="en-US" sz="4000" dirty="0" smtClean="0"/>
              <a:t>Student Class: __________________</a:t>
            </a:r>
          </a:p>
          <a:p>
            <a:pPr algn="l"/>
            <a:r>
              <a:rPr lang="en-US" sz="4000" dirty="0" smtClean="0"/>
              <a:t>Name of Babysitter______________</a:t>
            </a:r>
          </a:p>
          <a:p>
            <a:pPr algn="l"/>
            <a:r>
              <a:rPr lang="en-US" sz="4000" dirty="0" smtClean="0"/>
              <a:t>Time in: _______ Time out: _______</a:t>
            </a:r>
          </a:p>
          <a:p>
            <a:pPr algn="l"/>
            <a:r>
              <a:rPr lang="en-US" sz="4000" dirty="0" smtClean="0"/>
              <a:t>Signature of Caregiver____________</a:t>
            </a:r>
          </a:p>
          <a:p>
            <a:pPr algn="l"/>
            <a:r>
              <a:rPr lang="en-US" sz="4000" dirty="0" smtClean="0"/>
              <a:t>Signature of Student _____________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 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Baby Sitting Certificate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95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Name: _________________</a:t>
            </a:r>
          </a:p>
          <a:p>
            <a:pPr algn="l"/>
            <a:r>
              <a:rPr lang="en-US" sz="4000" dirty="0" smtClean="0"/>
              <a:t>Student Class: __________________</a:t>
            </a:r>
          </a:p>
          <a:p>
            <a:pPr algn="l"/>
            <a:r>
              <a:rPr lang="en-US" sz="4000" dirty="0" smtClean="0"/>
              <a:t>Name of Babysitter______________</a:t>
            </a:r>
          </a:p>
          <a:p>
            <a:pPr algn="l"/>
            <a:r>
              <a:rPr lang="en-US" sz="4000" dirty="0" smtClean="0"/>
              <a:t>Time in: _______ Time out: _______</a:t>
            </a:r>
          </a:p>
          <a:p>
            <a:pPr algn="l"/>
            <a:r>
              <a:rPr lang="en-US" sz="4000" dirty="0" smtClean="0"/>
              <a:t>Signature of Caregiver____________</a:t>
            </a:r>
          </a:p>
          <a:p>
            <a:pPr algn="l"/>
            <a:r>
              <a:rPr lang="en-US" sz="4000" dirty="0" smtClean="0"/>
              <a:t>Signature of Student _____________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 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Baby Sitting Certificate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95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Student Name: _________________</a:t>
            </a:r>
          </a:p>
          <a:p>
            <a:pPr algn="l"/>
            <a:r>
              <a:rPr lang="en-US" sz="4000" dirty="0" smtClean="0"/>
              <a:t>Student Class: __________________</a:t>
            </a:r>
          </a:p>
          <a:p>
            <a:pPr algn="l"/>
            <a:r>
              <a:rPr lang="en-US" sz="4000" dirty="0" smtClean="0"/>
              <a:t>Name of Babysitter______________</a:t>
            </a:r>
          </a:p>
          <a:p>
            <a:pPr algn="l"/>
            <a:r>
              <a:rPr lang="en-US" sz="4000" dirty="0" smtClean="0"/>
              <a:t>Time in: _______ Time out: _______</a:t>
            </a:r>
          </a:p>
          <a:p>
            <a:pPr algn="l"/>
            <a:r>
              <a:rPr lang="en-US" sz="4000" dirty="0" smtClean="0"/>
              <a:t>Signature of Caregiver____________</a:t>
            </a:r>
          </a:p>
          <a:p>
            <a:pPr algn="l"/>
            <a:r>
              <a:rPr lang="en-US" sz="4000" dirty="0" smtClean="0"/>
              <a:t>Signature of Student _____________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 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210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Baby Sitting Certificate Card</vt:lpstr>
      <vt:lpstr>Baby Sitting Certificate Card</vt:lpstr>
      <vt:lpstr>Baby Sitting Certificate Card</vt:lpstr>
      <vt:lpstr>Baby Sitting Certificate Card</vt:lpstr>
      <vt:lpstr>Baby Sitting Certificate Card</vt:lpstr>
      <vt:lpstr>Baby Sitting Certificate Card</vt:lpstr>
    </vt:vector>
  </TitlesOfParts>
  <Company>Default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 Sitting Certificate Card</dc:title>
  <dc:creator>Install User</dc:creator>
  <cp:lastModifiedBy>Install User</cp:lastModifiedBy>
  <cp:revision>52</cp:revision>
  <dcterms:created xsi:type="dcterms:W3CDTF">2014-09-23T18:57:23Z</dcterms:created>
  <dcterms:modified xsi:type="dcterms:W3CDTF">2014-09-24T03:37:07Z</dcterms:modified>
</cp:coreProperties>
</file>