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14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B4F86FE9-622C-48FA-8403-67BCE7339B80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5D2515B8-2A91-47E2-8A52-1116F732F07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D182-18D8-4002-9C8C-2813DAD016DB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14E9-EF15-417A-9DA4-56DCD46D07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D182-18D8-4002-9C8C-2813DAD016DB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14E9-EF15-417A-9DA4-56DCD46D07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D182-18D8-4002-9C8C-2813DAD016DB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14E9-EF15-417A-9DA4-56DCD46D07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D182-18D8-4002-9C8C-2813DAD016DB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14E9-EF15-417A-9DA4-56DCD46D07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D182-18D8-4002-9C8C-2813DAD016DB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14E9-EF15-417A-9DA4-56DCD46D07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D182-18D8-4002-9C8C-2813DAD016DB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14E9-EF15-417A-9DA4-56DCD46D07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D182-18D8-4002-9C8C-2813DAD016DB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14E9-EF15-417A-9DA4-56DCD46D07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D182-18D8-4002-9C8C-2813DAD016DB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14E9-EF15-417A-9DA4-56DCD46D07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D182-18D8-4002-9C8C-2813DAD016DB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14E9-EF15-417A-9DA4-56DCD46D07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D182-18D8-4002-9C8C-2813DAD016DB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14E9-EF15-417A-9DA4-56DCD46D07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7D182-18D8-4002-9C8C-2813DAD016DB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214E9-EF15-417A-9DA4-56DCD46D074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7D182-18D8-4002-9C8C-2813DAD016DB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214E9-EF15-417A-9DA4-56DCD46D074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Remember the Alamo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Baby Chef and Dad!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m.rgbimg.com/cache1n92mM/users/k/kr/krayker/600/dJsnF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295400"/>
            <a:ext cx="3886200" cy="5181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Flight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3076575" y="5076825"/>
            <a:ext cx="1600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Alamo!!!</a:t>
            </a:r>
            <a:endParaRPr lang="en-US" dirty="0"/>
          </a:p>
        </p:txBody>
      </p:sp>
      <p:pic>
        <p:nvPicPr>
          <p:cNvPr id="1026" name="Picture 2" descr="http://www.tamu.edu/faculty/ccbn/dewitt/adp/resources/images/alam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00200"/>
            <a:ext cx="7086598" cy="4724400"/>
          </a:xfrm>
          <a:prstGeom prst="rect">
            <a:avLst/>
          </a:prstGeom>
          <a:noFill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6200775" y="4924425"/>
            <a:ext cx="1600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CIA</a:t>
            </a:r>
            <a:endParaRPr lang="en-US" dirty="0"/>
          </a:p>
        </p:txBody>
      </p:sp>
      <p:pic>
        <p:nvPicPr>
          <p:cNvPr id="7170" name="Picture 2" descr="http://www.localsugar.com/userfiles/images/DSC_323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219200"/>
            <a:ext cx="7131169" cy="4724400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4295775" y="4543425"/>
            <a:ext cx="1600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Hotel</a:t>
            </a:r>
            <a:endParaRPr lang="en-US" dirty="0"/>
          </a:p>
        </p:txBody>
      </p:sp>
      <p:pic>
        <p:nvPicPr>
          <p:cNvPr id="8194" name="Picture 2" descr="http://rooms101.com/wp-content/gallery/st-anthony-riverwalk-wyndham-hotel-in-san-antonio-tx/st-anthony-riverwalk-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524000"/>
            <a:ext cx="7585110" cy="4114800"/>
          </a:xfrm>
          <a:prstGeom prst="rect">
            <a:avLst/>
          </a:prstGeom>
          <a:noFill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895975" y="4238625"/>
            <a:ext cx="1600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Cost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38200" y="1219200"/>
          <a:ext cx="7238999" cy="5232400"/>
        </p:xfrm>
        <a:graphic>
          <a:graphicData uri="http://schemas.openxmlformats.org/drawingml/2006/table">
            <a:tbl>
              <a:tblPr/>
              <a:tblGrid>
                <a:gridCol w="2886531"/>
                <a:gridCol w="2342474"/>
                <a:gridCol w="2009994"/>
              </a:tblGrid>
              <a:tr h="4024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dirty="0">
                          <a:latin typeface="Times New Roman"/>
                          <a:ea typeface="Calibri"/>
                          <a:cs typeface="Times New Roman"/>
                        </a:rPr>
                        <a:t>Type of Expense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>
                          <a:latin typeface="Times New Roman"/>
                          <a:ea typeface="Calibri"/>
                          <a:cs typeface="Times New Roman"/>
                        </a:rPr>
                        <a:t>Cost of Expense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492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Plane Ticket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United Airlines $567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$567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4986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Rental Car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Enterprise Full Size SUV $112 Daily (2 Days)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$ 224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4986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Hotel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Wyndham SA $122 (1 night) 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$122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492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Alamo Ticket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Ticket for Dad $10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$10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492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The CIA meal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Meal for 1 and Baby $100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$100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492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Souvenirs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$50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$50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492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Meals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$50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$50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492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Gas for car to and from OKC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$50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$50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492"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Tips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$20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Calibri"/>
                          <a:cs typeface="Times New Roman"/>
                        </a:rPr>
                        <a:t>$20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4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>
                          <a:latin typeface="Times New Roman"/>
                          <a:ea typeface="Calibri"/>
                          <a:cs typeface="Times New Roman"/>
                        </a:rPr>
                        <a:t>TOTAL</a:t>
                      </a:r>
                      <a:endParaRPr lang="en-US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Times New Roman"/>
                          <a:ea typeface="Calibri"/>
                          <a:cs typeface="Times New Roman"/>
                        </a:rPr>
                        <a:t>$</a:t>
                      </a:r>
                      <a:r>
                        <a:rPr lang="en-US" sz="1000" dirty="0" err="1">
                          <a:latin typeface="Times New Roman"/>
                          <a:ea typeface="Calibri"/>
                          <a:cs typeface="Times New Roman"/>
                        </a:rPr>
                        <a:t>1,193+tax</a:t>
                      </a:r>
                      <a:endParaRPr lang="en-US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110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Remember the Alamo</vt:lpstr>
      <vt:lpstr>The Flight</vt:lpstr>
      <vt:lpstr>The Alamo!!!</vt:lpstr>
      <vt:lpstr>The CIA</vt:lpstr>
      <vt:lpstr>The Hotel</vt:lpstr>
      <vt:lpstr>Total Cost</vt:lpstr>
    </vt:vector>
  </TitlesOfParts>
  <Company>Default 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Remember the Alamo</dc:title>
  <dc:creator>Install User</dc:creator>
  <cp:lastModifiedBy>Install User</cp:lastModifiedBy>
  <cp:revision>2</cp:revision>
  <dcterms:created xsi:type="dcterms:W3CDTF">2014-10-03T03:14:23Z</dcterms:created>
  <dcterms:modified xsi:type="dcterms:W3CDTF">2014-10-03T03:24:29Z</dcterms:modified>
</cp:coreProperties>
</file>