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7C1-9824-434A-BD8C-040B0E41121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3BCC-4A99-4841-BD9D-FC3F0F722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7C1-9824-434A-BD8C-040B0E41121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3BCC-4A99-4841-BD9D-FC3F0F722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7C1-9824-434A-BD8C-040B0E41121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3BCC-4A99-4841-BD9D-FC3F0F722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7C1-9824-434A-BD8C-040B0E41121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3BCC-4A99-4841-BD9D-FC3F0F722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7C1-9824-434A-BD8C-040B0E41121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3BCC-4A99-4841-BD9D-FC3F0F722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7C1-9824-434A-BD8C-040B0E41121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3BCC-4A99-4841-BD9D-FC3F0F722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7C1-9824-434A-BD8C-040B0E41121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3BCC-4A99-4841-BD9D-FC3F0F722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7C1-9824-434A-BD8C-040B0E41121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3BCC-4A99-4841-BD9D-FC3F0F722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7C1-9824-434A-BD8C-040B0E41121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3BCC-4A99-4841-BD9D-FC3F0F722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7C1-9824-434A-BD8C-040B0E41121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3BCC-4A99-4841-BD9D-FC3F0F722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7C1-9824-434A-BD8C-040B0E41121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3BCC-4A99-4841-BD9D-FC3F0F722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107C1-9824-434A-BD8C-040B0E41121C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A3BCC-4A99-4841-BD9D-FC3F0F722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w.frugalvillage.com/felsnapt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495800"/>
            <a:ext cx="3352800" cy="2169459"/>
          </a:xfrm>
          <a:prstGeom prst="rect">
            <a:avLst/>
          </a:prstGeom>
          <a:noFill/>
        </p:spPr>
      </p:pic>
      <p:pic>
        <p:nvPicPr>
          <p:cNvPr id="2052" name="Picture 4" descr="http://pics2.ds-static.com/prodimg/301837/3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419600"/>
            <a:ext cx="2857500" cy="2857500"/>
          </a:xfrm>
          <a:prstGeom prst="rect">
            <a:avLst/>
          </a:prstGeom>
          <a:noFill/>
        </p:spPr>
      </p:pic>
      <p:pic>
        <p:nvPicPr>
          <p:cNvPr id="2054" name="Picture 6" descr="http://t1.gstatic.com/images?q=tbn:ANd9GcRSAfv_3KxHHDTDcvfvn4v3_QsHr6XzrVs7lR5nfcEIQRJwPE4CO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4419600"/>
            <a:ext cx="2209800" cy="2209800"/>
          </a:xfrm>
          <a:prstGeom prst="rect">
            <a:avLst/>
          </a:prstGeom>
          <a:noFill/>
        </p:spPr>
      </p:pic>
      <p:pic>
        <p:nvPicPr>
          <p:cNvPr id="2" name="Picture 2" descr="diy laundry deterge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1" y="304801"/>
            <a:ext cx="6476999" cy="4310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Homemade Laundry Detergent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53340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 (4 lb 12 oz) box of Borax</a:t>
            </a:r>
          </a:p>
          <a:p>
            <a:r>
              <a:rPr lang="en-US" dirty="0" smtClean="0"/>
              <a:t>1 (3 lb 7 oz) box of Super Washing Soda</a:t>
            </a:r>
          </a:p>
          <a:p>
            <a:r>
              <a:rPr lang="en-US" dirty="0" smtClean="0"/>
              <a:t>2 bars of </a:t>
            </a:r>
            <a:r>
              <a:rPr lang="en-US" dirty="0" err="1" smtClean="0"/>
              <a:t>Fels-Naptha</a:t>
            </a:r>
            <a:r>
              <a:rPr lang="en-US" dirty="0" smtClean="0"/>
              <a:t> soap*</a:t>
            </a:r>
          </a:p>
          <a:p>
            <a:pPr lvl="1"/>
            <a:r>
              <a:rPr lang="en-US" dirty="0" smtClean="0"/>
              <a:t>OPTIONAL:</a:t>
            </a:r>
          </a:p>
          <a:p>
            <a:r>
              <a:rPr lang="en-US" dirty="0" smtClean="0"/>
              <a:t>1 (3 lb) container of </a:t>
            </a:r>
            <a:r>
              <a:rPr lang="en-US" dirty="0" err="1" smtClean="0"/>
              <a:t>OxyClean</a:t>
            </a:r>
            <a:endParaRPr lang="en-US" dirty="0" smtClean="0"/>
          </a:p>
          <a:p>
            <a:r>
              <a:rPr lang="en-US" dirty="0" smtClean="0"/>
              <a:t>1 (4 lb) box of Baking Soda</a:t>
            </a:r>
          </a:p>
          <a:p>
            <a:r>
              <a:rPr lang="en-US" dirty="0" smtClean="0"/>
              <a:t>1 (55 oz) bottle of </a:t>
            </a:r>
            <a:r>
              <a:rPr lang="en-US" dirty="0" err="1" smtClean="0"/>
              <a:t>Purex</a:t>
            </a:r>
            <a:r>
              <a:rPr lang="en-US" dirty="0" smtClean="0"/>
              <a:t> Crystals fabric softener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1295400"/>
            <a:ext cx="2971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You will also need: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1-2 LARGE </a:t>
            </a:r>
            <a:r>
              <a:rPr lang="en-US" sz="3000" dirty="0" smtClean="0"/>
              <a:t>bowls*</a:t>
            </a:r>
            <a:endParaRPr lang="en-US" sz="3000" dirty="0" smtClean="0"/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Large, long-handled spoon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Grater</a:t>
            </a:r>
          </a:p>
          <a:p>
            <a:r>
              <a:rPr lang="en-US" sz="3000" dirty="0" smtClean="0"/>
              <a:t>----------------------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Container to take detergent home in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82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Homemade Laundry Detergent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mmorehead</dc:creator>
  <cp:lastModifiedBy>mmorehead</cp:lastModifiedBy>
  <cp:revision>36</cp:revision>
  <dcterms:created xsi:type="dcterms:W3CDTF">2013-01-28T21:02:34Z</dcterms:created>
  <dcterms:modified xsi:type="dcterms:W3CDTF">2015-04-27T19:55:18Z</dcterms:modified>
</cp:coreProperties>
</file>