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38E51-A4FD-4388-AAEF-2D4AF01BD7EA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E832E-F2B6-4EDC-8598-520AF8909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ll Stainlifters Free and Clear Laundry Detergent, 150 o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2819400" cy="2819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22860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$10.77</a:t>
            </a:r>
          </a:p>
          <a:p>
            <a:r>
              <a:rPr lang="en-US" sz="3200" b="1" dirty="0" smtClean="0"/>
              <a:t>  96 loads</a:t>
            </a:r>
            <a:endParaRPr lang="en-US" sz="3200" b="1" dirty="0"/>
          </a:p>
        </p:txBody>
      </p:sp>
      <p:pic>
        <p:nvPicPr>
          <p:cNvPr id="11268" name="Picture 4" descr="Tide Pods Spring Meadow Detergent, 72c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962400"/>
            <a:ext cx="2438400" cy="2438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67000" y="396240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$17.97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72 loads</a:t>
            </a:r>
            <a:endParaRPr lang="en-US" sz="3200" b="1" dirty="0"/>
          </a:p>
        </p:txBody>
      </p:sp>
      <p:pic>
        <p:nvPicPr>
          <p:cNvPr id="11270" name="Picture 6" descr="Tide 2x Ultra With Febreze Freshness Liquid Laundry Detergent, Spring &amp; Renewal, 150 o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762000"/>
            <a:ext cx="2590800" cy="2590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858000" y="22860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$17.97</a:t>
            </a:r>
          </a:p>
          <a:p>
            <a:r>
              <a:rPr lang="en-US" sz="3200" b="1" dirty="0" smtClean="0"/>
              <a:t>   90 loads</a:t>
            </a:r>
            <a:endParaRPr lang="en-US" sz="3200" b="1" dirty="0"/>
          </a:p>
        </p:txBody>
      </p:sp>
      <p:pic>
        <p:nvPicPr>
          <p:cNvPr id="11272" name="Picture 8" descr="Xtra Scentsations Calypso Fresh Detergent, 250 O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4038600"/>
            <a:ext cx="2476500" cy="24765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086600" y="373380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$7.98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160 loads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iy laundry detergent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5029200" y="3886200"/>
            <a:ext cx="3543100" cy="2357951"/>
          </a:xfrm>
          <a:prstGeom prst="rect">
            <a:avLst/>
          </a:prstGeom>
          <a:noFill/>
        </p:spPr>
      </p:pic>
      <p:pic>
        <p:nvPicPr>
          <p:cNvPr id="14338" name="Picture 2" descr="Arm &amp; Hammer Powder Plus Oxiclean Stain Fighters Fresh Scent Laundry Detergent, 9.92 l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85800"/>
            <a:ext cx="2362200" cy="2362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19400" y="3810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$13.47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120 loads</a:t>
            </a:r>
            <a:endParaRPr lang="en-US" sz="2800" b="1" dirty="0"/>
          </a:p>
        </p:txBody>
      </p:sp>
      <p:pic>
        <p:nvPicPr>
          <p:cNvPr id="14340" name="Picture 4" descr="Gain With FreshLock Original Powder Detergent 150 Loads 172 O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886200"/>
            <a:ext cx="2667000" cy="2667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37338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$19.47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150 loads</a:t>
            </a:r>
            <a:endParaRPr lang="en-US" sz="2800" b="1" dirty="0"/>
          </a:p>
        </p:txBody>
      </p:sp>
      <p:pic>
        <p:nvPicPr>
          <p:cNvPr id="14342" name="Picture 6" descr="Ultra Tide Original Powder Laundry Detergent, 143 o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685800"/>
            <a:ext cx="2438400" cy="2438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62800" y="3810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$17.97</a:t>
            </a:r>
          </a:p>
          <a:p>
            <a:r>
              <a:rPr lang="en-US" sz="2800" b="1" dirty="0" smtClean="0"/>
              <a:t>   102 loads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3810000"/>
            <a:ext cx="3886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Borax                $3.38</a:t>
            </a:r>
          </a:p>
          <a:p>
            <a:r>
              <a:rPr lang="en-US" sz="2600" b="1" dirty="0" smtClean="0"/>
              <a:t>Washing Soda $3.24</a:t>
            </a:r>
          </a:p>
          <a:p>
            <a:r>
              <a:rPr lang="en-US" sz="2600" b="1" dirty="0" smtClean="0"/>
              <a:t>Bar soap</a:t>
            </a:r>
            <a:r>
              <a:rPr lang="en-US" sz="2600" b="1" dirty="0"/>
              <a:t>	</a:t>
            </a:r>
            <a:r>
              <a:rPr lang="en-US" sz="2600" b="1" dirty="0" smtClean="0"/>
              <a:t>  $</a:t>
            </a:r>
            <a:r>
              <a:rPr lang="en-US" sz="2600" b="1" dirty="0" smtClean="0"/>
              <a:t>2.64</a:t>
            </a:r>
          </a:p>
          <a:p>
            <a:r>
              <a:rPr lang="en-US" sz="2600" b="1" dirty="0" smtClean="0"/>
              <a:t>Baking Soda    $2.24</a:t>
            </a:r>
          </a:p>
          <a:p>
            <a:r>
              <a:rPr lang="en-US" sz="2600" b="1" dirty="0" err="1" smtClean="0"/>
              <a:t>Purex</a:t>
            </a:r>
            <a:r>
              <a:rPr lang="en-US" sz="2600" b="1" dirty="0" smtClean="0"/>
              <a:t> Crystals $8.96</a:t>
            </a:r>
          </a:p>
          <a:p>
            <a:r>
              <a:rPr lang="en-US" sz="2600" b="1" dirty="0" err="1" smtClean="0"/>
              <a:t>OxiClean</a:t>
            </a:r>
            <a:r>
              <a:rPr lang="en-US" sz="2600" b="1" dirty="0" smtClean="0"/>
              <a:t>           </a:t>
            </a:r>
            <a:r>
              <a:rPr lang="en-US" sz="2600" b="1" u="sng" dirty="0" smtClean="0"/>
              <a:t>$7.52</a:t>
            </a:r>
            <a:endParaRPr lang="en-US" sz="2600" b="1" dirty="0" smtClean="0"/>
          </a:p>
          <a:p>
            <a:r>
              <a:rPr lang="en-US" sz="2600" b="1" dirty="0"/>
              <a:t>	</a:t>
            </a:r>
            <a:r>
              <a:rPr lang="en-US" sz="2600" b="1" dirty="0" smtClean="0"/>
              <a:t>	$27.98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55626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312 oz</a:t>
            </a:r>
          </a:p>
          <a:p>
            <a:r>
              <a:rPr lang="en-US" sz="2600" b="1" dirty="0" smtClean="0"/>
              <a:t>1 tbsp=0.5 oz</a:t>
            </a:r>
          </a:p>
          <a:p>
            <a:r>
              <a:rPr lang="en-US" sz="2600" b="1" dirty="0" smtClean="0"/>
              <a:t>624 loads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51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mmorehead</dc:creator>
  <cp:lastModifiedBy>mmorehead</cp:lastModifiedBy>
  <cp:revision>9</cp:revision>
  <dcterms:created xsi:type="dcterms:W3CDTF">2013-01-30T19:52:29Z</dcterms:created>
  <dcterms:modified xsi:type="dcterms:W3CDTF">2015-04-27T19:59:10Z</dcterms:modified>
</cp:coreProperties>
</file>