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62" r:id="rId5"/>
    <p:sldId id="263" r:id="rId6"/>
    <p:sldId id="264" r:id="rId7"/>
    <p:sldId id="259" r:id="rId8"/>
    <p:sldId id="267" r:id="rId9"/>
    <p:sldId id="268" r:id="rId10"/>
    <p:sldId id="265" r:id="rId11"/>
    <p:sldId id="270" r:id="rId12"/>
    <p:sldId id="271" r:id="rId13"/>
    <p:sldId id="272" r:id="rId14"/>
    <p:sldId id="274" r:id="rId15"/>
    <p:sldId id="273" r:id="rId16"/>
    <p:sldId id="269" r:id="rId17"/>
    <p:sldId id="260" r:id="rId18"/>
    <p:sldId id="261" r:id="rId19"/>
    <p:sldId id="275" r:id="rId20"/>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36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36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36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3600" kern="1200">
        <a:solidFill>
          <a:schemeClr val="tx1"/>
        </a:solidFill>
        <a:latin typeface="Times New Roman" panose="02020603050405020304" pitchFamily="18" charset="0"/>
        <a:ea typeface="+mn-ea"/>
        <a:cs typeface="+mn-cs"/>
      </a:defRPr>
    </a:lvl5pPr>
    <a:lvl6pPr marL="2286000" algn="l" defTabSz="914400" rtl="0" eaLnBrk="1" latinLnBrk="0" hangingPunct="1">
      <a:defRPr sz="3600" kern="1200">
        <a:solidFill>
          <a:schemeClr val="tx1"/>
        </a:solidFill>
        <a:latin typeface="Times New Roman" panose="02020603050405020304" pitchFamily="18" charset="0"/>
        <a:ea typeface="+mn-ea"/>
        <a:cs typeface="+mn-cs"/>
      </a:defRPr>
    </a:lvl6pPr>
    <a:lvl7pPr marL="2743200" algn="l" defTabSz="914400" rtl="0" eaLnBrk="1" latinLnBrk="0" hangingPunct="1">
      <a:defRPr sz="3600" kern="1200">
        <a:solidFill>
          <a:schemeClr val="tx1"/>
        </a:solidFill>
        <a:latin typeface="Times New Roman" panose="02020603050405020304" pitchFamily="18" charset="0"/>
        <a:ea typeface="+mn-ea"/>
        <a:cs typeface="+mn-cs"/>
      </a:defRPr>
    </a:lvl7pPr>
    <a:lvl8pPr marL="3200400" algn="l" defTabSz="914400" rtl="0" eaLnBrk="1" latinLnBrk="0" hangingPunct="1">
      <a:defRPr sz="3600" kern="1200">
        <a:solidFill>
          <a:schemeClr val="tx1"/>
        </a:solidFill>
        <a:latin typeface="Times New Roman" panose="02020603050405020304" pitchFamily="18" charset="0"/>
        <a:ea typeface="+mn-ea"/>
        <a:cs typeface="+mn-cs"/>
      </a:defRPr>
    </a:lvl8pPr>
    <a:lvl9pPr marL="3657600" algn="l" defTabSz="914400" rtl="0" eaLnBrk="1" latinLnBrk="0" hangingPunct="1">
      <a:defRPr sz="3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41" autoAdjust="0"/>
    <p:restoredTop sz="90929"/>
  </p:normalViewPr>
  <p:slideViewPr>
    <p:cSldViewPr showGuides="1">
      <p:cViewPr varScale="1">
        <p:scale>
          <a:sx n="62" d="100"/>
          <a:sy n="62" d="100"/>
        </p:scale>
        <p:origin x="1314" y="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842B1B6-5738-4F9A-8C62-1A7C5350CF2D}"/>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90A34660-84D8-47C9-BC9C-1702C8758B84}"/>
                </a:ext>
              </a:extLst>
            </p:cNvPr>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w="9525">
              <a:noFill/>
              <a:miter lim="800000"/>
              <a:headEnd/>
              <a:tailEnd/>
            </a:ln>
          </p:spPr>
          <p:txBody>
            <a:bodyPr wrap="none" anchor="ctr"/>
            <a:lstStyle/>
            <a:p>
              <a:pPr>
                <a:defRPr/>
              </a:pPr>
              <a:endParaRPr lang="en-US"/>
            </a:p>
          </p:txBody>
        </p:sp>
        <p:sp>
          <p:nvSpPr>
            <p:cNvPr id="6" name="Rectangle 4">
              <a:extLst>
                <a:ext uri="{FF2B5EF4-FFF2-40B4-BE49-F238E27FC236}">
                  <a16:creationId xmlns:a16="http://schemas.microsoft.com/office/drawing/2014/main" id="{3F4B2DC9-9803-428B-B8E0-A6A81F4617DC}"/>
                </a:ext>
              </a:extLst>
            </p:cNvPr>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pPr>
                <a:defRPr/>
              </a:pPr>
              <a:endParaRPr lang="en-US"/>
            </a:p>
          </p:txBody>
        </p:sp>
      </p:grpSp>
      <p:grpSp>
        <p:nvGrpSpPr>
          <p:cNvPr id="7" name="Group 5">
            <a:extLst>
              <a:ext uri="{FF2B5EF4-FFF2-40B4-BE49-F238E27FC236}">
                <a16:creationId xmlns:a16="http://schemas.microsoft.com/office/drawing/2014/main" id="{06241FD5-38C4-4DC9-8F8B-65DA5C717BFE}"/>
              </a:ext>
            </a:extLst>
          </p:cNvPr>
          <p:cNvGrpSpPr>
            <a:grpSpLocks/>
          </p:cNvGrpSpPr>
          <p:nvPr/>
        </p:nvGrpSpPr>
        <p:grpSpPr bwMode="auto">
          <a:xfrm>
            <a:off x="152400" y="314325"/>
            <a:ext cx="847725" cy="6543675"/>
            <a:chOff x="96" y="198"/>
            <a:chExt cx="534" cy="4122"/>
          </a:xfrm>
        </p:grpSpPr>
        <p:sp>
          <p:nvSpPr>
            <p:cNvPr id="8" name="AutoShape 6">
              <a:extLst>
                <a:ext uri="{FF2B5EF4-FFF2-40B4-BE49-F238E27FC236}">
                  <a16:creationId xmlns:a16="http://schemas.microsoft.com/office/drawing/2014/main" id="{D6C70A25-E1A6-4360-AD6A-A5CDC552DB13}"/>
                </a:ext>
              </a:extLst>
            </p:cNvPr>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9" name="AutoShape 7">
              <a:extLst>
                <a:ext uri="{FF2B5EF4-FFF2-40B4-BE49-F238E27FC236}">
                  <a16:creationId xmlns:a16="http://schemas.microsoft.com/office/drawing/2014/main" id="{1AF5106B-DCE2-4624-905A-0ACDC104516B}"/>
                </a:ext>
              </a:extLst>
            </p:cNvPr>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10" name="AutoShape 8">
              <a:extLst>
                <a:ext uri="{FF2B5EF4-FFF2-40B4-BE49-F238E27FC236}">
                  <a16:creationId xmlns:a16="http://schemas.microsoft.com/office/drawing/2014/main" id="{693E731A-7EC1-446B-AFDE-A679985FB36D}"/>
                </a:ext>
              </a:extLst>
            </p:cNvPr>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11" name="AutoShape 9">
              <a:extLst>
                <a:ext uri="{FF2B5EF4-FFF2-40B4-BE49-F238E27FC236}">
                  <a16:creationId xmlns:a16="http://schemas.microsoft.com/office/drawing/2014/main" id="{6A2A17C5-5303-47D9-A35E-00AD4AD9F97F}"/>
                </a:ext>
              </a:extLst>
            </p:cNvPr>
            <p:cNvSpPr>
              <a:spLocks noChangeArrowheads="1"/>
            </p:cNvSpPr>
            <p:nvPr/>
          </p:nvSpPr>
          <p:spPr bwMode="auto">
            <a:xfrm rot="5400000" flipH="1">
              <a:off x="83" y="3781"/>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12" name="AutoShape 10">
              <a:extLst>
                <a:ext uri="{FF2B5EF4-FFF2-40B4-BE49-F238E27FC236}">
                  <a16:creationId xmlns:a16="http://schemas.microsoft.com/office/drawing/2014/main" id="{50BE8898-B8C3-4717-97C9-BEBA34F90A55}"/>
                </a:ext>
              </a:extLst>
            </p:cNvPr>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13" name="AutoShape 11">
              <a:extLst>
                <a:ext uri="{FF2B5EF4-FFF2-40B4-BE49-F238E27FC236}">
                  <a16:creationId xmlns:a16="http://schemas.microsoft.com/office/drawing/2014/main" id="{4D442C3B-EFB2-4067-9065-FE5A57FDF45E}"/>
                </a:ext>
              </a:extLst>
            </p:cNvPr>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14" name="AutoShape 12">
              <a:extLst>
                <a:ext uri="{FF2B5EF4-FFF2-40B4-BE49-F238E27FC236}">
                  <a16:creationId xmlns:a16="http://schemas.microsoft.com/office/drawing/2014/main" id="{83F42650-F35E-4C89-A43E-CD94A5DD822C}"/>
                </a:ext>
              </a:extLst>
            </p:cNvPr>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grpSp>
      <p:sp>
        <p:nvSpPr>
          <p:cNvPr id="15" name="Rectangle 13">
            <a:extLst>
              <a:ext uri="{FF2B5EF4-FFF2-40B4-BE49-F238E27FC236}">
                <a16:creationId xmlns:a16="http://schemas.microsoft.com/office/drawing/2014/main" id="{F99CDD02-0C5A-4A12-B76D-EB4EF219661F}"/>
              </a:ext>
            </a:extLst>
          </p:cNvPr>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lgn="ctr">
              <a:defRPr/>
            </a:pPr>
            <a:endParaRPr kumimoji="1" lang="en-US"/>
          </a:p>
        </p:txBody>
      </p:sp>
      <p:sp>
        <p:nvSpPr>
          <p:cNvPr id="16" name="AutoShape 14">
            <a:extLst>
              <a:ext uri="{FF2B5EF4-FFF2-40B4-BE49-F238E27FC236}">
                <a16:creationId xmlns:a16="http://schemas.microsoft.com/office/drawing/2014/main" id="{1058FDAD-671F-40AE-A7B8-B8C5DE857FAF}"/>
              </a:ext>
            </a:extLst>
          </p:cNvPr>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a:defRPr/>
            </a:pPr>
            <a:endParaRPr kumimoji="1" lang="en-US"/>
          </a:p>
        </p:txBody>
      </p:sp>
      <p:sp>
        <p:nvSpPr>
          <p:cNvPr id="17" name="Oval 15">
            <a:extLst>
              <a:ext uri="{FF2B5EF4-FFF2-40B4-BE49-F238E27FC236}">
                <a16:creationId xmlns:a16="http://schemas.microsoft.com/office/drawing/2014/main" id="{20F2E7A4-F1B4-42C3-900E-BA15E9D11BC4}"/>
              </a:ext>
            </a:extLst>
          </p:cNvPr>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defRPr/>
            </a:pPr>
            <a:endParaRPr kumimoji="1" lang="en-US"/>
          </a:p>
        </p:txBody>
      </p:sp>
      <p:sp>
        <p:nvSpPr>
          <p:cNvPr id="18" name="Rectangle 16">
            <a:extLst>
              <a:ext uri="{FF2B5EF4-FFF2-40B4-BE49-F238E27FC236}">
                <a16:creationId xmlns:a16="http://schemas.microsoft.com/office/drawing/2014/main" id="{0BFFC035-9D3F-44AD-988F-940958B2AF43}"/>
              </a:ext>
            </a:extLst>
          </p:cNvPr>
          <p:cNvSpPr>
            <a:spLocks noChangeArrowheads="1"/>
          </p:cNvSpPr>
          <p:nvPr/>
        </p:nvSpPr>
        <p:spPr bwMode="auto">
          <a:xfrm>
            <a:off x="463550" y="2700338"/>
            <a:ext cx="161925" cy="4157662"/>
          </a:xfrm>
          <a:prstGeom prst="rect">
            <a:avLst/>
          </a:prstGeom>
          <a:noFill/>
          <a:ln w="9525">
            <a:noFill/>
            <a:miter lim="800000"/>
            <a:headEnd/>
            <a:tailEnd/>
          </a:ln>
        </p:spPr>
        <p:txBody>
          <a:bodyPr wrap="none" anchor="ctr"/>
          <a:lstStyle/>
          <a:p>
            <a:pPr algn="ctr">
              <a:defRPr/>
            </a:pPr>
            <a:endParaRPr kumimoji="1" lang="en-US"/>
          </a:p>
        </p:txBody>
      </p:sp>
      <p:sp>
        <p:nvSpPr>
          <p:cNvPr id="19" name="Oval 17">
            <a:extLst>
              <a:ext uri="{FF2B5EF4-FFF2-40B4-BE49-F238E27FC236}">
                <a16:creationId xmlns:a16="http://schemas.microsoft.com/office/drawing/2014/main" id="{849C209A-5882-4960-A0B2-BDE0A177855E}"/>
              </a:ext>
            </a:extLst>
          </p:cNvPr>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defRPr/>
            </a:pPr>
            <a:endParaRPr kumimoji="1" lang="en-US"/>
          </a:p>
        </p:txBody>
      </p:sp>
      <p:sp>
        <p:nvSpPr>
          <p:cNvPr id="20" name="Rectangle 18">
            <a:extLst>
              <a:ext uri="{FF2B5EF4-FFF2-40B4-BE49-F238E27FC236}">
                <a16:creationId xmlns:a16="http://schemas.microsoft.com/office/drawing/2014/main" id="{251EA645-33E6-457B-B399-4D95B3E79B49}"/>
              </a:ext>
            </a:extLst>
          </p:cNvPr>
          <p:cNvSpPr>
            <a:spLocks noChangeArrowheads="1"/>
          </p:cNvSpPr>
          <p:nvPr/>
        </p:nvSpPr>
        <p:spPr bwMode="auto">
          <a:xfrm>
            <a:off x="484188" y="2760663"/>
            <a:ext cx="8751887" cy="190500"/>
          </a:xfrm>
          <a:prstGeom prst="rect">
            <a:avLst/>
          </a:prstGeom>
          <a:noFill/>
          <a:ln w="9525">
            <a:noFill/>
            <a:miter lim="800000"/>
            <a:headEnd/>
            <a:tailEnd/>
          </a:ln>
        </p:spPr>
        <p:txBody>
          <a:bodyPr wrap="none" anchor="ctr"/>
          <a:lstStyle/>
          <a:p>
            <a:pPr algn="ctr">
              <a:defRPr/>
            </a:pPr>
            <a:endParaRPr kumimoji="1" lang="en-US"/>
          </a:p>
        </p:txBody>
      </p:sp>
      <p:grpSp>
        <p:nvGrpSpPr>
          <p:cNvPr id="21" name="Group 19">
            <a:extLst>
              <a:ext uri="{FF2B5EF4-FFF2-40B4-BE49-F238E27FC236}">
                <a16:creationId xmlns:a16="http://schemas.microsoft.com/office/drawing/2014/main" id="{2B72D1F6-C9A7-4F75-A8CC-8CEFB591275B}"/>
              </a:ext>
            </a:extLst>
          </p:cNvPr>
          <p:cNvGrpSpPr>
            <a:grpSpLocks/>
          </p:cNvGrpSpPr>
          <p:nvPr/>
        </p:nvGrpSpPr>
        <p:grpSpPr bwMode="auto">
          <a:xfrm>
            <a:off x="150813" y="0"/>
            <a:ext cx="849312" cy="6858000"/>
            <a:chOff x="95" y="0"/>
            <a:chExt cx="535" cy="4320"/>
          </a:xfrm>
        </p:grpSpPr>
        <p:sp>
          <p:nvSpPr>
            <p:cNvPr id="22" name="AutoShape 20">
              <a:extLst>
                <a:ext uri="{FF2B5EF4-FFF2-40B4-BE49-F238E27FC236}">
                  <a16:creationId xmlns:a16="http://schemas.microsoft.com/office/drawing/2014/main" id="{33C1795B-FE4C-46C3-83FF-69F20EC3A897}"/>
                </a:ext>
              </a:extLst>
            </p:cNvPr>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3" name="AutoShape 21">
              <a:extLst>
                <a:ext uri="{FF2B5EF4-FFF2-40B4-BE49-F238E27FC236}">
                  <a16:creationId xmlns:a16="http://schemas.microsoft.com/office/drawing/2014/main" id="{E953923C-AB3F-4509-A41C-0792A6E07802}"/>
                </a:ext>
              </a:extLst>
            </p:cNvPr>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4" name="AutoShape 22">
              <a:extLst>
                <a:ext uri="{FF2B5EF4-FFF2-40B4-BE49-F238E27FC236}">
                  <a16:creationId xmlns:a16="http://schemas.microsoft.com/office/drawing/2014/main" id="{6C946EC9-21CB-430D-80E8-CDE8E31B5777}"/>
                </a:ext>
              </a:extLst>
            </p:cNvPr>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5" name="AutoShape 23">
              <a:extLst>
                <a:ext uri="{FF2B5EF4-FFF2-40B4-BE49-F238E27FC236}">
                  <a16:creationId xmlns:a16="http://schemas.microsoft.com/office/drawing/2014/main" id="{39B1BD31-662B-465E-84C2-D98FF443C494}"/>
                </a:ext>
              </a:extLst>
            </p:cNvPr>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6" name="AutoShape 24">
              <a:extLst>
                <a:ext uri="{FF2B5EF4-FFF2-40B4-BE49-F238E27FC236}">
                  <a16:creationId xmlns:a16="http://schemas.microsoft.com/office/drawing/2014/main" id="{6E3BB310-467F-429F-A6EE-678CA4030AD1}"/>
                </a:ext>
              </a:extLst>
            </p:cNvPr>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7" name="AutoShape 25">
              <a:extLst>
                <a:ext uri="{FF2B5EF4-FFF2-40B4-BE49-F238E27FC236}">
                  <a16:creationId xmlns:a16="http://schemas.microsoft.com/office/drawing/2014/main" id="{2410804A-29AA-48AD-939B-33BEAE8A490D}"/>
                </a:ext>
              </a:extLst>
            </p:cNvPr>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8" name="Freeform 26">
              <a:extLst>
                <a:ext uri="{FF2B5EF4-FFF2-40B4-BE49-F238E27FC236}">
                  <a16:creationId xmlns:a16="http://schemas.microsoft.com/office/drawing/2014/main" id="{F461A497-2D2C-4484-B751-B2F09B256670}"/>
                </a:ext>
              </a:extLst>
            </p:cNvPr>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pPr>
                <a:defRPr/>
              </a:pPr>
              <a:endParaRPr lang="en-US"/>
            </a:p>
          </p:txBody>
        </p:sp>
        <p:sp>
          <p:nvSpPr>
            <p:cNvPr id="29" name="Freeform 27">
              <a:extLst>
                <a:ext uri="{FF2B5EF4-FFF2-40B4-BE49-F238E27FC236}">
                  <a16:creationId xmlns:a16="http://schemas.microsoft.com/office/drawing/2014/main" id="{0F0810D2-39CF-4288-8DF6-3E77A3139FEE}"/>
                </a:ext>
              </a:extLst>
            </p:cNvPr>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pPr>
                <a:defRPr/>
              </a:pPr>
              <a:endParaRPr lang="en-US"/>
            </a:p>
          </p:txBody>
        </p:sp>
      </p:grpSp>
      <p:sp>
        <p:nvSpPr>
          <p:cNvPr id="30748" name="Rectangle 28"/>
          <p:cNvSpPr>
            <a:spLocks noGrp="1" noChangeArrowheads="1"/>
          </p:cNvSpPr>
          <p:nvPr>
            <p:ph type="ctrTitle" sz="quarter"/>
          </p:nvPr>
        </p:nvSpPr>
        <p:spPr>
          <a:xfrm>
            <a:off x="1154113" y="1211263"/>
            <a:ext cx="7772400" cy="1431925"/>
          </a:xfrm>
        </p:spPr>
        <p:txBody>
          <a:bodyPr/>
          <a:lstStyle>
            <a:lvl1pPr>
              <a:defRPr/>
            </a:lvl1pPr>
          </a:lstStyle>
          <a:p>
            <a:r>
              <a:rPr lang="en-US"/>
              <a:t>Click to edit Master title style</a:t>
            </a:r>
          </a:p>
        </p:txBody>
      </p:sp>
      <p:sp>
        <p:nvSpPr>
          <p:cNvPr id="30749" name="Rectangle 29"/>
          <p:cNvSpPr>
            <a:spLocks noGrp="1" noChangeArrowheads="1"/>
          </p:cNvSpPr>
          <p:nvPr>
            <p:ph type="subTitle" sz="quarter" idx="1"/>
          </p:nvPr>
        </p:nvSpPr>
        <p:spPr>
          <a:xfrm>
            <a:off x="1171575" y="3124200"/>
            <a:ext cx="6400800" cy="1752600"/>
          </a:xfrm>
        </p:spPr>
        <p:txBody>
          <a:bodyPr/>
          <a:lstStyle>
            <a:lvl1pPr marL="0" indent="0">
              <a:buFontTx/>
              <a:buNone/>
              <a:defRPr/>
            </a:lvl1pPr>
          </a:lstStyle>
          <a:p>
            <a:r>
              <a:rPr lang="en-US"/>
              <a:t>Click to edit Master subtitle style</a:t>
            </a:r>
          </a:p>
        </p:txBody>
      </p:sp>
      <p:sp>
        <p:nvSpPr>
          <p:cNvPr id="30" name="Rectangle 30">
            <a:extLst>
              <a:ext uri="{FF2B5EF4-FFF2-40B4-BE49-F238E27FC236}">
                <a16:creationId xmlns:a16="http://schemas.microsoft.com/office/drawing/2014/main" id="{44CE88D4-C4E5-453C-A3BB-1EBED72508E8}"/>
              </a:ext>
            </a:extLst>
          </p:cNvPr>
          <p:cNvSpPr>
            <a:spLocks noGrp="1" noChangeArrowheads="1"/>
          </p:cNvSpPr>
          <p:nvPr>
            <p:ph type="dt" sz="quarter" idx="10"/>
          </p:nvPr>
        </p:nvSpPr>
        <p:spPr>
          <a:xfrm>
            <a:off x="1119188" y="6318250"/>
            <a:ext cx="1905000" cy="457200"/>
          </a:xfrm>
        </p:spPr>
        <p:txBody>
          <a:bodyPr/>
          <a:lstStyle>
            <a:lvl1pPr>
              <a:defRPr/>
            </a:lvl1pPr>
          </a:lstStyle>
          <a:p>
            <a:pPr>
              <a:defRPr/>
            </a:pPr>
            <a:endParaRPr lang="en-US"/>
          </a:p>
        </p:txBody>
      </p:sp>
      <p:sp>
        <p:nvSpPr>
          <p:cNvPr id="31" name="Rectangle 31">
            <a:extLst>
              <a:ext uri="{FF2B5EF4-FFF2-40B4-BE49-F238E27FC236}">
                <a16:creationId xmlns:a16="http://schemas.microsoft.com/office/drawing/2014/main" id="{EA225764-6476-4841-9918-75EE0C8C622E}"/>
              </a:ext>
            </a:extLst>
          </p:cNvPr>
          <p:cNvSpPr>
            <a:spLocks noGrp="1" noChangeArrowheads="1"/>
          </p:cNvSpPr>
          <p:nvPr>
            <p:ph type="ftr" sz="quarter" idx="11"/>
          </p:nvPr>
        </p:nvSpPr>
        <p:spPr>
          <a:xfrm>
            <a:off x="3557588" y="6318250"/>
            <a:ext cx="2895600" cy="457200"/>
          </a:xfrm>
        </p:spPr>
        <p:txBody>
          <a:bodyPr/>
          <a:lstStyle>
            <a:lvl1pPr>
              <a:defRPr/>
            </a:lvl1pPr>
          </a:lstStyle>
          <a:p>
            <a:pPr>
              <a:defRPr/>
            </a:pPr>
            <a:endParaRPr lang="en-US"/>
          </a:p>
        </p:txBody>
      </p:sp>
      <p:sp>
        <p:nvSpPr>
          <p:cNvPr id="32" name="Rectangle 32">
            <a:extLst>
              <a:ext uri="{FF2B5EF4-FFF2-40B4-BE49-F238E27FC236}">
                <a16:creationId xmlns:a16="http://schemas.microsoft.com/office/drawing/2014/main" id="{2628B601-06E3-4E34-9726-05F78F550D22}"/>
              </a:ext>
            </a:extLst>
          </p:cNvPr>
          <p:cNvSpPr>
            <a:spLocks noGrp="1" noChangeArrowheads="1"/>
          </p:cNvSpPr>
          <p:nvPr>
            <p:ph type="sldNum" sz="quarter" idx="12"/>
          </p:nvPr>
        </p:nvSpPr>
        <p:spPr>
          <a:xfrm>
            <a:off x="6986588" y="6318250"/>
            <a:ext cx="1905000" cy="457200"/>
          </a:xfrm>
        </p:spPr>
        <p:txBody>
          <a:bodyPr/>
          <a:lstStyle>
            <a:lvl1pPr>
              <a:defRPr/>
            </a:lvl1pPr>
          </a:lstStyle>
          <a:p>
            <a:fld id="{DFDE9B22-F381-4259-A2E0-82293362F793}" type="slidenum">
              <a:rPr lang="en-US" altLang="en-US"/>
              <a:pPr/>
              <a:t>‹#›</a:t>
            </a:fld>
            <a:endParaRPr lang="en-US" altLang="en-US"/>
          </a:p>
        </p:txBody>
      </p:sp>
    </p:spTree>
    <p:extLst>
      <p:ext uri="{BB962C8B-B14F-4D97-AF65-F5344CB8AC3E}">
        <p14:creationId xmlns:p14="http://schemas.microsoft.com/office/powerpoint/2010/main" val="273988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1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a:ext uri="{FF2B5EF4-FFF2-40B4-BE49-F238E27FC236}">
                <a16:creationId xmlns:a16="http://schemas.microsoft.com/office/drawing/2014/main" id="{7F34E88B-7646-414D-92F4-0ACE4B8776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9291DDBE-BF6C-4D25-BDE8-5CB4CE21D1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0C08A027-5582-4C03-9A61-50F51D01228D}"/>
              </a:ext>
            </a:extLst>
          </p:cNvPr>
          <p:cNvSpPr>
            <a:spLocks noGrp="1" noChangeArrowheads="1"/>
          </p:cNvSpPr>
          <p:nvPr>
            <p:ph type="sldNum" sz="quarter" idx="12"/>
          </p:nvPr>
        </p:nvSpPr>
        <p:spPr>
          <a:ln/>
        </p:spPr>
        <p:txBody>
          <a:bodyPr/>
          <a:lstStyle>
            <a:lvl1pPr>
              <a:defRPr/>
            </a:lvl1pPr>
          </a:lstStyle>
          <a:p>
            <a:fld id="{3FF2AF76-1DAB-47C4-91C8-195DA92494FF}" type="slidenum">
              <a:rPr lang="en-US" altLang="en-US"/>
              <a:pPr/>
              <a:t>‹#›</a:t>
            </a:fld>
            <a:endParaRPr lang="en-US" altLang="en-US"/>
          </a:p>
        </p:txBody>
      </p:sp>
    </p:spTree>
    <p:extLst>
      <p:ext uri="{BB962C8B-B14F-4D97-AF65-F5344CB8AC3E}">
        <p14:creationId xmlns:p14="http://schemas.microsoft.com/office/powerpoint/2010/main" val="2642457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44463"/>
            <a:ext cx="1962150" cy="5951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144463"/>
            <a:ext cx="5734050" cy="5951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a:ext uri="{FF2B5EF4-FFF2-40B4-BE49-F238E27FC236}">
                <a16:creationId xmlns:a16="http://schemas.microsoft.com/office/drawing/2014/main" id="{E089CE1B-233B-425A-8331-44137E42FB1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3C8B7927-66D0-497F-8898-CA9E6D404D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A208A229-9FA7-47F2-99BD-CEB8A2FE0B66}"/>
              </a:ext>
            </a:extLst>
          </p:cNvPr>
          <p:cNvSpPr>
            <a:spLocks noGrp="1" noChangeArrowheads="1"/>
          </p:cNvSpPr>
          <p:nvPr>
            <p:ph type="sldNum" sz="quarter" idx="12"/>
          </p:nvPr>
        </p:nvSpPr>
        <p:spPr>
          <a:ln/>
        </p:spPr>
        <p:txBody>
          <a:bodyPr/>
          <a:lstStyle>
            <a:lvl1pPr>
              <a:defRPr/>
            </a:lvl1pPr>
          </a:lstStyle>
          <a:p>
            <a:fld id="{4ABBE358-0337-420C-8034-BEEF92422336}" type="slidenum">
              <a:rPr lang="en-US" altLang="en-US"/>
              <a:pPr/>
              <a:t>‹#›</a:t>
            </a:fld>
            <a:endParaRPr lang="en-US" altLang="en-US"/>
          </a:p>
        </p:txBody>
      </p:sp>
    </p:spTree>
    <p:extLst>
      <p:ext uri="{BB962C8B-B14F-4D97-AF65-F5344CB8AC3E}">
        <p14:creationId xmlns:p14="http://schemas.microsoft.com/office/powerpoint/2010/main" val="99010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144463"/>
            <a:ext cx="7772400" cy="1431925"/>
          </a:xfrm>
        </p:spPr>
        <p:txBody>
          <a:bodyPr/>
          <a:lstStyle/>
          <a:p>
            <a:r>
              <a:rPr lang="en-US"/>
              <a:t>Click to edit Master title style</a:t>
            </a:r>
          </a:p>
        </p:txBody>
      </p:sp>
      <p:sp>
        <p:nvSpPr>
          <p:cNvPr id="3" name="SmartArt Placeholder 2"/>
          <p:cNvSpPr>
            <a:spLocks noGrp="1"/>
          </p:cNvSpPr>
          <p:nvPr>
            <p:ph type="dgm" idx="1"/>
          </p:nvPr>
        </p:nvSpPr>
        <p:spPr>
          <a:xfrm>
            <a:off x="1066800" y="1981200"/>
            <a:ext cx="7848600" cy="4114800"/>
          </a:xfrm>
        </p:spPr>
        <p:txBody>
          <a:bodyPr/>
          <a:lstStyle/>
          <a:p>
            <a:pPr lvl="0"/>
            <a:endParaRPr lang="en-US" noProof="0"/>
          </a:p>
        </p:txBody>
      </p:sp>
      <p:sp>
        <p:nvSpPr>
          <p:cNvPr id="4" name="Rectangle 27">
            <a:extLst>
              <a:ext uri="{FF2B5EF4-FFF2-40B4-BE49-F238E27FC236}">
                <a16:creationId xmlns:a16="http://schemas.microsoft.com/office/drawing/2014/main" id="{A151DE90-9F4A-4249-85E0-F70D2E5D20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1E4B914B-592E-4495-B002-FA08978A3D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030E82AB-509B-4B5A-B872-455770E8A18B}"/>
              </a:ext>
            </a:extLst>
          </p:cNvPr>
          <p:cNvSpPr>
            <a:spLocks noGrp="1" noChangeArrowheads="1"/>
          </p:cNvSpPr>
          <p:nvPr>
            <p:ph type="sldNum" sz="quarter" idx="12"/>
          </p:nvPr>
        </p:nvSpPr>
        <p:spPr>
          <a:ln/>
        </p:spPr>
        <p:txBody>
          <a:bodyPr/>
          <a:lstStyle>
            <a:lvl1pPr>
              <a:defRPr/>
            </a:lvl1pPr>
          </a:lstStyle>
          <a:p>
            <a:fld id="{2BF2D2A8-25BC-4608-B990-CB0CBA69946A}" type="slidenum">
              <a:rPr lang="en-US" altLang="en-US"/>
              <a:pPr/>
              <a:t>‹#›</a:t>
            </a:fld>
            <a:endParaRPr lang="en-US" altLang="en-US"/>
          </a:p>
        </p:txBody>
      </p:sp>
    </p:spTree>
    <p:extLst>
      <p:ext uri="{BB962C8B-B14F-4D97-AF65-F5344CB8AC3E}">
        <p14:creationId xmlns:p14="http://schemas.microsoft.com/office/powerpoint/2010/main" val="1549820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144463"/>
            <a:ext cx="7772400" cy="1431925"/>
          </a:xfrm>
        </p:spPr>
        <p:txBody>
          <a:bodyPr/>
          <a:lstStyle/>
          <a:p>
            <a:r>
              <a:rPr lang="en-US"/>
              <a:t>Click to edit Master title style</a:t>
            </a:r>
          </a:p>
        </p:txBody>
      </p:sp>
      <p:sp>
        <p:nvSpPr>
          <p:cNvPr id="3" name="Table Placeholder 2"/>
          <p:cNvSpPr>
            <a:spLocks noGrp="1"/>
          </p:cNvSpPr>
          <p:nvPr>
            <p:ph type="tbl" idx="1"/>
          </p:nvPr>
        </p:nvSpPr>
        <p:spPr>
          <a:xfrm>
            <a:off x="1066800" y="1981200"/>
            <a:ext cx="7848600" cy="4114800"/>
          </a:xfrm>
        </p:spPr>
        <p:txBody>
          <a:bodyPr/>
          <a:lstStyle/>
          <a:p>
            <a:pPr lvl="0"/>
            <a:endParaRPr lang="en-US" noProof="0"/>
          </a:p>
        </p:txBody>
      </p:sp>
      <p:sp>
        <p:nvSpPr>
          <p:cNvPr id="4" name="Rectangle 27">
            <a:extLst>
              <a:ext uri="{FF2B5EF4-FFF2-40B4-BE49-F238E27FC236}">
                <a16:creationId xmlns:a16="http://schemas.microsoft.com/office/drawing/2014/main" id="{83C5E3C3-BD40-41A0-AC55-03EA600064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F4D28962-FA84-4CA1-A371-DDE6FBE3E6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FD32C620-CD68-488C-BB67-5E46229FDCC0}"/>
              </a:ext>
            </a:extLst>
          </p:cNvPr>
          <p:cNvSpPr>
            <a:spLocks noGrp="1" noChangeArrowheads="1"/>
          </p:cNvSpPr>
          <p:nvPr>
            <p:ph type="sldNum" sz="quarter" idx="12"/>
          </p:nvPr>
        </p:nvSpPr>
        <p:spPr>
          <a:ln/>
        </p:spPr>
        <p:txBody>
          <a:bodyPr/>
          <a:lstStyle>
            <a:lvl1pPr>
              <a:defRPr/>
            </a:lvl1pPr>
          </a:lstStyle>
          <a:p>
            <a:fld id="{BECC03BD-AE53-4119-8048-041F6C888849}" type="slidenum">
              <a:rPr lang="en-US" altLang="en-US"/>
              <a:pPr/>
              <a:t>‹#›</a:t>
            </a:fld>
            <a:endParaRPr lang="en-US" altLang="en-US"/>
          </a:p>
        </p:txBody>
      </p:sp>
    </p:spTree>
    <p:extLst>
      <p:ext uri="{BB962C8B-B14F-4D97-AF65-F5344CB8AC3E}">
        <p14:creationId xmlns:p14="http://schemas.microsoft.com/office/powerpoint/2010/main" val="2390449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144463"/>
            <a:ext cx="7772400" cy="1431925"/>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5067300" y="1981200"/>
            <a:ext cx="3848100" cy="4114800"/>
          </a:xfrm>
        </p:spPr>
        <p:txBody>
          <a:bodyPr/>
          <a:lstStyle/>
          <a:p>
            <a:pPr lvl="0"/>
            <a:endParaRPr lang="en-US" noProof="0"/>
          </a:p>
        </p:txBody>
      </p:sp>
      <p:sp>
        <p:nvSpPr>
          <p:cNvPr id="5" name="Rectangle 27">
            <a:extLst>
              <a:ext uri="{FF2B5EF4-FFF2-40B4-BE49-F238E27FC236}">
                <a16:creationId xmlns:a16="http://schemas.microsoft.com/office/drawing/2014/main" id="{63B2ACE5-6231-40A0-93A1-632AE37FEE9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8">
            <a:extLst>
              <a:ext uri="{FF2B5EF4-FFF2-40B4-BE49-F238E27FC236}">
                <a16:creationId xmlns:a16="http://schemas.microsoft.com/office/drawing/2014/main" id="{9265FFA5-0DA5-4D03-9FC4-4ABE89467B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9">
            <a:extLst>
              <a:ext uri="{FF2B5EF4-FFF2-40B4-BE49-F238E27FC236}">
                <a16:creationId xmlns:a16="http://schemas.microsoft.com/office/drawing/2014/main" id="{055274F2-F3C2-45FF-A6B0-DCE27048E4B4}"/>
              </a:ext>
            </a:extLst>
          </p:cNvPr>
          <p:cNvSpPr>
            <a:spLocks noGrp="1" noChangeArrowheads="1"/>
          </p:cNvSpPr>
          <p:nvPr>
            <p:ph type="sldNum" sz="quarter" idx="12"/>
          </p:nvPr>
        </p:nvSpPr>
        <p:spPr>
          <a:ln/>
        </p:spPr>
        <p:txBody>
          <a:bodyPr/>
          <a:lstStyle>
            <a:lvl1pPr>
              <a:defRPr/>
            </a:lvl1pPr>
          </a:lstStyle>
          <a:p>
            <a:fld id="{1CF05EA4-7647-4082-AF53-449885B78C77}" type="slidenum">
              <a:rPr lang="en-US" altLang="en-US"/>
              <a:pPr/>
              <a:t>‹#›</a:t>
            </a:fld>
            <a:endParaRPr lang="en-US" altLang="en-US"/>
          </a:p>
        </p:txBody>
      </p:sp>
    </p:spTree>
    <p:extLst>
      <p:ext uri="{BB962C8B-B14F-4D97-AF65-F5344CB8AC3E}">
        <p14:creationId xmlns:p14="http://schemas.microsoft.com/office/powerpoint/2010/main" val="229367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a:ext uri="{FF2B5EF4-FFF2-40B4-BE49-F238E27FC236}">
                <a16:creationId xmlns:a16="http://schemas.microsoft.com/office/drawing/2014/main" id="{075F42AF-7EB5-4E99-B9E4-9B9501C56A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3FB53EDD-A9A0-4918-9F76-AEDA7554E4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A6A43AAB-7CF1-4E5C-9325-94B340BB9037}"/>
              </a:ext>
            </a:extLst>
          </p:cNvPr>
          <p:cNvSpPr>
            <a:spLocks noGrp="1" noChangeArrowheads="1"/>
          </p:cNvSpPr>
          <p:nvPr>
            <p:ph type="sldNum" sz="quarter" idx="12"/>
          </p:nvPr>
        </p:nvSpPr>
        <p:spPr>
          <a:ln/>
        </p:spPr>
        <p:txBody>
          <a:bodyPr/>
          <a:lstStyle>
            <a:lvl1pPr>
              <a:defRPr/>
            </a:lvl1pPr>
          </a:lstStyle>
          <a:p>
            <a:fld id="{DB849364-08F8-411D-83D2-A91516E166F0}" type="slidenum">
              <a:rPr lang="en-US" altLang="en-US"/>
              <a:pPr/>
              <a:t>‹#›</a:t>
            </a:fld>
            <a:endParaRPr lang="en-US" altLang="en-US"/>
          </a:p>
        </p:txBody>
      </p:sp>
    </p:spTree>
    <p:extLst>
      <p:ext uri="{BB962C8B-B14F-4D97-AF65-F5344CB8AC3E}">
        <p14:creationId xmlns:p14="http://schemas.microsoft.com/office/powerpoint/2010/main" val="212023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7">
            <a:extLst>
              <a:ext uri="{FF2B5EF4-FFF2-40B4-BE49-F238E27FC236}">
                <a16:creationId xmlns:a16="http://schemas.microsoft.com/office/drawing/2014/main" id="{FDB969E3-9FD3-4471-939D-E113296D1C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2BB07E03-9511-4302-BCD8-D1D6BE652A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910AC0DF-717B-4A83-908B-C236F0F71134}"/>
              </a:ext>
            </a:extLst>
          </p:cNvPr>
          <p:cNvSpPr>
            <a:spLocks noGrp="1" noChangeArrowheads="1"/>
          </p:cNvSpPr>
          <p:nvPr>
            <p:ph type="sldNum" sz="quarter" idx="12"/>
          </p:nvPr>
        </p:nvSpPr>
        <p:spPr>
          <a:ln/>
        </p:spPr>
        <p:txBody>
          <a:bodyPr/>
          <a:lstStyle>
            <a:lvl1pPr>
              <a:defRPr/>
            </a:lvl1pPr>
          </a:lstStyle>
          <a:p>
            <a:fld id="{EF665102-4023-433B-869B-A4044BE59B6C}" type="slidenum">
              <a:rPr lang="en-US" altLang="en-US"/>
              <a:pPr/>
              <a:t>‹#›</a:t>
            </a:fld>
            <a:endParaRPr lang="en-US" altLang="en-US"/>
          </a:p>
        </p:txBody>
      </p:sp>
    </p:spTree>
    <p:extLst>
      <p:ext uri="{BB962C8B-B14F-4D97-AF65-F5344CB8AC3E}">
        <p14:creationId xmlns:p14="http://schemas.microsoft.com/office/powerpoint/2010/main" val="278145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7">
            <a:extLst>
              <a:ext uri="{FF2B5EF4-FFF2-40B4-BE49-F238E27FC236}">
                <a16:creationId xmlns:a16="http://schemas.microsoft.com/office/drawing/2014/main" id="{5A872155-B7FA-4AFA-AA25-0D8231866D8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8">
            <a:extLst>
              <a:ext uri="{FF2B5EF4-FFF2-40B4-BE49-F238E27FC236}">
                <a16:creationId xmlns:a16="http://schemas.microsoft.com/office/drawing/2014/main" id="{A1B0F104-09CB-43B7-9D88-FCFD0BE168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9">
            <a:extLst>
              <a:ext uri="{FF2B5EF4-FFF2-40B4-BE49-F238E27FC236}">
                <a16:creationId xmlns:a16="http://schemas.microsoft.com/office/drawing/2014/main" id="{C8FFD8E1-6379-448F-8886-9403007C36BB}"/>
              </a:ext>
            </a:extLst>
          </p:cNvPr>
          <p:cNvSpPr>
            <a:spLocks noGrp="1" noChangeArrowheads="1"/>
          </p:cNvSpPr>
          <p:nvPr>
            <p:ph type="sldNum" sz="quarter" idx="12"/>
          </p:nvPr>
        </p:nvSpPr>
        <p:spPr>
          <a:ln/>
        </p:spPr>
        <p:txBody>
          <a:bodyPr/>
          <a:lstStyle>
            <a:lvl1pPr>
              <a:defRPr/>
            </a:lvl1pPr>
          </a:lstStyle>
          <a:p>
            <a:fld id="{B625BDB0-8CBD-4E2B-9FC7-BA58CAABFF25}" type="slidenum">
              <a:rPr lang="en-US" altLang="en-US"/>
              <a:pPr/>
              <a:t>‹#›</a:t>
            </a:fld>
            <a:endParaRPr lang="en-US" altLang="en-US"/>
          </a:p>
        </p:txBody>
      </p:sp>
    </p:spTree>
    <p:extLst>
      <p:ext uri="{BB962C8B-B14F-4D97-AF65-F5344CB8AC3E}">
        <p14:creationId xmlns:p14="http://schemas.microsoft.com/office/powerpoint/2010/main" val="4247087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7">
            <a:extLst>
              <a:ext uri="{FF2B5EF4-FFF2-40B4-BE49-F238E27FC236}">
                <a16:creationId xmlns:a16="http://schemas.microsoft.com/office/drawing/2014/main" id="{AC1B66D3-01F1-476F-A829-9D9D0DCC419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8">
            <a:extLst>
              <a:ext uri="{FF2B5EF4-FFF2-40B4-BE49-F238E27FC236}">
                <a16:creationId xmlns:a16="http://schemas.microsoft.com/office/drawing/2014/main" id="{E7A30047-B6E1-44BD-BD25-8BB1541E2A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9">
            <a:extLst>
              <a:ext uri="{FF2B5EF4-FFF2-40B4-BE49-F238E27FC236}">
                <a16:creationId xmlns:a16="http://schemas.microsoft.com/office/drawing/2014/main" id="{A28A4675-9EA7-45D0-A789-E3E60A7E1481}"/>
              </a:ext>
            </a:extLst>
          </p:cNvPr>
          <p:cNvSpPr>
            <a:spLocks noGrp="1" noChangeArrowheads="1"/>
          </p:cNvSpPr>
          <p:nvPr>
            <p:ph type="sldNum" sz="quarter" idx="12"/>
          </p:nvPr>
        </p:nvSpPr>
        <p:spPr>
          <a:ln/>
        </p:spPr>
        <p:txBody>
          <a:bodyPr/>
          <a:lstStyle>
            <a:lvl1pPr>
              <a:defRPr/>
            </a:lvl1pPr>
          </a:lstStyle>
          <a:p>
            <a:fld id="{B4A6E311-E624-414A-8909-C677063FDB3E}" type="slidenum">
              <a:rPr lang="en-US" altLang="en-US"/>
              <a:pPr/>
              <a:t>‹#›</a:t>
            </a:fld>
            <a:endParaRPr lang="en-US" altLang="en-US"/>
          </a:p>
        </p:txBody>
      </p:sp>
    </p:spTree>
    <p:extLst>
      <p:ext uri="{BB962C8B-B14F-4D97-AF65-F5344CB8AC3E}">
        <p14:creationId xmlns:p14="http://schemas.microsoft.com/office/powerpoint/2010/main" val="139742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7">
            <a:extLst>
              <a:ext uri="{FF2B5EF4-FFF2-40B4-BE49-F238E27FC236}">
                <a16:creationId xmlns:a16="http://schemas.microsoft.com/office/drawing/2014/main" id="{B0FC88BA-08D8-44A2-AC69-A9C77B4D83F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8">
            <a:extLst>
              <a:ext uri="{FF2B5EF4-FFF2-40B4-BE49-F238E27FC236}">
                <a16:creationId xmlns:a16="http://schemas.microsoft.com/office/drawing/2014/main" id="{EEEC2F5C-6BE6-4B2E-88D1-434451622C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9">
            <a:extLst>
              <a:ext uri="{FF2B5EF4-FFF2-40B4-BE49-F238E27FC236}">
                <a16:creationId xmlns:a16="http://schemas.microsoft.com/office/drawing/2014/main" id="{BCE88F58-6C12-44E5-80EB-B5EDF8385548}"/>
              </a:ext>
            </a:extLst>
          </p:cNvPr>
          <p:cNvSpPr>
            <a:spLocks noGrp="1" noChangeArrowheads="1"/>
          </p:cNvSpPr>
          <p:nvPr>
            <p:ph type="sldNum" sz="quarter" idx="12"/>
          </p:nvPr>
        </p:nvSpPr>
        <p:spPr>
          <a:ln/>
        </p:spPr>
        <p:txBody>
          <a:bodyPr/>
          <a:lstStyle>
            <a:lvl1pPr>
              <a:defRPr/>
            </a:lvl1pPr>
          </a:lstStyle>
          <a:p>
            <a:fld id="{31810E49-5B6D-4963-B685-695B86E55257}" type="slidenum">
              <a:rPr lang="en-US" altLang="en-US"/>
              <a:pPr/>
              <a:t>‹#›</a:t>
            </a:fld>
            <a:endParaRPr lang="en-US" altLang="en-US"/>
          </a:p>
        </p:txBody>
      </p:sp>
    </p:spTree>
    <p:extLst>
      <p:ext uri="{BB962C8B-B14F-4D97-AF65-F5344CB8AC3E}">
        <p14:creationId xmlns:p14="http://schemas.microsoft.com/office/powerpoint/2010/main" val="318838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a:extLst>
              <a:ext uri="{FF2B5EF4-FFF2-40B4-BE49-F238E27FC236}">
                <a16:creationId xmlns:a16="http://schemas.microsoft.com/office/drawing/2014/main" id="{725F3384-7076-4054-BC6B-B5FEDF4EAF1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8">
            <a:extLst>
              <a:ext uri="{FF2B5EF4-FFF2-40B4-BE49-F238E27FC236}">
                <a16:creationId xmlns:a16="http://schemas.microsoft.com/office/drawing/2014/main" id="{D8EF5546-0351-4B33-ABD3-E787806D3C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9">
            <a:extLst>
              <a:ext uri="{FF2B5EF4-FFF2-40B4-BE49-F238E27FC236}">
                <a16:creationId xmlns:a16="http://schemas.microsoft.com/office/drawing/2014/main" id="{79D0F945-BEB8-402C-9BF6-F50004FF28AD}"/>
              </a:ext>
            </a:extLst>
          </p:cNvPr>
          <p:cNvSpPr>
            <a:spLocks noGrp="1" noChangeArrowheads="1"/>
          </p:cNvSpPr>
          <p:nvPr>
            <p:ph type="sldNum" sz="quarter" idx="12"/>
          </p:nvPr>
        </p:nvSpPr>
        <p:spPr>
          <a:ln/>
        </p:spPr>
        <p:txBody>
          <a:bodyPr/>
          <a:lstStyle>
            <a:lvl1pPr>
              <a:defRPr/>
            </a:lvl1pPr>
          </a:lstStyle>
          <a:p>
            <a:fld id="{DB96C3F7-4837-425A-8017-A580EBC4C808}" type="slidenum">
              <a:rPr lang="en-US" altLang="en-US"/>
              <a:pPr/>
              <a:t>‹#›</a:t>
            </a:fld>
            <a:endParaRPr lang="en-US" altLang="en-US"/>
          </a:p>
        </p:txBody>
      </p:sp>
    </p:spTree>
    <p:extLst>
      <p:ext uri="{BB962C8B-B14F-4D97-AF65-F5344CB8AC3E}">
        <p14:creationId xmlns:p14="http://schemas.microsoft.com/office/powerpoint/2010/main" val="3392678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7">
            <a:extLst>
              <a:ext uri="{FF2B5EF4-FFF2-40B4-BE49-F238E27FC236}">
                <a16:creationId xmlns:a16="http://schemas.microsoft.com/office/drawing/2014/main" id="{DE63134C-AA84-4E6E-9470-949626DD1CD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8">
            <a:extLst>
              <a:ext uri="{FF2B5EF4-FFF2-40B4-BE49-F238E27FC236}">
                <a16:creationId xmlns:a16="http://schemas.microsoft.com/office/drawing/2014/main" id="{6F51F87C-5077-4258-B85C-BC02718A50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9">
            <a:extLst>
              <a:ext uri="{FF2B5EF4-FFF2-40B4-BE49-F238E27FC236}">
                <a16:creationId xmlns:a16="http://schemas.microsoft.com/office/drawing/2014/main" id="{4AFBEFD6-7A70-4E4D-A24C-37613CFB1E23}"/>
              </a:ext>
            </a:extLst>
          </p:cNvPr>
          <p:cNvSpPr>
            <a:spLocks noGrp="1" noChangeArrowheads="1"/>
          </p:cNvSpPr>
          <p:nvPr>
            <p:ph type="sldNum" sz="quarter" idx="12"/>
          </p:nvPr>
        </p:nvSpPr>
        <p:spPr>
          <a:ln/>
        </p:spPr>
        <p:txBody>
          <a:bodyPr/>
          <a:lstStyle>
            <a:lvl1pPr>
              <a:defRPr/>
            </a:lvl1pPr>
          </a:lstStyle>
          <a:p>
            <a:fld id="{DE78D6C5-B7BA-4D35-9293-519A3B4F1E3A}" type="slidenum">
              <a:rPr lang="en-US" altLang="en-US"/>
              <a:pPr/>
              <a:t>‹#›</a:t>
            </a:fld>
            <a:endParaRPr lang="en-US" altLang="en-US"/>
          </a:p>
        </p:txBody>
      </p:sp>
    </p:spTree>
    <p:extLst>
      <p:ext uri="{BB962C8B-B14F-4D97-AF65-F5344CB8AC3E}">
        <p14:creationId xmlns:p14="http://schemas.microsoft.com/office/powerpoint/2010/main" val="1646259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7">
            <a:extLst>
              <a:ext uri="{FF2B5EF4-FFF2-40B4-BE49-F238E27FC236}">
                <a16:creationId xmlns:a16="http://schemas.microsoft.com/office/drawing/2014/main" id="{AF6239ED-69CE-474D-9632-FF380128EAA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8">
            <a:extLst>
              <a:ext uri="{FF2B5EF4-FFF2-40B4-BE49-F238E27FC236}">
                <a16:creationId xmlns:a16="http://schemas.microsoft.com/office/drawing/2014/main" id="{4BF1ED41-DC7F-4F65-9476-323EC6B83E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9">
            <a:extLst>
              <a:ext uri="{FF2B5EF4-FFF2-40B4-BE49-F238E27FC236}">
                <a16:creationId xmlns:a16="http://schemas.microsoft.com/office/drawing/2014/main" id="{3CDD7A43-1CED-4A9B-9210-F7C07EE4E79B}"/>
              </a:ext>
            </a:extLst>
          </p:cNvPr>
          <p:cNvSpPr>
            <a:spLocks noGrp="1" noChangeArrowheads="1"/>
          </p:cNvSpPr>
          <p:nvPr>
            <p:ph type="sldNum" sz="quarter" idx="12"/>
          </p:nvPr>
        </p:nvSpPr>
        <p:spPr>
          <a:ln/>
        </p:spPr>
        <p:txBody>
          <a:bodyPr/>
          <a:lstStyle>
            <a:lvl1pPr>
              <a:defRPr/>
            </a:lvl1pPr>
          </a:lstStyle>
          <a:p>
            <a:fld id="{57F80080-A64C-49A3-B580-EC9FCD98A4CC}" type="slidenum">
              <a:rPr lang="en-US" altLang="en-US"/>
              <a:pPr/>
              <a:t>‹#›</a:t>
            </a:fld>
            <a:endParaRPr lang="en-US" altLang="en-US"/>
          </a:p>
        </p:txBody>
      </p:sp>
    </p:spTree>
    <p:extLst>
      <p:ext uri="{BB962C8B-B14F-4D97-AF65-F5344CB8AC3E}">
        <p14:creationId xmlns:p14="http://schemas.microsoft.com/office/powerpoint/2010/main" val="64303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8" name="Group 2">
            <a:extLst>
              <a:ext uri="{FF2B5EF4-FFF2-40B4-BE49-F238E27FC236}">
                <a16:creationId xmlns:a16="http://schemas.microsoft.com/office/drawing/2014/main" id="{AE17A338-09E1-4A52-A090-13B72D605F9A}"/>
              </a:ext>
            </a:extLst>
          </p:cNvPr>
          <p:cNvGrpSpPr>
            <a:grpSpLocks/>
          </p:cNvGrpSpPr>
          <p:nvPr/>
        </p:nvGrpSpPr>
        <p:grpSpPr bwMode="auto">
          <a:xfrm>
            <a:off x="152400" y="314325"/>
            <a:ext cx="847725" cy="6543675"/>
            <a:chOff x="96" y="198"/>
            <a:chExt cx="534" cy="4122"/>
          </a:xfrm>
        </p:grpSpPr>
        <p:sp>
          <p:nvSpPr>
            <p:cNvPr id="29699" name="AutoShape 3">
              <a:extLst>
                <a:ext uri="{FF2B5EF4-FFF2-40B4-BE49-F238E27FC236}">
                  <a16:creationId xmlns:a16="http://schemas.microsoft.com/office/drawing/2014/main" id="{E5597623-EAC6-4172-8FAD-E93BB9FF060A}"/>
                </a:ext>
              </a:extLst>
            </p:cNvPr>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29700" name="AutoShape 4">
              <a:extLst>
                <a:ext uri="{FF2B5EF4-FFF2-40B4-BE49-F238E27FC236}">
                  <a16:creationId xmlns:a16="http://schemas.microsoft.com/office/drawing/2014/main" id="{7EE4C3F8-CB0B-4FFB-8022-FF993A48FC44}"/>
                </a:ext>
              </a:extLst>
            </p:cNvPr>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29701" name="AutoShape 5">
              <a:extLst>
                <a:ext uri="{FF2B5EF4-FFF2-40B4-BE49-F238E27FC236}">
                  <a16:creationId xmlns:a16="http://schemas.microsoft.com/office/drawing/2014/main" id="{01F030ED-E98F-4AFD-ABC1-F81C2D5C7E11}"/>
                </a:ext>
              </a:extLst>
            </p:cNvPr>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29702" name="AutoShape 6">
              <a:extLst>
                <a:ext uri="{FF2B5EF4-FFF2-40B4-BE49-F238E27FC236}">
                  <a16:creationId xmlns:a16="http://schemas.microsoft.com/office/drawing/2014/main" id="{1C4F47D1-9DEB-4D50-87F1-BA48E813FF3A}"/>
                </a:ext>
              </a:extLst>
            </p:cNvPr>
            <p:cNvSpPr>
              <a:spLocks noChangeArrowheads="1"/>
            </p:cNvSpPr>
            <p:nvPr/>
          </p:nvSpPr>
          <p:spPr bwMode="auto">
            <a:xfrm rot="5400000" flipH="1">
              <a:off x="83" y="3781"/>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29703" name="AutoShape 7">
              <a:extLst>
                <a:ext uri="{FF2B5EF4-FFF2-40B4-BE49-F238E27FC236}">
                  <a16:creationId xmlns:a16="http://schemas.microsoft.com/office/drawing/2014/main" id="{CC3C5A25-E27E-4ED7-8D25-4280CB38FABD}"/>
                </a:ext>
              </a:extLst>
            </p:cNvPr>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29704" name="AutoShape 8">
              <a:extLst>
                <a:ext uri="{FF2B5EF4-FFF2-40B4-BE49-F238E27FC236}">
                  <a16:creationId xmlns:a16="http://schemas.microsoft.com/office/drawing/2014/main" id="{F7334AF2-8BF6-447A-BF5F-6B3C9DBC8DED}"/>
                </a:ext>
              </a:extLst>
            </p:cNvPr>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sp>
          <p:nvSpPr>
            <p:cNvPr id="29705" name="AutoShape 9">
              <a:extLst>
                <a:ext uri="{FF2B5EF4-FFF2-40B4-BE49-F238E27FC236}">
                  <a16:creationId xmlns:a16="http://schemas.microsoft.com/office/drawing/2014/main" id="{49B59AD5-0429-47DD-B39E-F5BA03294D11}"/>
                </a:ext>
              </a:extLst>
            </p:cNvPr>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pPr>
                <a:defRPr/>
              </a:pPr>
              <a:endParaRPr lang="en-US"/>
            </a:p>
          </p:txBody>
        </p:sp>
      </p:grpSp>
      <p:sp>
        <p:nvSpPr>
          <p:cNvPr id="29706" name="Rectangle 10">
            <a:extLst>
              <a:ext uri="{FF2B5EF4-FFF2-40B4-BE49-F238E27FC236}">
                <a16:creationId xmlns:a16="http://schemas.microsoft.com/office/drawing/2014/main" id="{B1E61B38-10EA-4C26-9E87-DBBBA13AD4B9}"/>
              </a:ext>
            </a:extLst>
          </p:cNvPr>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lgn="ctr">
              <a:defRPr/>
            </a:pPr>
            <a:endParaRPr kumimoji="1" lang="en-US"/>
          </a:p>
        </p:txBody>
      </p:sp>
      <p:sp>
        <p:nvSpPr>
          <p:cNvPr id="29707" name="AutoShape 11">
            <a:extLst>
              <a:ext uri="{FF2B5EF4-FFF2-40B4-BE49-F238E27FC236}">
                <a16:creationId xmlns:a16="http://schemas.microsoft.com/office/drawing/2014/main" id="{C6FCF203-D4A2-4B2B-B12A-B9BECA68AA25}"/>
              </a:ext>
            </a:extLst>
          </p:cNvPr>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a:defRPr/>
            </a:pPr>
            <a:endParaRPr kumimoji="1" lang="en-US"/>
          </a:p>
        </p:txBody>
      </p:sp>
      <p:sp>
        <p:nvSpPr>
          <p:cNvPr id="29708" name="Oval 12">
            <a:extLst>
              <a:ext uri="{FF2B5EF4-FFF2-40B4-BE49-F238E27FC236}">
                <a16:creationId xmlns:a16="http://schemas.microsoft.com/office/drawing/2014/main" id="{C1963000-0A2E-4CB7-AB67-286EDF9A6D85}"/>
              </a:ext>
            </a:extLst>
          </p:cNvPr>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defRPr/>
            </a:pPr>
            <a:endParaRPr kumimoji="1" lang="en-US"/>
          </a:p>
        </p:txBody>
      </p:sp>
      <p:sp>
        <p:nvSpPr>
          <p:cNvPr id="29709" name="Rectangle 13">
            <a:extLst>
              <a:ext uri="{FF2B5EF4-FFF2-40B4-BE49-F238E27FC236}">
                <a16:creationId xmlns:a16="http://schemas.microsoft.com/office/drawing/2014/main" id="{3246C6F5-9F7C-4A1F-9000-07DD2DDF640B}"/>
              </a:ext>
            </a:extLst>
          </p:cNvPr>
          <p:cNvSpPr>
            <a:spLocks noChangeArrowheads="1"/>
          </p:cNvSpPr>
          <p:nvPr/>
        </p:nvSpPr>
        <p:spPr bwMode="auto">
          <a:xfrm>
            <a:off x="463550" y="1912938"/>
            <a:ext cx="190500" cy="4678362"/>
          </a:xfrm>
          <a:prstGeom prst="rect">
            <a:avLst/>
          </a:prstGeom>
          <a:noFill/>
          <a:ln w="9525">
            <a:noFill/>
            <a:miter lim="800000"/>
            <a:headEnd/>
            <a:tailEnd/>
          </a:ln>
        </p:spPr>
        <p:txBody>
          <a:bodyPr wrap="none" anchor="ctr"/>
          <a:lstStyle/>
          <a:p>
            <a:pPr algn="ctr">
              <a:defRPr/>
            </a:pPr>
            <a:endParaRPr kumimoji="1" lang="en-US"/>
          </a:p>
        </p:txBody>
      </p:sp>
      <p:sp>
        <p:nvSpPr>
          <p:cNvPr id="29710" name="Oval 14">
            <a:extLst>
              <a:ext uri="{FF2B5EF4-FFF2-40B4-BE49-F238E27FC236}">
                <a16:creationId xmlns:a16="http://schemas.microsoft.com/office/drawing/2014/main" id="{30495A58-AFEB-4BC4-8FDF-6BE1BDF1ECA6}"/>
              </a:ext>
            </a:extLst>
          </p:cNvPr>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defRPr/>
            </a:pPr>
            <a:endParaRPr kumimoji="1" lang="en-US"/>
          </a:p>
        </p:txBody>
      </p:sp>
      <p:sp>
        <p:nvSpPr>
          <p:cNvPr id="29711" name="Rectangle 15">
            <a:extLst>
              <a:ext uri="{FF2B5EF4-FFF2-40B4-BE49-F238E27FC236}">
                <a16:creationId xmlns:a16="http://schemas.microsoft.com/office/drawing/2014/main" id="{81A1FEBB-7B5D-4C41-BE9B-299BE07AB675}"/>
              </a:ext>
            </a:extLst>
          </p:cNvPr>
          <p:cNvSpPr>
            <a:spLocks noChangeArrowheads="1"/>
          </p:cNvSpPr>
          <p:nvPr/>
        </p:nvSpPr>
        <p:spPr bwMode="auto">
          <a:xfrm>
            <a:off x="457200" y="1739900"/>
            <a:ext cx="8751888" cy="190500"/>
          </a:xfrm>
          <a:prstGeom prst="rect">
            <a:avLst/>
          </a:prstGeom>
          <a:noFill/>
          <a:ln w="9525">
            <a:noFill/>
            <a:miter lim="800000"/>
            <a:headEnd/>
            <a:tailEnd/>
          </a:ln>
        </p:spPr>
        <p:txBody>
          <a:bodyPr wrap="none" anchor="ctr"/>
          <a:lstStyle/>
          <a:p>
            <a:pPr algn="ctr">
              <a:defRPr/>
            </a:pPr>
            <a:endParaRPr kumimoji="1" lang="en-US"/>
          </a:p>
        </p:txBody>
      </p:sp>
      <p:grpSp>
        <p:nvGrpSpPr>
          <p:cNvPr id="1035" name="Group 16">
            <a:extLst>
              <a:ext uri="{FF2B5EF4-FFF2-40B4-BE49-F238E27FC236}">
                <a16:creationId xmlns:a16="http://schemas.microsoft.com/office/drawing/2014/main" id="{E31A808F-113D-4877-BB76-077D31042AB9}"/>
              </a:ext>
            </a:extLst>
          </p:cNvPr>
          <p:cNvGrpSpPr>
            <a:grpSpLocks/>
          </p:cNvGrpSpPr>
          <p:nvPr/>
        </p:nvGrpSpPr>
        <p:grpSpPr bwMode="auto">
          <a:xfrm>
            <a:off x="150813" y="0"/>
            <a:ext cx="849312" cy="6858000"/>
            <a:chOff x="95" y="0"/>
            <a:chExt cx="535" cy="4320"/>
          </a:xfrm>
        </p:grpSpPr>
        <p:sp>
          <p:nvSpPr>
            <p:cNvPr id="29713" name="AutoShape 17">
              <a:extLst>
                <a:ext uri="{FF2B5EF4-FFF2-40B4-BE49-F238E27FC236}">
                  <a16:creationId xmlns:a16="http://schemas.microsoft.com/office/drawing/2014/main" id="{7F004CB9-7DF9-4641-8579-E361BC58B6B7}"/>
                </a:ext>
              </a:extLst>
            </p:cNvPr>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9714" name="AutoShape 18">
              <a:extLst>
                <a:ext uri="{FF2B5EF4-FFF2-40B4-BE49-F238E27FC236}">
                  <a16:creationId xmlns:a16="http://schemas.microsoft.com/office/drawing/2014/main" id="{8C3DA252-0363-4798-A955-1C0CD5CFC196}"/>
                </a:ext>
              </a:extLst>
            </p:cNvPr>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9715" name="AutoShape 19">
              <a:extLst>
                <a:ext uri="{FF2B5EF4-FFF2-40B4-BE49-F238E27FC236}">
                  <a16:creationId xmlns:a16="http://schemas.microsoft.com/office/drawing/2014/main" id="{A9BD29A8-1439-436D-9E6D-166AABE2B480}"/>
                </a:ext>
              </a:extLst>
            </p:cNvPr>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9716" name="AutoShape 20">
              <a:extLst>
                <a:ext uri="{FF2B5EF4-FFF2-40B4-BE49-F238E27FC236}">
                  <a16:creationId xmlns:a16="http://schemas.microsoft.com/office/drawing/2014/main" id="{80F8975E-E709-4A85-AD2F-B25113E8C5D7}"/>
                </a:ext>
              </a:extLst>
            </p:cNvPr>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9717" name="AutoShape 21">
              <a:extLst>
                <a:ext uri="{FF2B5EF4-FFF2-40B4-BE49-F238E27FC236}">
                  <a16:creationId xmlns:a16="http://schemas.microsoft.com/office/drawing/2014/main" id="{C9C9B9EA-D572-4BC4-82A9-451EA73D169C}"/>
                </a:ext>
              </a:extLst>
            </p:cNvPr>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9718" name="AutoShape 22">
              <a:extLst>
                <a:ext uri="{FF2B5EF4-FFF2-40B4-BE49-F238E27FC236}">
                  <a16:creationId xmlns:a16="http://schemas.microsoft.com/office/drawing/2014/main" id="{456017CA-FAB4-45E1-96AC-769E5625A2C9}"/>
                </a:ext>
              </a:extLst>
            </p:cNvPr>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pPr>
                <a:defRPr/>
              </a:pPr>
              <a:endParaRPr lang="en-US"/>
            </a:p>
          </p:txBody>
        </p:sp>
        <p:sp>
          <p:nvSpPr>
            <p:cNvPr id="29719" name="Freeform 23">
              <a:extLst>
                <a:ext uri="{FF2B5EF4-FFF2-40B4-BE49-F238E27FC236}">
                  <a16:creationId xmlns:a16="http://schemas.microsoft.com/office/drawing/2014/main" id="{B473D752-600A-47C0-AB0F-3E3A260BE52C}"/>
                </a:ext>
              </a:extLst>
            </p:cNvPr>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pPr>
                <a:defRPr/>
              </a:pPr>
              <a:endParaRPr lang="en-US"/>
            </a:p>
          </p:txBody>
        </p:sp>
        <p:sp>
          <p:nvSpPr>
            <p:cNvPr id="29720" name="Freeform 24">
              <a:extLst>
                <a:ext uri="{FF2B5EF4-FFF2-40B4-BE49-F238E27FC236}">
                  <a16:creationId xmlns:a16="http://schemas.microsoft.com/office/drawing/2014/main" id="{7A5E7C8C-E0EB-4098-B513-9054B2E4A3E1}"/>
                </a:ext>
              </a:extLst>
            </p:cNvPr>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pPr>
                <a:defRPr/>
              </a:pPr>
              <a:endParaRPr lang="en-US"/>
            </a:p>
          </p:txBody>
        </p:sp>
      </p:grpSp>
      <p:sp>
        <p:nvSpPr>
          <p:cNvPr id="29721" name="Rectangle 25">
            <a:extLst>
              <a:ext uri="{FF2B5EF4-FFF2-40B4-BE49-F238E27FC236}">
                <a16:creationId xmlns:a16="http://schemas.microsoft.com/office/drawing/2014/main" id="{58BF0316-18D1-45C6-BD0C-D014B1E61722}"/>
              </a:ext>
            </a:extLst>
          </p:cNvPr>
          <p:cNvSpPr>
            <a:spLocks noGrp="1" noChangeArrowheads="1"/>
          </p:cNvSpPr>
          <p:nvPr>
            <p:ph type="title"/>
          </p:nvPr>
        </p:nvSpPr>
        <p:spPr bwMode="auto">
          <a:xfrm>
            <a:off x="1143000" y="144463"/>
            <a:ext cx="7772400" cy="1431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29722" name="Rectangle 26">
            <a:extLst>
              <a:ext uri="{FF2B5EF4-FFF2-40B4-BE49-F238E27FC236}">
                <a16:creationId xmlns:a16="http://schemas.microsoft.com/office/drawing/2014/main" id="{9BF59BCF-A504-43BA-ABB2-05214BDBE5BD}"/>
              </a:ext>
            </a:extLst>
          </p:cNvPr>
          <p:cNvSpPr>
            <a:spLocks noGrp="1" noChangeArrowheads="1"/>
          </p:cNvSpPr>
          <p:nvPr>
            <p:ph type="body" idx="1"/>
          </p:nvPr>
        </p:nvSpPr>
        <p:spPr bwMode="auto">
          <a:xfrm>
            <a:off x="1066800" y="1981200"/>
            <a:ext cx="7848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723" name="Rectangle 27">
            <a:extLst>
              <a:ext uri="{FF2B5EF4-FFF2-40B4-BE49-F238E27FC236}">
                <a16:creationId xmlns:a16="http://schemas.microsoft.com/office/drawing/2014/main" id="{1B0AACD5-628E-47C4-9CAC-E63195DF2B6A}"/>
              </a:ext>
            </a:extLst>
          </p:cNvPr>
          <p:cNvSpPr>
            <a:spLocks noGrp="1" noChangeArrowheads="1"/>
          </p:cNvSpPr>
          <p:nvPr>
            <p:ph type="dt" sz="half" idx="2"/>
          </p:nvPr>
        </p:nvSpPr>
        <p:spPr bwMode="auto">
          <a:xfrm>
            <a:off x="1154113"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9724" name="Rectangle 28">
            <a:extLst>
              <a:ext uri="{FF2B5EF4-FFF2-40B4-BE49-F238E27FC236}">
                <a16:creationId xmlns:a16="http://schemas.microsoft.com/office/drawing/2014/main" id="{9C864DD5-4A91-464E-9074-881D539F1319}"/>
              </a:ext>
            </a:extLst>
          </p:cNvPr>
          <p:cNvSpPr>
            <a:spLocks noGrp="1" noChangeArrowheads="1"/>
          </p:cNvSpPr>
          <p:nvPr>
            <p:ph type="ftr" sz="quarter" idx="3"/>
          </p:nvPr>
        </p:nvSpPr>
        <p:spPr bwMode="auto">
          <a:xfrm>
            <a:off x="3592513"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9725" name="Rectangle 29">
            <a:extLst>
              <a:ext uri="{FF2B5EF4-FFF2-40B4-BE49-F238E27FC236}">
                <a16:creationId xmlns:a16="http://schemas.microsoft.com/office/drawing/2014/main" id="{82E86B72-E054-4650-9C26-E6B1F67117A3}"/>
              </a:ext>
            </a:extLst>
          </p:cNvPr>
          <p:cNvSpPr>
            <a:spLocks noGrp="1" noChangeArrowheads="1"/>
          </p:cNvSpPr>
          <p:nvPr>
            <p:ph type="sldNum" sz="quarter" idx="4"/>
          </p:nvPr>
        </p:nvSpPr>
        <p:spPr bwMode="auto">
          <a:xfrm>
            <a:off x="7021513"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EAFBCC-D28F-4BB9-9832-C72B15C42699}" type="slidenum">
              <a:rPr lang="en-US" altLang="en-US"/>
              <a:pPr/>
              <a:t>‹#›</a:t>
            </a:fld>
            <a:endParaRPr lang="en-US" altLang="en-US"/>
          </a:p>
        </p:txBody>
      </p:sp>
      <p:graphicFrame>
        <p:nvGraphicFramePr>
          <p:cNvPr id="1026" name="Object 30">
            <a:extLst>
              <a:ext uri="{FF2B5EF4-FFF2-40B4-BE49-F238E27FC236}">
                <a16:creationId xmlns:a16="http://schemas.microsoft.com/office/drawing/2014/main" id="{EB29B4FA-287E-4E79-B392-E4A89209DB75}"/>
              </a:ext>
            </a:extLst>
          </p:cNvPr>
          <p:cNvGraphicFramePr>
            <a:graphicFrameLocks noChangeAspect="1"/>
          </p:cNvGraphicFramePr>
          <p:nvPr userDrawn="1"/>
        </p:nvGraphicFramePr>
        <p:xfrm>
          <a:off x="7162800" y="304800"/>
          <a:ext cx="1800225" cy="1171575"/>
        </p:xfrm>
        <a:graphic>
          <a:graphicData uri="http://schemas.openxmlformats.org/presentationml/2006/ole">
            <mc:AlternateContent xmlns:mc="http://schemas.openxmlformats.org/markup-compatibility/2006">
              <mc:Choice xmlns:v="urn:schemas-microsoft-com:vml" Requires="v">
                <p:oleObj spid="_x0000_s1057" name="Bitmap Image" r:id="rId17" imgW="1800476" imgH="1171429" progId="Paint.Picture">
                  <p:embed/>
                </p:oleObj>
              </mc:Choice>
              <mc:Fallback>
                <p:oleObj name="Bitmap Image" r:id="rId17" imgW="1800476" imgH="1171429" progId="Paint.Picture">
                  <p:embed/>
                  <p:pic>
                    <p:nvPicPr>
                      <p:cNvPr id="0" name="Object 3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162800" y="304800"/>
                        <a:ext cx="1800225"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72"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9708"/>
                                        </p:tgtEl>
                                        <p:attrNameLst>
                                          <p:attrName>style.visibility</p:attrName>
                                        </p:attrNameLst>
                                      </p:cBhvr>
                                      <p:to>
                                        <p:strVal val="visible"/>
                                      </p:to>
                                    </p:set>
                                    <p:anim calcmode="lin" valueType="num">
                                      <p:cBhvr additive="base">
                                        <p:cTn id="7" dur="500" fill="hold"/>
                                        <p:tgtEl>
                                          <p:spTgt spid="29708"/>
                                        </p:tgtEl>
                                        <p:attrNameLst>
                                          <p:attrName>ppt_x</p:attrName>
                                        </p:attrNameLst>
                                      </p:cBhvr>
                                      <p:tavLst>
                                        <p:tav tm="0">
                                          <p:val>
                                            <p:strVal val="#ppt_x"/>
                                          </p:val>
                                        </p:tav>
                                        <p:tav tm="100000">
                                          <p:val>
                                            <p:strVal val="#ppt_x"/>
                                          </p:val>
                                        </p:tav>
                                      </p:tavLst>
                                    </p:anim>
                                    <p:anim calcmode="lin" valueType="num">
                                      <p:cBhvr additive="base">
                                        <p:cTn id="8" dur="500" fill="hold"/>
                                        <p:tgtEl>
                                          <p:spTgt spid="29708"/>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29708"/>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9710"/>
                                        </p:tgtEl>
                                        <p:attrNameLst>
                                          <p:attrName>style.visibility</p:attrName>
                                        </p:attrNameLst>
                                      </p:cBhvr>
                                      <p:to>
                                        <p:strVal val="visible"/>
                                      </p:to>
                                    </p:set>
                                    <p:anim calcmode="lin" valueType="num">
                                      <p:cBhvr additive="base">
                                        <p:cTn id="12" dur="500" fill="hold"/>
                                        <p:tgtEl>
                                          <p:spTgt spid="29710"/>
                                        </p:tgtEl>
                                        <p:attrNameLst>
                                          <p:attrName>ppt_x</p:attrName>
                                        </p:attrNameLst>
                                      </p:cBhvr>
                                      <p:tavLst>
                                        <p:tav tm="0">
                                          <p:val>
                                            <p:strVal val="0-#ppt_w/2"/>
                                          </p:val>
                                        </p:tav>
                                        <p:tav tm="100000">
                                          <p:val>
                                            <p:strVal val="#ppt_x"/>
                                          </p:val>
                                        </p:tav>
                                      </p:tavLst>
                                    </p:anim>
                                    <p:anim calcmode="lin" valueType="num">
                                      <p:cBhvr additive="base">
                                        <p:cTn id="13" dur="500" fill="hold"/>
                                        <p:tgtEl>
                                          <p:spTgt spid="297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8" grpId="0" animBg="1" autoUpdateAnimBg="0"/>
      <p:bldP spid="29710" grpId="0" animBg="1" autoUpdateAnimBg="0"/>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Black"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Black"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Black"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Black" pitchFamily="34"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Arial Black" pitchFamily="34"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Arial Black" pitchFamily="34"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Arial Black" pitchFamily="34"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6.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5.png"/><Relationship Id="rId4" Type="http://schemas.openxmlformats.org/officeDocument/2006/relationships/image" Target="../media/image2.wmf"/><Relationship Id="rId9"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4.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0983CF2-B138-4D65-BF9E-0B081AF0D9C7}"/>
              </a:ext>
            </a:extLst>
          </p:cNvPr>
          <p:cNvSpPr>
            <a:spLocks noGrp="1" noChangeArrowheads="1"/>
          </p:cNvSpPr>
          <p:nvPr>
            <p:ph type="ctrTitle"/>
          </p:nvPr>
        </p:nvSpPr>
        <p:spPr>
          <a:xfrm>
            <a:off x="685800" y="412750"/>
            <a:ext cx="7772400" cy="2101850"/>
          </a:xfrm>
        </p:spPr>
        <p:txBody>
          <a:bodyPr/>
          <a:lstStyle/>
          <a:p>
            <a:pPr algn="ctr" eaLnBrk="1" hangingPunct="1">
              <a:defRPr/>
            </a:pPr>
            <a:r>
              <a:rPr lang="en-US"/>
              <a:t>Family, Career &amp; Community Leaders </a:t>
            </a:r>
            <a:br>
              <a:rPr lang="en-US"/>
            </a:br>
            <a:r>
              <a:rPr lang="en-US"/>
              <a:t>of America</a:t>
            </a:r>
          </a:p>
        </p:txBody>
      </p:sp>
      <p:sp>
        <p:nvSpPr>
          <p:cNvPr id="26627" name="Rectangle 3">
            <a:extLst>
              <a:ext uri="{FF2B5EF4-FFF2-40B4-BE49-F238E27FC236}">
                <a16:creationId xmlns:a16="http://schemas.microsoft.com/office/drawing/2014/main" id="{F3D8C5AC-338A-4855-A30F-F4E0A7F03279}"/>
              </a:ext>
            </a:extLst>
          </p:cNvPr>
          <p:cNvSpPr>
            <a:spLocks noGrp="1" noChangeArrowheads="1"/>
          </p:cNvSpPr>
          <p:nvPr>
            <p:ph type="subTitle" idx="1"/>
          </p:nvPr>
        </p:nvSpPr>
        <p:spPr>
          <a:xfrm>
            <a:off x="914400" y="3962400"/>
            <a:ext cx="8001000" cy="2895600"/>
          </a:xfrm>
        </p:spPr>
        <p:txBody>
          <a:bodyPr/>
          <a:lstStyle/>
          <a:p>
            <a:pPr eaLnBrk="1" hangingPunct="1">
              <a:defRPr/>
            </a:pPr>
            <a:endParaRPr lang="en-US" sz="2400" dirty="0"/>
          </a:p>
          <a:p>
            <a:pPr eaLnBrk="1" hangingPunct="1">
              <a:defRPr/>
            </a:pPr>
            <a:r>
              <a:rPr lang="en-US" sz="2400" dirty="0"/>
              <a:t>		Objectives 1.1-1.8</a:t>
            </a:r>
          </a:p>
          <a:p>
            <a:pPr eaLnBrk="1" hangingPunct="1">
              <a:defRPr/>
            </a:pPr>
            <a:r>
              <a:rPr lang="en-US" sz="2400" dirty="0"/>
              <a:t>	   National FCS Standards</a:t>
            </a:r>
            <a:endParaRPr lang="en-US" sz="2800" dirty="0"/>
          </a:p>
        </p:txBody>
      </p:sp>
      <p:graphicFrame>
        <p:nvGraphicFramePr>
          <p:cNvPr id="26630" name="Object 6">
            <a:extLst>
              <a:ext uri="{FF2B5EF4-FFF2-40B4-BE49-F238E27FC236}">
                <a16:creationId xmlns:a16="http://schemas.microsoft.com/office/drawing/2014/main" id="{3A234F6F-52E6-4364-817F-4E6CAAD8F1F7}"/>
              </a:ext>
            </a:extLst>
          </p:cNvPr>
          <p:cNvGraphicFramePr>
            <a:graphicFrameLocks noChangeAspect="1"/>
          </p:cNvGraphicFramePr>
          <p:nvPr/>
        </p:nvGraphicFramePr>
        <p:xfrm>
          <a:off x="7010400" y="2133600"/>
          <a:ext cx="2133600" cy="1389063"/>
        </p:xfrm>
        <a:graphic>
          <a:graphicData uri="http://schemas.openxmlformats.org/presentationml/2006/ole">
            <mc:AlternateContent xmlns:mc="http://schemas.openxmlformats.org/markup-compatibility/2006">
              <mc:Choice xmlns:v="urn:schemas-microsoft-com:vml" Requires="v">
                <p:oleObj spid="_x0000_s2054" name="Bitmap Image" r:id="rId3" imgW="1800476" imgH="1171429" progId="Paint.Picture">
                  <p:embed/>
                </p:oleObj>
              </mc:Choice>
              <mc:Fallback>
                <p:oleObj name="Bitmap Image" r:id="rId3" imgW="1800476" imgH="1171429" progId="Paint.Pictur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133600"/>
                        <a:ext cx="2133600" cy="1389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1000"/>
                                  </p:stCondLst>
                                  <p:childTnLst>
                                    <p:set>
                                      <p:cBhvr>
                                        <p:cTn id="6" dur="1" fill="hold">
                                          <p:stCondLst>
                                            <p:cond delay="0"/>
                                          </p:stCondLst>
                                        </p:cTn>
                                        <p:tgtEl>
                                          <p:spTgt spid="26630"/>
                                        </p:tgtEl>
                                        <p:attrNameLst>
                                          <p:attrName>style.visibility</p:attrName>
                                        </p:attrNameLst>
                                      </p:cBhvr>
                                      <p:to>
                                        <p:strVal val="visible"/>
                                      </p:to>
                                    </p:set>
                                    <p:anim calcmode="lin" valueType="num">
                                      <p:cBhvr>
                                        <p:cTn id="7" dur="1000" fill="hold"/>
                                        <p:tgtEl>
                                          <p:spTgt spid="26630"/>
                                        </p:tgtEl>
                                        <p:attrNameLst>
                                          <p:attrName>ppt_w</p:attrName>
                                        </p:attrNameLst>
                                      </p:cBhvr>
                                      <p:tavLst>
                                        <p:tav tm="0">
                                          <p:val>
                                            <p:fltVal val="0"/>
                                          </p:val>
                                        </p:tav>
                                        <p:tav tm="100000">
                                          <p:val>
                                            <p:strVal val="#ppt_w"/>
                                          </p:val>
                                        </p:tav>
                                      </p:tavLst>
                                    </p:anim>
                                    <p:anim calcmode="lin" valueType="num">
                                      <p:cBhvr>
                                        <p:cTn id="8" dur="1000" fill="hold"/>
                                        <p:tgtEl>
                                          <p:spTgt spid="26630"/>
                                        </p:tgtEl>
                                        <p:attrNameLst>
                                          <p:attrName>ppt_h</p:attrName>
                                        </p:attrNameLst>
                                      </p:cBhvr>
                                      <p:tavLst>
                                        <p:tav tm="0">
                                          <p:val>
                                            <p:fltVal val="0"/>
                                          </p:val>
                                        </p:tav>
                                        <p:tav tm="100000">
                                          <p:val>
                                            <p:strVal val="#ppt_h"/>
                                          </p:val>
                                        </p:tav>
                                      </p:tavLst>
                                    </p:anim>
                                    <p:anim calcmode="lin" valueType="num">
                                      <p:cBhvr>
                                        <p:cTn id="9" dur="1000" fill="hold"/>
                                        <p:tgtEl>
                                          <p:spTgt spid="266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63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id="{FF259CC1-E8F1-46F4-B5B8-B2E6DEC6F98C}"/>
              </a:ext>
            </a:extLst>
          </p:cNvPr>
          <p:cNvSpPr>
            <a:spLocks noChangeArrowheads="1"/>
          </p:cNvSpPr>
          <p:nvPr/>
        </p:nvSpPr>
        <p:spPr bwMode="auto">
          <a:xfrm>
            <a:off x="1066800" y="0"/>
            <a:ext cx="8077200" cy="68580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43010" name="Rectangle 2">
            <a:extLst>
              <a:ext uri="{FF2B5EF4-FFF2-40B4-BE49-F238E27FC236}">
                <a16:creationId xmlns:a16="http://schemas.microsoft.com/office/drawing/2014/main" id="{1BCEB14E-490C-40D7-9C17-BA91579BD220}"/>
              </a:ext>
            </a:extLst>
          </p:cNvPr>
          <p:cNvSpPr>
            <a:spLocks noGrp="1" noChangeArrowheads="1"/>
          </p:cNvSpPr>
          <p:nvPr>
            <p:ph type="title"/>
          </p:nvPr>
        </p:nvSpPr>
        <p:spPr>
          <a:xfrm>
            <a:off x="1143000" y="76200"/>
            <a:ext cx="7772400" cy="762000"/>
          </a:xfrm>
        </p:spPr>
        <p:txBody>
          <a:bodyPr/>
          <a:lstStyle/>
          <a:p>
            <a:pPr algn="ctr" eaLnBrk="1" hangingPunct="1">
              <a:defRPr/>
            </a:pPr>
            <a:r>
              <a:rPr lang="en-US"/>
              <a:t>FCCLA Creed</a:t>
            </a:r>
          </a:p>
        </p:txBody>
      </p:sp>
      <p:sp>
        <p:nvSpPr>
          <p:cNvPr id="43011" name="Rectangle 3">
            <a:extLst>
              <a:ext uri="{FF2B5EF4-FFF2-40B4-BE49-F238E27FC236}">
                <a16:creationId xmlns:a16="http://schemas.microsoft.com/office/drawing/2014/main" id="{887D434F-E953-460D-87CE-651E75013C81}"/>
              </a:ext>
            </a:extLst>
          </p:cNvPr>
          <p:cNvSpPr>
            <a:spLocks noGrp="1" noChangeArrowheads="1"/>
          </p:cNvSpPr>
          <p:nvPr>
            <p:ph type="body" idx="1"/>
          </p:nvPr>
        </p:nvSpPr>
        <p:spPr>
          <a:xfrm>
            <a:off x="1371600" y="838200"/>
            <a:ext cx="7543800" cy="6019800"/>
          </a:xfrm>
        </p:spPr>
        <p:txBody>
          <a:bodyPr/>
          <a:lstStyle/>
          <a:p>
            <a:pPr eaLnBrk="1" hangingPunct="1">
              <a:lnSpc>
                <a:spcPct val="95000"/>
              </a:lnSpc>
              <a:spcBef>
                <a:spcPct val="0"/>
              </a:spcBef>
              <a:buFontTx/>
              <a:buNone/>
              <a:defRPr/>
            </a:pPr>
            <a:r>
              <a:rPr lang="en-US" sz="2200" dirty="0"/>
              <a:t>We are the Family Career and Community Leaders of America</a:t>
            </a:r>
          </a:p>
          <a:p>
            <a:pPr eaLnBrk="1" hangingPunct="1">
              <a:lnSpc>
                <a:spcPct val="95000"/>
              </a:lnSpc>
              <a:spcBef>
                <a:spcPct val="0"/>
              </a:spcBef>
              <a:buFontTx/>
              <a:buNone/>
              <a:defRPr/>
            </a:pPr>
            <a:r>
              <a:rPr lang="en-US" sz="2200" dirty="0"/>
              <a:t>We face the future with warm courage and high hope</a:t>
            </a:r>
          </a:p>
          <a:p>
            <a:pPr eaLnBrk="1" hangingPunct="1">
              <a:lnSpc>
                <a:spcPct val="95000"/>
              </a:lnSpc>
              <a:spcBef>
                <a:spcPct val="0"/>
              </a:spcBef>
              <a:buFontTx/>
              <a:buNone/>
              <a:defRPr/>
            </a:pPr>
            <a:endParaRPr lang="en-US" sz="2200" dirty="0"/>
          </a:p>
          <a:p>
            <a:pPr eaLnBrk="1" hangingPunct="1">
              <a:lnSpc>
                <a:spcPct val="95000"/>
              </a:lnSpc>
              <a:spcBef>
                <a:spcPct val="0"/>
              </a:spcBef>
              <a:buFontTx/>
              <a:buNone/>
              <a:defRPr/>
            </a:pPr>
            <a:r>
              <a:rPr lang="en-US" sz="2200" dirty="0"/>
              <a:t>For we have the clear consciousness of seeking old and precious values</a:t>
            </a:r>
          </a:p>
          <a:p>
            <a:pPr eaLnBrk="1" hangingPunct="1">
              <a:lnSpc>
                <a:spcPct val="95000"/>
              </a:lnSpc>
              <a:spcBef>
                <a:spcPct val="0"/>
              </a:spcBef>
              <a:buFontTx/>
              <a:buNone/>
              <a:defRPr/>
            </a:pPr>
            <a:r>
              <a:rPr lang="en-US" sz="2200" dirty="0"/>
              <a:t>For we are the builders of homes, homes for America's future</a:t>
            </a:r>
          </a:p>
          <a:p>
            <a:pPr eaLnBrk="1" hangingPunct="1">
              <a:lnSpc>
                <a:spcPct val="95000"/>
              </a:lnSpc>
              <a:spcBef>
                <a:spcPct val="0"/>
              </a:spcBef>
              <a:buFontTx/>
              <a:buNone/>
              <a:defRPr/>
            </a:pPr>
            <a:r>
              <a:rPr lang="en-US" sz="2200" dirty="0"/>
              <a:t>Homes where living will be the expression of everything that is good and fair</a:t>
            </a:r>
          </a:p>
          <a:p>
            <a:pPr eaLnBrk="1" hangingPunct="1">
              <a:lnSpc>
                <a:spcPct val="95000"/>
              </a:lnSpc>
              <a:spcBef>
                <a:spcPct val="0"/>
              </a:spcBef>
              <a:buFontTx/>
              <a:buNone/>
              <a:defRPr/>
            </a:pPr>
            <a:r>
              <a:rPr lang="en-US" sz="2200" dirty="0"/>
              <a:t>Homes where truth, love, security and faith will be realities not dreams</a:t>
            </a:r>
          </a:p>
          <a:p>
            <a:pPr eaLnBrk="1" hangingPunct="1">
              <a:lnSpc>
                <a:spcPct val="95000"/>
              </a:lnSpc>
              <a:spcBef>
                <a:spcPct val="0"/>
              </a:spcBef>
              <a:buFontTx/>
              <a:buNone/>
              <a:defRPr/>
            </a:pPr>
            <a:endParaRPr lang="en-US" sz="2200" dirty="0"/>
          </a:p>
          <a:p>
            <a:pPr eaLnBrk="1" hangingPunct="1">
              <a:lnSpc>
                <a:spcPct val="95000"/>
              </a:lnSpc>
              <a:spcBef>
                <a:spcPct val="0"/>
              </a:spcBef>
              <a:buFontTx/>
              <a:buNone/>
              <a:defRPr/>
            </a:pPr>
            <a:r>
              <a:rPr lang="en-US" sz="2200" dirty="0"/>
              <a:t>We are the Family Career and Community Leaders of America</a:t>
            </a:r>
          </a:p>
          <a:p>
            <a:pPr eaLnBrk="1" hangingPunct="1">
              <a:lnSpc>
                <a:spcPct val="95000"/>
              </a:lnSpc>
              <a:spcBef>
                <a:spcPct val="0"/>
              </a:spcBef>
              <a:buFontTx/>
              <a:buNone/>
              <a:defRPr/>
            </a:pPr>
            <a:r>
              <a:rPr lang="en-US" sz="2200" dirty="0"/>
              <a:t>We face the future with warm courage and high hope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4">
            <a:extLst>
              <a:ext uri="{FF2B5EF4-FFF2-40B4-BE49-F238E27FC236}">
                <a16:creationId xmlns:a16="http://schemas.microsoft.com/office/drawing/2014/main" id="{8AF6549B-9C6D-4962-BB13-2D248255754F}"/>
              </a:ext>
            </a:extLst>
          </p:cNvPr>
          <p:cNvSpPr>
            <a:spLocks noChangeArrowheads="1"/>
          </p:cNvSpPr>
          <p:nvPr/>
        </p:nvSpPr>
        <p:spPr bwMode="auto">
          <a:xfrm>
            <a:off x="990600" y="0"/>
            <a:ext cx="8153400" cy="24384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48130" name="Rectangle 2">
            <a:extLst>
              <a:ext uri="{FF2B5EF4-FFF2-40B4-BE49-F238E27FC236}">
                <a16:creationId xmlns:a16="http://schemas.microsoft.com/office/drawing/2014/main" id="{657219BE-C072-46E4-AA22-8CA1EE49E98C}"/>
              </a:ext>
            </a:extLst>
          </p:cNvPr>
          <p:cNvSpPr>
            <a:spLocks noGrp="1" noChangeArrowheads="1"/>
          </p:cNvSpPr>
          <p:nvPr>
            <p:ph type="title"/>
          </p:nvPr>
        </p:nvSpPr>
        <p:spPr>
          <a:xfrm>
            <a:off x="2743200" y="152400"/>
            <a:ext cx="4191000" cy="762000"/>
          </a:xfrm>
        </p:spPr>
        <p:txBody>
          <a:bodyPr/>
          <a:lstStyle/>
          <a:p>
            <a:pPr eaLnBrk="1" hangingPunct="1">
              <a:defRPr/>
            </a:pPr>
            <a:r>
              <a:rPr lang="en-US"/>
              <a:t>Governance</a:t>
            </a:r>
          </a:p>
        </p:txBody>
      </p:sp>
      <p:graphicFrame>
        <p:nvGraphicFramePr>
          <p:cNvPr id="3074" name="Object 0">
            <a:extLst>
              <a:ext uri="{FF2B5EF4-FFF2-40B4-BE49-F238E27FC236}">
                <a16:creationId xmlns:a16="http://schemas.microsoft.com/office/drawing/2014/main" id="{1741AC77-8FBA-4BE5-B2BB-A641E128AE3D}"/>
              </a:ext>
            </a:extLst>
          </p:cNvPr>
          <p:cNvGraphicFramePr>
            <a:graphicFrameLocks noChangeAspect="1"/>
          </p:cNvGraphicFramePr>
          <p:nvPr>
            <p:ph type="dgm" idx="1"/>
          </p:nvPr>
        </p:nvGraphicFramePr>
        <p:xfrm>
          <a:off x="1143000" y="914400"/>
          <a:ext cx="1981200" cy="5562600"/>
        </p:xfrm>
        <a:graphic>
          <a:graphicData uri="http://schemas.openxmlformats.org/presentationml/2006/ole">
            <mc:AlternateContent xmlns:mc="http://schemas.openxmlformats.org/markup-compatibility/2006">
              <mc:Choice xmlns:v="urn:schemas-microsoft-com:vml" Requires="v">
                <p:oleObj spid="_x0000_s3086" name="Organization Chart" r:id="rId3" imgW="425160" imgH="1415880" progId="OrgPlusWOPX.4">
                  <p:embed followColorScheme="full"/>
                </p:oleObj>
              </mc:Choice>
              <mc:Fallback>
                <p:oleObj name="Organization Chart" r:id="rId3" imgW="425160" imgH="1415880" progId="OrgPlusWOPX.4">
                  <p:embed followColorScheme="full"/>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14400"/>
                        <a:ext cx="1981200" cy="5562600"/>
                      </a:xfrm>
                      <a:prstGeom prst="rect">
                        <a:avLst/>
                      </a:prstGeom>
                    </p:spPr>
                  </p:pic>
                </p:oleObj>
              </mc:Fallback>
            </mc:AlternateContent>
          </a:graphicData>
        </a:graphic>
      </p:graphicFrame>
      <p:graphicFrame>
        <p:nvGraphicFramePr>
          <p:cNvPr id="3075" name="Object 2">
            <a:extLst>
              <a:ext uri="{FF2B5EF4-FFF2-40B4-BE49-F238E27FC236}">
                <a16:creationId xmlns:a16="http://schemas.microsoft.com/office/drawing/2014/main" id="{5961A2CB-2F4E-4734-9EE7-81ABC0E34952}"/>
              </a:ext>
            </a:extLst>
          </p:cNvPr>
          <p:cNvGraphicFramePr>
            <a:graphicFrameLocks noChangeAspect="1"/>
          </p:cNvGraphicFramePr>
          <p:nvPr/>
        </p:nvGraphicFramePr>
        <p:xfrm>
          <a:off x="5334000" y="914400"/>
          <a:ext cx="1752600" cy="3732213"/>
        </p:xfrm>
        <a:graphic>
          <a:graphicData uri="http://schemas.openxmlformats.org/presentationml/2006/ole">
            <mc:AlternateContent xmlns:mc="http://schemas.openxmlformats.org/markup-compatibility/2006">
              <mc:Choice xmlns:v="urn:schemas-microsoft-com:vml" Requires="v">
                <p:oleObj spid="_x0000_s3087" name="Organization Chart" r:id="rId5" imgW="304560" imgH="552240" progId="OrgPlusWOPX.4">
                  <p:embed followColorScheme="full"/>
                </p:oleObj>
              </mc:Choice>
              <mc:Fallback>
                <p:oleObj name="Organization Chart" r:id="rId5" imgW="304560" imgH="552240" progId="OrgPlusWOPX.4">
                  <p:embed followColorScheme="full"/>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914400"/>
                        <a:ext cx="1752600" cy="373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6" name="Object 3">
            <a:extLst>
              <a:ext uri="{FF2B5EF4-FFF2-40B4-BE49-F238E27FC236}">
                <a16:creationId xmlns:a16="http://schemas.microsoft.com/office/drawing/2014/main" id="{C442548D-7BEC-4F12-834F-F5ED656BE090}"/>
              </a:ext>
            </a:extLst>
          </p:cNvPr>
          <p:cNvGraphicFramePr>
            <a:graphicFrameLocks noChangeAspect="1"/>
          </p:cNvGraphicFramePr>
          <p:nvPr/>
        </p:nvGraphicFramePr>
        <p:xfrm>
          <a:off x="7162800" y="914400"/>
          <a:ext cx="1585913" cy="2690813"/>
        </p:xfrm>
        <a:graphic>
          <a:graphicData uri="http://schemas.openxmlformats.org/presentationml/2006/ole">
            <mc:AlternateContent xmlns:mc="http://schemas.openxmlformats.org/markup-compatibility/2006">
              <mc:Choice xmlns:v="urn:schemas-microsoft-com:vml" Requires="v">
                <p:oleObj spid="_x0000_s3088" name="Organization Chart" r:id="rId7" imgW="253800" imgH="463320" progId="OrgPlusWOPX.4">
                  <p:embed followColorScheme="full"/>
                </p:oleObj>
              </mc:Choice>
              <mc:Fallback>
                <p:oleObj name="Organization Chart" r:id="rId7" imgW="253800" imgH="463320" progId="OrgPlusWOPX.4">
                  <p:embed followColorScheme="full"/>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62800" y="914400"/>
                        <a:ext cx="1585913" cy="269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6" name="Object 4">
            <a:extLst>
              <a:ext uri="{FF2B5EF4-FFF2-40B4-BE49-F238E27FC236}">
                <a16:creationId xmlns:a16="http://schemas.microsoft.com/office/drawing/2014/main" id="{DA91FAD8-CE2B-421C-B71B-C44B7D059C5F}"/>
              </a:ext>
            </a:extLst>
          </p:cNvPr>
          <p:cNvGraphicFramePr>
            <a:graphicFrameLocks noChangeAspect="1"/>
          </p:cNvGraphicFramePr>
          <p:nvPr/>
        </p:nvGraphicFramePr>
        <p:xfrm>
          <a:off x="5715000" y="4953000"/>
          <a:ext cx="2089150" cy="1360488"/>
        </p:xfrm>
        <a:graphic>
          <a:graphicData uri="http://schemas.openxmlformats.org/presentationml/2006/ole">
            <mc:AlternateContent xmlns:mc="http://schemas.openxmlformats.org/markup-compatibility/2006">
              <mc:Choice xmlns:v="urn:schemas-microsoft-com:vml" Requires="v">
                <p:oleObj spid="_x0000_s3089" name="Bitmap Image" r:id="rId9" imgW="1440305" imgH="937341" progId="Paint.Picture">
                  <p:embed/>
                </p:oleObj>
              </mc:Choice>
              <mc:Fallback>
                <p:oleObj name="Bitmap Image" r:id="rId9" imgW="1440305" imgH="937341" progId="Paint.Picture">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4953000"/>
                        <a:ext cx="2089150" cy="136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8" name="Object 6">
            <a:extLst>
              <a:ext uri="{FF2B5EF4-FFF2-40B4-BE49-F238E27FC236}">
                <a16:creationId xmlns:a16="http://schemas.microsoft.com/office/drawing/2014/main" id="{7E088E65-8966-4F4E-ABBA-FF1EE383ABA1}"/>
              </a:ext>
            </a:extLst>
          </p:cNvPr>
          <p:cNvGraphicFramePr>
            <a:graphicFrameLocks noChangeAspect="1"/>
          </p:cNvGraphicFramePr>
          <p:nvPr/>
        </p:nvGraphicFramePr>
        <p:xfrm>
          <a:off x="3352800" y="914400"/>
          <a:ext cx="1828800" cy="5638800"/>
        </p:xfrm>
        <a:graphic>
          <a:graphicData uri="http://schemas.openxmlformats.org/presentationml/2006/ole">
            <mc:AlternateContent xmlns:mc="http://schemas.openxmlformats.org/markup-compatibility/2006">
              <mc:Choice xmlns:v="urn:schemas-microsoft-com:vml" Requires="v">
                <p:oleObj spid="_x0000_s3090" name="Organization Chart" r:id="rId11" imgW="425160" imgH="1707840" progId="OrgPlusWOPX.4">
                  <p:embed followColorScheme="full"/>
                </p:oleObj>
              </mc:Choice>
              <mc:Fallback>
                <p:oleObj name="Organization Chart" r:id="rId11" imgW="425160" imgH="1707840" progId="OrgPlusWOPX.4">
                  <p:embed followColorScheme="full"/>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914400"/>
                        <a:ext cx="1828800" cy="563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1000"/>
                                  </p:stCondLst>
                                  <p:childTnLst>
                                    <p:set>
                                      <p:cBhvr>
                                        <p:cTn id="6" dur="1" fill="hold">
                                          <p:stCondLst>
                                            <p:cond delay="0"/>
                                          </p:stCondLst>
                                        </p:cTn>
                                        <p:tgtEl>
                                          <p:spTgt spid="54276"/>
                                        </p:tgtEl>
                                        <p:attrNameLst>
                                          <p:attrName>style.visibility</p:attrName>
                                        </p:attrNameLst>
                                      </p:cBhvr>
                                      <p:to>
                                        <p:strVal val="visible"/>
                                      </p:to>
                                    </p:set>
                                    <p:anim calcmode="lin" valueType="num">
                                      <p:cBhvr>
                                        <p:cTn id="7" dur="1000" fill="hold"/>
                                        <p:tgtEl>
                                          <p:spTgt spid="54276"/>
                                        </p:tgtEl>
                                        <p:attrNameLst>
                                          <p:attrName>ppt_w</p:attrName>
                                        </p:attrNameLst>
                                      </p:cBhvr>
                                      <p:tavLst>
                                        <p:tav tm="0">
                                          <p:val>
                                            <p:fltVal val="0"/>
                                          </p:val>
                                        </p:tav>
                                        <p:tav tm="100000">
                                          <p:val>
                                            <p:strVal val="#ppt_w"/>
                                          </p:val>
                                        </p:tav>
                                      </p:tavLst>
                                    </p:anim>
                                    <p:anim calcmode="lin" valueType="num">
                                      <p:cBhvr>
                                        <p:cTn id="8" dur="1000" fill="hold"/>
                                        <p:tgtEl>
                                          <p:spTgt spid="54276"/>
                                        </p:tgtEl>
                                        <p:attrNameLst>
                                          <p:attrName>ppt_h</p:attrName>
                                        </p:attrNameLst>
                                      </p:cBhvr>
                                      <p:tavLst>
                                        <p:tav tm="0">
                                          <p:val>
                                            <p:fltVal val="0"/>
                                          </p:val>
                                        </p:tav>
                                        <p:tav tm="100000">
                                          <p:val>
                                            <p:strVal val="#ppt_h"/>
                                          </p:val>
                                        </p:tav>
                                      </p:tavLst>
                                    </p:anim>
                                    <p:anim calcmode="lin" valueType="num">
                                      <p:cBhvr>
                                        <p:cTn id="9" dur="1000" fill="hold"/>
                                        <p:tgtEl>
                                          <p:spTgt spid="5427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427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2E0AC47-F9FE-4AD4-8B9B-3DFA6959D758}"/>
              </a:ext>
            </a:extLst>
          </p:cNvPr>
          <p:cNvSpPr>
            <a:spLocks noGrp="1" noChangeArrowheads="1"/>
          </p:cNvSpPr>
          <p:nvPr>
            <p:ph type="title"/>
          </p:nvPr>
        </p:nvSpPr>
        <p:spPr>
          <a:xfrm>
            <a:off x="1143000" y="814388"/>
            <a:ext cx="7772400" cy="762000"/>
          </a:xfrm>
        </p:spPr>
        <p:txBody>
          <a:bodyPr/>
          <a:lstStyle/>
          <a:p>
            <a:pPr eaLnBrk="1" hangingPunct="1">
              <a:defRPr/>
            </a:pPr>
            <a:r>
              <a:rPr lang="en-US"/>
              <a:t>National Programs</a:t>
            </a:r>
          </a:p>
        </p:txBody>
      </p:sp>
      <p:graphicFrame>
        <p:nvGraphicFramePr>
          <p:cNvPr id="49205" name="Group 53">
            <a:extLst>
              <a:ext uri="{FF2B5EF4-FFF2-40B4-BE49-F238E27FC236}">
                <a16:creationId xmlns:a16="http://schemas.microsoft.com/office/drawing/2014/main" id="{A7FC2936-CFFF-4D02-BD36-99DD40D46694}"/>
              </a:ext>
            </a:extLst>
          </p:cNvPr>
          <p:cNvGraphicFramePr>
            <a:graphicFrameLocks noGrp="1"/>
          </p:cNvGraphicFramePr>
          <p:nvPr>
            <p:ph type="tbl" idx="1"/>
            <p:extLst>
              <p:ext uri="{D42A27DB-BD31-4B8C-83A1-F6EECF244321}">
                <p14:modId xmlns:p14="http://schemas.microsoft.com/office/powerpoint/2010/main" val="2953728604"/>
              </p:ext>
            </p:extLst>
          </p:nvPr>
        </p:nvGraphicFramePr>
        <p:xfrm>
          <a:off x="1066800" y="2286000"/>
          <a:ext cx="7848600" cy="4153128"/>
        </p:xfrm>
        <a:graphic>
          <a:graphicData uri="http://schemas.openxmlformats.org/drawingml/2006/table">
            <a:tbl>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109206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outerShdw blurRad="38100" dist="38100" dir="2700000" algn="tl">
                              <a:srgbClr val="C0C0C0"/>
                            </a:outerShdw>
                          </a:effectLst>
                          <a:latin typeface="Arial Black" pitchFamily="34" charset="0"/>
                        </a:rPr>
                        <a:t>Power of One</a:t>
                      </a:r>
                    </a:p>
                  </a:txBody>
                  <a:tcPr marT="45714" marB="45714"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outerShdw blurRad="38100" dist="38100" dir="2700000" algn="tl">
                            <a:srgbClr val="C0C0C0"/>
                          </a:outerShdw>
                        </a:effectLst>
                        <a:latin typeface="Arial Black" pitchFamily="34" charset="0"/>
                      </a:endParaRPr>
                    </a:p>
                  </a:txBody>
                  <a:tcPr marT="45714" marB="4571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outerShdw blurRad="38100" dist="38100" dir="2700000" algn="tl">
                              <a:srgbClr val="C0C0C0"/>
                            </a:outerShdw>
                          </a:effectLst>
                          <a:latin typeface="Arial Black" pitchFamily="34" charset="0"/>
                        </a:rPr>
                        <a:t>Student Body</a:t>
                      </a:r>
                    </a:p>
                  </a:txBody>
                  <a:tcPr marT="45714" marB="45714"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09206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outerShdw blurRad="38100" dist="38100" dir="2700000" algn="tl">
                              <a:srgbClr val="C0C0C0"/>
                            </a:outerShdw>
                          </a:effectLst>
                          <a:latin typeface="Arial Black" pitchFamily="34" charset="0"/>
                        </a:rPr>
                        <a:t>Financial Fitness</a:t>
                      </a:r>
                    </a:p>
                  </a:txBody>
                  <a:tcPr marT="45714" marB="45714"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outerShdw blurRad="38100" dist="38100" dir="2700000" algn="tl">
                              <a:srgbClr val="C0C0C0"/>
                            </a:outerShdw>
                          </a:effectLst>
                          <a:latin typeface="Arial Black" pitchFamily="34" charset="0"/>
                        </a:rPr>
                        <a:t>Families First</a:t>
                      </a:r>
                    </a:p>
                  </a:txBody>
                  <a:tcPr marT="45714" marB="4571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outerShdw blurRad="38100" dist="38100" dir="2700000" algn="tl">
                              <a:srgbClr val="C0C0C0"/>
                            </a:outerShdw>
                          </a:effectLst>
                          <a:latin typeface="Arial Black" pitchFamily="34" charset="0"/>
                        </a:rPr>
                        <a:t>FACTS</a:t>
                      </a:r>
                    </a:p>
                  </a:txBody>
                  <a:tcPr marT="45714" marB="45714"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9687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cap="none" normalizeH="0" baseline="0" dirty="0">
                        <a:ln>
                          <a:noFill/>
                        </a:ln>
                        <a:solidFill>
                          <a:schemeClr val="tx1"/>
                        </a:solidFill>
                        <a:effectLst>
                          <a:outerShdw blurRad="38100" dist="38100" dir="2700000" algn="tl">
                            <a:srgbClr val="C0C0C0"/>
                          </a:outerShdw>
                        </a:effectLst>
                        <a:latin typeface="Arial Black"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a:ln>
                            <a:noFill/>
                          </a:ln>
                          <a:solidFill>
                            <a:schemeClr val="tx1"/>
                          </a:solidFill>
                          <a:effectLst>
                            <a:outerShdw blurRad="38100" dist="38100" dir="2700000" algn="tl">
                              <a:srgbClr val="C0C0C0"/>
                            </a:outerShdw>
                          </a:effectLst>
                          <a:latin typeface="Arial Black" pitchFamily="34" charset="0"/>
                        </a:rPr>
                        <a:t>Career Connection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outerShdw blurRad="38100" dist="38100" dir="2700000" algn="tl">
                            <a:srgbClr val="C0C0C0"/>
                          </a:outerShdw>
                        </a:effectLst>
                        <a:latin typeface="Arial Black" pitchFamily="34" charset="0"/>
                      </a:endParaRPr>
                    </a:p>
                  </a:txBody>
                  <a:tcPr marT="45714" marB="45714"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outerShdw blurRad="38100" dist="38100" dir="2700000" algn="tl">
                              <a:srgbClr val="C0C0C0"/>
                            </a:outerShdw>
                          </a:effectLst>
                          <a:latin typeface="Arial Black" pitchFamily="34" charset="0"/>
                        </a:rPr>
                        <a:t>Stand Up</a:t>
                      </a:r>
                    </a:p>
                  </a:txBody>
                  <a:tcPr marT="45714" marB="4571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outerShdw blurRad="38100" dist="38100" dir="2700000" algn="tl">
                              <a:srgbClr val="C0C0C0"/>
                            </a:outerShdw>
                          </a:effectLst>
                          <a:latin typeface="Arial Black" pitchFamily="34" charset="0"/>
                        </a:rPr>
                        <a:t>Community Service</a:t>
                      </a:r>
                    </a:p>
                  </a:txBody>
                  <a:tcPr marT="45714" marB="45714"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3929F27-4848-4E6C-BE94-9F2C954C38AE}"/>
              </a:ext>
            </a:extLst>
          </p:cNvPr>
          <p:cNvSpPr>
            <a:spLocks noGrp="1" noChangeArrowheads="1"/>
          </p:cNvSpPr>
          <p:nvPr>
            <p:ph type="title"/>
          </p:nvPr>
        </p:nvSpPr>
        <p:spPr>
          <a:xfrm>
            <a:off x="1143000" y="935038"/>
            <a:ext cx="7772400" cy="641350"/>
          </a:xfrm>
        </p:spPr>
        <p:txBody>
          <a:bodyPr/>
          <a:lstStyle/>
          <a:p>
            <a:pPr eaLnBrk="1" hangingPunct="1">
              <a:defRPr/>
            </a:pPr>
            <a:r>
              <a:rPr lang="en-US" sz="3600"/>
              <a:t>National STAR Events</a:t>
            </a:r>
          </a:p>
        </p:txBody>
      </p:sp>
      <p:sp>
        <p:nvSpPr>
          <p:cNvPr id="50179" name="Rectangle 3">
            <a:extLst>
              <a:ext uri="{FF2B5EF4-FFF2-40B4-BE49-F238E27FC236}">
                <a16:creationId xmlns:a16="http://schemas.microsoft.com/office/drawing/2014/main" id="{164A606B-D33D-4A3E-9B27-AD4EE544A960}"/>
              </a:ext>
            </a:extLst>
          </p:cNvPr>
          <p:cNvSpPr>
            <a:spLocks noGrp="1" noChangeArrowheads="1"/>
          </p:cNvSpPr>
          <p:nvPr>
            <p:ph type="body" sz="half" idx="1"/>
          </p:nvPr>
        </p:nvSpPr>
        <p:spPr>
          <a:xfrm>
            <a:off x="990600" y="1981200"/>
            <a:ext cx="3924300" cy="4724400"/>
          </a:xfrm>
        </p:spPr>
        <p:txBody>
          <a:bodyPr/>
          <a:lstStyle/>
          <a:p>
            <a:pPr eaLnBrk="1" hangingPunct="1">
              <a:buClr>
                <a:schemeClr val="tx2"/>
              </a:buClr>
              <a:buFont typeface="Wingdings" pitchFamily="2" charset="2"/>
              <a:buChar char="v"/>
              <a:defRPr/>
            </a:pPr>
            <a:r>
              <a:rPr lang="en-US" sz="1600" dirty="0"/>
              <a:t>Baking and Pastry</a:t>
            </a:r>
          </a:p>
          <a:p>
            <a:pPr eaLnBrk="1" hangingPunct="1">
              <a:buClr>
                <a:schemeClr val="tx2"/>
              </a:buClr>
              <a:buFont typeface="Wingdings" pitchFamily="2" charset="2"/>
              <a:buChar char="v"/>
              <a:defRPr/>
            </a:pPr>
            <a:r>
              <a:rPr lang="en-US" sz="1600" dirty="0"/>
              <a:t>Career Investigation</a:t>
            </a:r>
          </a:p>
          <a:p>
            <a:pPr eaLnBrk="1" hangingPunct="1">
              <a:buClr>
                <a:schemeClr val="tx2"/>
              </a:buClr>
              <a:buFont typeface="Wingdings" pitchFamily="2" charset="2"/>
              <a:buChar char="v"/>
              <a:defRPr/>
            </a:pPr>
            <a:r>
              <a:rPr lang="en-US" sz="1600" dirty="0"/>
              <a:t>Chapter Service Project</a:t>
            </a:r>
          </a:p>
          <a:p>
            <a:pPr eaLnBrk="1" hangingPunct="1">
              <a:buClr>
                <a:schemeClr val="tx2"/>
              </a:buClr>
              <a:buFont typeface="Wingdings" pitchFamily="2" charset="2"/>
              <a:buChar char="v"/>
              <a:defRPr/>
            </a:pPr>
            <a:r>
              <a:rPr lang="en-US" sz="1600" dirty="0"/>
              <a:t>Culinary Arts</a:t>
            </a:r>
          </a:p>
          <a:p>
            <a:pPr eaLnBrk="1" hangingPunct="1">
              <a:buClr>
                <a:schemeClr val="tx2"/>
              </a:buClr>
              <a:buFont typeface="Wingdings" pitchFamily="2" charset="2"/>
              <a:buChar char="v"/>
              <a:defRPr/>
            </a:pPr>
            <a:r>
              <a:rPr lang="en-US" sz="1600" dirty="0"/>
              <a:t>Early Childhood Education</a:t>
            </a:r>
          </a:p>
          <a:p>
            <a:pPr eaLnBrk="1" hangingPunct="1">
              <a:buClr>
                <a:schemeClr val="tx2"/>
              </a:buClr>
              <a:buFont typeface="Wingdings" pitchFamily="2" charset="2"/>
              <a:buChar char="v"/>
              <a:defRPr/>
            </a:pPr>
            <a:r>
              <a:rPr lang="en-US" sz="1600" dirty="0"/>
              <a:t>Entrepreneurship</a:t>
            </a:r>
          </a:p>
          <a:p>
            <a:pPr eaLnBrk="1" hangingPunct="1">
              <a:buClr>
                <a:schemeClr val="tx2"/>
              </a:buClr>
              <a:buFont typeface="Wingdings" pitchFamily="2" charset="2"/>
              <a:buChar char="v"/>
              <a:defRPr/>
            </a:pPr>
            <a:r>
              <a:rPr lang="en-US" sz="1600" dirty="0"/>
              <a:t>Event Management</a:t>
            </a:r>
          </a:p>
          <a:p>
            <a:pPr eaLnBrk="1" hangingPunct="1">
              <a:buClr>
                <a:schemeClr val="tx2"/>
              </a:buClr>
              <a:buFont typeface="Wingdings" pitchFamily="2" charset="2"/>
              <a:buChar char="v"/>
              <a:defRPr/>
            </a:pPr>
            <a:r>
              <a:rPr lang="en-US" sz="1600" dirty="0"/>
              <a:t>Fashion Construction</a:t>
            </a:r>
          </a:p>
          <a:p>
            <a:pPr eaLnBrk="1" hangingPunct="1">
              <a:buClr>
                <a:schemeClr val="tx2"/>
              </a:buClr>
              <a:buFont typeface="Wingdings" pitchFamily="2" charset="2"/>
              <a:buChar char="v"/>
              <a:defRPr/>
            </a:pPr>
            <a:r>
              <a:rPr lang="en-US" sz="1600" dirty="0"/>
              <a:t>Fashion Design</a:t>
            </a:r>
          </a:p>
          <a:p>
            <a:pPr eaLnBrk="1" hangingPunct="1">
              <a:buClr>
                <a:schemeClr val="tx2"/>
              </a:buClr>
              <a:buFont typeface="Wingdings" pitchFamily="2" charset="2"/>
              <a:buChar char="v"/>
              <a:defRPr/>
            </a:pPr>
            <a:r>
              <a:rPr lang="en-US" sz="1600" dirty="0"/>
              <a:t>Focus on Children</a:t>
            </a:r>
          </a:p>
          <a:p>
            <a:pPr>
              <a:lnSpc>
                <a:spcPct val="90000"/>
              </a:lnSpc>
              <a:spcBef>
                <a:spcPct val="0"/>
              </a:spcBef>
              <a:buClr>
                <a:schemeClr val="tx2"/>
              </a:buClr>
              <a:buFont typeface="Wingdings" pitchFamily="2" charset="2"/>
              <a:buChar char="v"/>
              <a:defRPr/>
            </a:pPr>
            <a:r>
              <a:rPr lang="en-US" sz="1600" dirty="0"/>
              <a:t>Food Innovations</a:t>
            </a:r>
          </a:p>
          <a:p>
            <a:pPr eaLnBrk="1" hangingPunct="1">
              <a:lnSpc>
                <a:spcPct val="90000"/>
              </a:lnSpc>
              <a:buClr>
                <a:schemeClr val="tx2"/>
              </a:buClr>
              <a:buFont typeface="Wingdings" pitchFamily="2" charset="2"/>
              <a:buChar char="v"/>
              <a:defRPr/>
            </a:pPr>
            <a:r>
              <a:rPr lang="en-US" sz="1600" dirty="0"/>
              <a:t>Hospitality, Tourism &amp; Recreation</a:t>
            </a:r>
          </a:p>
          <a:p>
            <a:pPr eaLnBrk="1" hangingPunct="1">
              <a:lnSpc>
                <a:spcPct val="90000"/>
              </a:lnSpc>
              <a:buClr>
                <a:schemeClr val="tx2"/>
              </a:buClr>
              <a:buFont typeface="Wingdings" pitchFamily="2" charset="2"/>
              <a:buChar char="v"/>
              <a:defRPr/>
            </a:pPr>
            <a:r>
              <a:rPr lang="en-US" sz="1600" dirty="0"/>
              <a:t>Interior Design</a:t>
            </a:r>
          </a:p>
          <a:p>
            <a:pPr eaLnBrk="1" hangingPunct="1">
              <a:lnSpc>
                <a:spcPct val="90000"/>
              </a:lnSpc>
              <a:buClr>
                <a:schemeClr val="tx2"/>
              </a:buClr>
              <a:buFont typeface="Wingdings" pitchFamily="2" charset="2"/>
              <a:buChar char="v"/>
              <a:defRPr/>
            </a:pPr>
            <a:r>
              <a:rPr lang="en-US" sz="1600" dirty="0"/>
              <a:t>Interpersonal Communications</a:t>
            </a:r>
          </a:p>
          <a:p>
            <a:pPr eaLnBrk="1" hangingPunct="1">
              <a:lnSpc>
                <a:spcPct val="90000"/>
              </a:lnSpc>
              <a:buClr>
                <a:schemeClr val="tx2"/>
              </a:buClr>
              <a:buFont typeface="Wingdings" pitchFamily="2" charset="2"/>
              <a:buChar char="v"/>
              <a:defRPr/>
            </a:pPr>
            <a:r>
              <a:rPr lang="en-US" sz="1600" dirty="0"/>
              <a:t>Job Interview</a:t>
            </a:r>
          </a:p>
          <a:p>
            <a:pPr eaLnBrk="1" hangingPunct="1">
              <a:lnSpc>
                <a:spcPct val="90000"/>
              </a:lnSpc>
              <a:buClr>
                <a:schemeClr val="tx2"/>
              </a:buClr>
              <a:buFont typeface="Wingdings" pitchFamily="2" charset="2"/>
              <a:buChar char="v"/>
              <a:defRPr/>
            </a:pPr>
            <a:endParaRPr lang="en-US" sz="1600" dirty="0"/>
          </a:p>
          <a:p>
            <a:pPr eaLnBrk="1" hangingPunct="1">
              <a:buClr>
                <a:schemeClr val="tx2"/>
              </a:buClr>
              <a:buFont typeface="Wingdings" pitchFamily="2" charset="2"/>
              <a:buChar char="v"/>
              <a:defRPr/>
            </a:pPr>
            <a:endParaRPr lang="en-US" sz="1600" dirty="0"/>
          </a:p>
        </p:txBody>
      </p:sp>
      <p:sp>
        <p:nvSpPr>
          <p:cNvPr id="50180" name="Rectangle 4">
            <a:extLst>
              <a:ext uri="{FF2B5EF4-FFF2-40B4-BE49-F238E27FC236}">
                <a16:creationId xmlns:a16="http://schemas.microsoft.com/office/drawing/2014/main" id="{E3C79DAB-78FD-4073-A994-4A92883957E2}"/>
              </a:ext>
            </a:extLst>
          </p:cNvPr>
          <p:cNvSpPr>
            <a:spLocks noGrp="1" noChangeArrowheads="1"/>
          </p:cNvSpPr>
          <p:nvPr>
            <p:ph type="body" sz="half" idx="2"/>
          </p:nvPr>
        </p:nvSpPr>
        <p:spPr>
          <a:xfrm>
            <a:off x="5105400" y="1981200"/>
            <a:ext cx="4267200" cy="4800600"/>
          </a:xfrm>
        </p:spPr>
        <p:txBody>
          <a:bodyPr/>
          <a:lstStyle/>
          <a:p>
            <a:pPr eaLnBrk="1" hangingPunct="1">
              <a:lnSpc>
                <a:spcPct val="90000"/>
              </a:lnSpc>
              <a:buClr>
                <a:schemeClr val="tx2"/>
              </a:buClr>
              <a:buFont typeface="Wingdings" pitchFamily="2" charset="2"/>
              <a:buChar char="v"/>
              <a:defRPr/>
            </a:pPr>
            <a:r>
              <a:rPr lang="en-US" sz="1600" dirty="0"/>
              <a:t>Leadership</a:t>
            </a:r>
          </a:p>
          <a:p>
            <a:pPr eaLnBrk="1" hangingPunct="1">
              <a:lnSpc>
                <a:spcPct val="90000"/>
              </a:lnSpc>
              <a:buClr>
                <a:schemeClr val="tx2"/>
              </a:buClr>
              <a:buFont typeface="Wingdings" pitchFamily="2" charset="2"/>
              <a:buChar char="v"/>
              <a:defRPr/>
            </a:pPr>
            <a:r>
              <a:rPr lang="en-US" sz="1600" dirty="0"/>
              <a:t>Nutrition and Wellness</a:t>
            </a:r>
          </a:p>
          <a:p>
            <a:pPr eaLnBrk="1" hangingPunct="1">
              <a:lnSpc>
                <a:spcPct val="90000"/>
              </a:lnSpc>
              <a:buClr>
                <a:schemeClr val="tx2"/>
              </a:buClr>
              <a:buFont typeface="Wingdings" pitchFamily="2" charset="2"/>
              <a:buChar char="v"/>
              <a:defRPr/>
            </a:pPr>
            <a:r>
              <a:rPr lang="en-US" sz="1600" dirty="0"/>
              <a:t>Parliamentary Procedure</a:t>
            </a:r>
          </a:p>
          <a:p>
            <a:pPr eaLnBrk="1" hangingPunct="1">
              <a:lnSpc>
                <a:spcPct val="90000"/>
              </a:lnSpc>
              <a:buClr>
                <a:schemeClr val="tx2"/>
              </a:buClr>
              <a:buFont typeface="Wingdings" pitchFamily="2" charset="2"/>
              <a:buChar char="v"/>
              <a:defRPr/>
            </a:pPr>
            <a:r>
              <a:rPr lang="en-US" sz="1600" dirty="0"/>
              <a:t>Professional Presentation</a:t>
            </a:r>
          </a:p>
          <a:p>
            <a:pPr eaLnBrk="1" hangingPunct="1">
              <a:lnSpc>
                <a:spcPct val="90000"/>
              </a:lnSpc>
              <a:buClr>
                <a:schemeClr val="tx2"/>
              </a:buClr>
              <a:buFont typeface="Wingdings" pitchFamily="2" charset="2"/>
              <a:buChar char="v"/>
              <a:defRPr/>
            </a:pPr>
            <a:r>
              <a:rPr lang="en-US" sz="1600" dirty="0"/>
              <a:t>Promote &amp; Publicize FCCLA</a:t>
            </a:r>
          </a:p>
          <a:p>
            <a:pPr eaLnBrk="1" hangingPunct="1">
              <a:lnSpc>
                <a:spcPct val="90000"/>
              </a:lnSpc>
              <a:buClr>
                <a:schemeClr val="tx2"/>
              </a:buClr>
              <a:buFont typeface="Wingdings" pitchFamily="2" charset="2"/>
              <a:buChar char="v"/>
              <a:defRPr/>
            </a:pPr>
            <a:r>
              <a:rPr lang="en-US" sz="1600" dirty="0"/>
              <a:t>Public Policy Advocate</a:t>
            </a:r>
          </a:p>
          <a:p>
            <a:pPr eaLnBrk="1" hangingPunct="1">
              <a:lnSpc>
                <a:spcPct val="90000"/>
              </a:lnSpc>
              <a:buClr>
                <a:schemeClr val="tx2"/>
              </a:buClr>
              <a:buFont typeface="Wingdings" pitchFamily="2" charset="2"/>
              <a:buChar char="v"/>
              <a:defRPr/>
            </a:pPr>
            <a:r>
              <a:rPr lang="en-US" sz="1600" dirty="0"/>
              <a:t>Repurpose and Redesign</a:t>
            </a:r>
          </a:p>
          <a:p>
            <a:pPr eaLnBrk="1" hangingPunct="1">
              <a:lnSpc>
                <a:spcPct val="90000"/>
              </a:lnSpc>
              <a:buClr>
                <a:schemeClr val="tx2"/>
              </a:buClr>
              <a:buFont typeface="Wingdings" pitchFamily="2" charset="2"/>
              <a:buChar char="v"/>
              <a:defRPr/>
            </a:pPr>
            <a:r>
              <a:rPr lang="en-US" sz="1600" dirty="0"/>
              <a:t>Say Yes to FCS Education</a:t>
            </a:r>
          </a:p>
          <a:p>
            <a:pPr eaLnBrk="1" hangingPunct="1">
              <a:lnSpc>
                <a:spcPct val="90000"/>
              </a:lnSpc>
              <a:buClr>
                <a:schemeClr val="tx2"/>
              </a:buClr>
              <a:buFont typeface="Wingdings" pitchFamily="2" charset="2"/>
              <a:buChar char="v"/>
              <a:defRPr/>
            </a:pPr>
            <a:r>
              <a:rPr lang="en-US" sz="1600" dirty="0"/>
              <a:t>Sports Nutrition</a:t>
            </a:r>
          </a:p>
          <a:p>
            <a:pPr eaLnBrk="1" hangingPunct="1">
              <a:lnSpc>
                <a:spcPct val="90000"/>
              </a:lnSpc>
              <a:buClr>
                <a:schemeClr val="tx2"/>
              </a:buClr>
              <a:buFont typeface="Wingdings" pitchFamily="2" charset="2"/>
              <a:buChar char="v"/>
              <a:defRPr/>
            </a:pPr>
            <a:r>
              <a:rPr lang="en-US" sz="1600" dirty="0"/>
              <a:t>Sustainability Challenge</a:t>
            </a:r>
          </a:p>
          <a:p>
            <a:pPr eaLnBrk="1" hangingPunct="1">
              <a:lnSpc>
                <a:spcPct val="90000"/>
              </a:lnSpc>
              <a:buClr>
                <a:schemeClr val="tx2"/>
              </a:buClr>
              <a:buFont typeface="Wingdings" pitchFamily="2" charset="2"/>
              <a:buChar char="v"/>
              <a:defRPr/>
            </a:pPr>
            <a:r>
              <a:rPr lang="en-US" sz="1600" dirty="0"/>
              <a:t>Teach or Train</a:t>
            </a:r>
          </a:p>
          <a:p>
            <a:pPr eaLnBrk="1" hangingPunct="1">
              <a:lnSpc>
                <a:spcPct val="90000"/>
              </a:lnSpc>
              <a:buClr>
                <a:schemeClr val="tx2"/>
              </a:buClr>
              <a:buFont typeface="Wingdings" pitchFamily="2" charset="2"/>
              <a:buChar char="v"/>
              <a:defRPr/>
            </a:pPr>
            <a:r>
              <a:rPr lang="en-US" sz="1600" dirty="0"/>
              <a:t>Teaching Strategies</a:t>
            </a:r>
          </a:p>
          <a:p>
            <a:pPr eaLnBrk="1" hangingPunct="1">
              <a:lnSpc>
                <a:spcPct val="90000"/>
              </a:lnSpc>
              <a:buClr>
                <a:schemeClr val="tx2"/>
              </a:buClr>
              <a:buFont typeface="Wingdings" pitchFamily="2" charset="2"/>
              <a:buChar char="v"/>
              <a:defRPr/>
            </a:pPr>
            <a:endParaRPr lang="en-US" sz="1600" dirty="0"/>
          </a:p>
          <a:p>
            <a:pPr eaLnBrk="1" hangingPunct="1">
              <a:lnSpc>
                <a:spcPct val="90000"/>
              </a:lnSpc>
              <a:buClr>
                <a:schemeClr val="tx2"/>
              </a:buClr>
              <a:buFontTx/>
              <a:buNone/>
              <a:defRPr/>
            </a:pPr>
            <a:r>
              <a:rPr lang="en-US" sz="1600" dirty="0"/>
              <a:t>Online Events:</a:t>
            </a:r>
          </a:p>
          <a:p>
            <a:pPr eaLnBrk="1" hangingPunct="1">
              <a:lnSpc>
                <a:spcPct val="90000"/>
              </a:lnSpc>
              <a:buClr>
                <a:schemeClr val="tx2"/>
              </a:buClr>
              <a:buFont typeface="Wingdings" pitchFamily="2" charset="2"/>
              <a:buChar char="v"/>
              <a:defRPr/>
            </a:pPr>
            <a:r>
              <a:rPr lang="en-US" sz="1600" dirty="0"/>
              <a:t>FCCLA Chapter Website</a:t>
            </a:r>
          </a:p>
          <a:p>
            <a:pPr eaLnBrk="1" hangingPunct="1">
              <a:lnSpc>
                <a:spcPct val="90000"/>
              </a:lnSpc>
              <a:buClr>
                <a:schemeClr val="tx2"/>
              </a:buClr>
              <a:buFont typeface="Wingdings" pitchFamily="2" charset="2"/>
              <a:buChar char="v"/>
              <a:defRPr/>
            </a:pPr>
            <a:r>
              <a:rPr lang="en-US" sz="1600" dirty="0"/>
              <a:t>Digital Stories for Change</a:t>
            </a:r>
          </a:p>
          <a:p>
            <a:pPr eaLnBrk="1" hangingPunct="1">
              <a:lnSpc>
                <a:spcPct val="90000"/>
              </a:lnSpc>
              <a:buClr>
                <a:schemeClr val="tx2"/>
              </a:buClr>
              <a:buFont typeface="Wingdings" pitchFamily="2" charset="2"/>
              <a:buChar char="v"/>
              <a:defRPr/>
            </a:pPr>
            <a:r>
              <a:rPr lang="en-US" sz="1600" dirty="0"/>
              <a:t>Instructional Video Design</a:t>
            </a:r>
          </a:p>
          <a:p>
            <a:pPr eaLnBrk="1" hangingPunct="1">
              <a:lnSpc>
                <a:spcPct val="90000"/>
              </a:lnSpc>
              <a:buClr>
                <a:schemeClr val="tx2"/>
              </a:buClr>
              <a:buFont typeface="Wingdings" pitchFamily="2" charset="2"/>
              <a:buChar char="v"/>
              <a:defRPr/>
            </a:pPr>
            <a:r>
              <a:rPr lang="en-US" sz="1600" dirty="0"/>
              <a:t>Red Talks on Education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AB14F0A-F688-4EA9-ABB6-A38426E1FBFD}"/>
              </a:ext>
            </a:extLst>
          </p:cNvPr>
          <p:cNvSpPr>
            <a:spLocks noGrp="1" noChangeArrowheads="1"/>
          </p:cNvSpPr>
          <p:nvPr>
            <p:ph type="title"/>
          </p:nvPr>
        </p:nvSpPr>
        <p:spPr/>
        <p:txBody>
          <a:bodyPr/>
          <a:lstStyle/>
          <a:p>
            <a:pPr eaLnBrk="1" hangingPunct="1">
              <a:defRPr/>
            </a:pPr>
            <a:r>
              <a:rPr lang="en-US"/>
              <a:t>Additional </a:t>
            </a:r>
            <a:br>
              <a:rPr lang="en-US"/>
            </a:br>
            <a:r>
              <a:rPr lang="en-US"/>
              <a:t>Oklahoma Events</a:t>
            </a:r>
          </a:p>
        </p:txBody>
      </p:sp>
      <p:sp>
        <p:nvSpPr>
          <p:cNvPr id="52227" name="Rectangle 3">
            <a:extLst>
              <a:ext uri="{FF2B5EF4-FFF2-40B4-BE49-F238E27FC236}">
                <a16:creationId xmlns:a16="http://schemas.microsoft.com/office/drawing/2014/main" id="{007092AD-C928-4800-8B60-A2C937AC0EDA}"/>
              </a:ext>
            </a:extLst>
          </p:cNvPr>
          <p:cNvSpPr>
            <a:spLocks noGrp="1" noChangeArrowheads="1"/>
          </p:cNvSpPr>
          <p:nvPr>
            <p:ph type="body" sz="half" idx="1"/>
          </p:nvPr>
        </p:nvSpPr>
        <p:spPr>
          <a:xfrm>
            <a:off x="1066800" y="2362200"/>
            <a:ext cx="3848100" cy="4114800"/>
          </a:xfrm>
        </p:spPr>
        <p:txBody>
          <a:bodyPr/>
          <a:lstStyle/>
          <a:p>
            <a:pPr algn="ctr" eaLnBrk="1" hangingPunct="1">
              <a:buFontTx/>
              <a:buNone/>
              <a:defRPr/>
            </a:pPr>
            <a:r>
              <a:rPr lang="en-US" sz="2400" dirty="0">
                <a:solidFill>
                  <a:schemeClr val="tx2"/>
                </a:solidFill>
              </a:rPr>
              <a:t>State Events</a:t>
            </a:r>
          </a:p>
          <a:p>
            <a:pPr eaLnBrk="1" hangingPunct="1">
              <a:buClr>
                <a:schemeClr val="tx2"/>
              </a:buClr>
              <a:buFont typeface="Wingdings" pitchFamily="2" charset="2"/>
              <a:buChar char="v"/>
              <a:defRPr/>
            </a:pPr>
            <a:r>
              <a:rPr lang="en-US" sz="2200" dirty="0"/>
              <a:t>New Member Facts</a:t>
            </a:r>
          </a:p>
          <a:p>
            <a:pPr eaLnBrk="1" hangingPunct="1">
              <a:buClr>
                <a:schemeClr val="tx2"/>
              </a:buClr>
              <a:buFont typeface="Wingdings" pitchFamily="2" charset="2"/>
              <a:buChar char="v"/>
              <a:defRPr/>
            </a:pPr>
            <a:r>
              <a:rPr lang="en-US" sz="2200" dirty="0"/>
              <a:t>Cake Decorating</a:t>
            </a:r>
          </a:p>
          <a:p>
            <a:pPr eaLnBrk="1" hangingPunct="1">
              <a:buClr>
                <a:schemeClr val="tx2"/>
              </a:buClr>
              <a:buFont typeface="Wingdings" pitchFamily="2" charset="2"/>
              <a:buChar char="v"/>
              <a:defRPr/>
            </a:pPr>
            <a:r>
              <a:rPr lang="en-US" sz="2200" dirty="0"/>
              <a:t>Creed Speaking</a:t>
            </a:r>
          </a:p>
          <a:p>
            <a:pPr eaLnBrk="1" hangingPunct="1">
              <a:buClr>
                <a:schemeClr val="tx2"/>
              </a:buClr>
              <a:buFont typeface="Wingdings" pitchFamily="2" charset="2"/>
              <a:buChar char="v"/>
              <a:defRPr/>
            </a:pPr>
            <a:r>
              <a:rPr lang="en-US" sz="2200" dirty="0"/>
              <a:t>Children’s Literature</a:t>
            </a:r>
          </a:p>
          <a:p>
            <a:pPr eaLnBrk="1" hangingPunct="1">
              <a:buClr>
                <a:schemeClr val="tx2"/>
              </a:buClr>
              <a:buFont typeface="Wingdings" pitchFamily="2" charset="2"/>
              <a:buChar char="v"/>
              <a:defRPr/>
            </a:pPr>
            <a:r>
              <a:rPr lang="en-US" sz="2200" dirty="0"/>
              <a:t>Culinary Arts Grill</a:t>
            </a:r>
          </a:p>
          <a:p>
            <a:pPr eaLnBrk="1" hangingPunct="1">
              <a:buClr>
                <a:schemeClr val="tx2"/>
              </a:buClr>
              <a:buFont typeface="Wingdings" pitchFamily="2" charset="2"/>
              <a:buChar char="v"/>
              <a:defRPr/>
            </a:pPr>
            <a:r>
              <a:rPr lang="en-US" sz="2200" dirty="0"/>
              <a:t>Meat Identification</a:t>
            </a:r>
          </a:p>
        </p:txBody>
      </p:sp>
      <p:sp>
        <p:nvSpPr>
          <p:cNvPr id="52228" name="Rectangle 4">
            <a:extLst>
              <a:ext uri="{FF2B5EF4-FFF2-40B4-BE49-F238E27FC236}">
                <a16:creationId xmlns:a16="http://schemas.microsoft.com/office/drawing/2014/main" id="{A56EEB41-CD88-42A8-A3C2-E67F32E2D6A6}"/>
              </a:ext>
            </a:extLst>
          </p:cNvPr>
          <p:cNvSpPr>
            <a:spLocks noGrp="1" noChangeArrowheads="1"/>
          </p:cNvSpPr>
          <p:nvPr>
            <p:ph type="body" sz="half" idx="2"/>
          </p:nvPr>
        </p:nvSpPr>
        <p:spPr>
          <a:xfrm>
            <a:off x="5029200" y="2438400"/>
            <a:ext cx="3848100" cy="4114800"/>
          </a:xfrm>
        </p:spPr>
        <p:txBody>
          <a:bodyPr/>
          <a:lstStyle/>
          <a:p>
            <a:pPr algn="ctr" eaLnBrk="1" hangingPunct="1">
              <a:lnSpc>
                <a:spcPct val="90000"/>
              </a:lnSpc>
              <a:buFontTx/>
              <a:buNone/>
              <a:defRPr/>
            </a:pPr>
            <a:r>
              <a:rPr lang="en-US" sz="2200" dirty="0">
                <a:solidFill>
                  <a:schemeClr val="tx2"/>
                </a:solidFill>
              </a:rPr>
              <a:t>Job Readiness Events</a:t>
            </a:r>
          </a:p>
          <a:p>
            <a:pPr eaLnBrk="1" hangingPunct="1">
              <a:lnSpc>
                <a:spcPct val="90000"/>
              </a:lnSpc>
              <a:buClr>
                <a:schemeClr val="tx2"/>
              </a:buClr>
              <a:buFont typeface="Wingdings" pitchFamily="2" charset="2"/>
              <a:buChar char="v"/>
              <a:defRPr/>
            </a:pPr>
            <a:r>
              <a:rPr lang="en-US" sz="2200" dirty="0"/>
              <a:t>Child Care Teacher Aid</a:t>
            </a:r>
          </a:p>
          <a:p>
            <a:pPr eaLnBrk="1" hangingPunct="1">
              <a:lnSpc>
                <a:spcPct val="90000"/>
              </a:lnSpc>
              <a:buClr>
                <a:schemeClr val="tx2"/>
              </a:buClr>
              <a:buFont typeface="Wingdings" pitchFamily="2" charset="2"/>
              <a:buChar char="v"/>
              <a:defRPr/>
            </a:pPr>
            <a:r>
              <a:rPr lang="en-US" sz="2200" dirty="0"/>
              <a:t>Interview Skills</a:t>
            </a:r>
          </a:p>
          <a:p>
            <a:pPr eaLnBrk="1" hangingPunct="1">
              <a:lnSpc>
                <a:spcPct val="90000"/>
              </a:lnSpc>
              <a:buClr>
                <a:schemeClr val="tx2"/>
              </a:buClr>
              <a:buFont typeface="Wingdings" pitchFamily="2" charset="2"/>
              <a:buChar char="v"/>
              <a:defRPr/>
            </a:pPr>
            <a:r>
              <a:rPr lang="en-US" sz="2200" dirty="0"/>
              <a:t>Table Setting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6C27F8E-B1FE-4F97-BC3B-238DE31734E8}"/>
              </a:ext>
            </a:extLst>
          </p:cNvPr>
          <p:cNvSpPr>
            <a:spLocks noGrp="1" noChangeArrowheads="1"/>
          </p:cNvSpPr>
          <p:nvPr>
            <p:ph type="title"/>
          </p:nvPr>
        </p:nvSpPr>
        <p:spPr>
          <a:xfrm>
            <a:off x="1143000" y="814388"/>
            <a:ext cx="7772400" cy="762000"/>
          </a:xfrm>
        </p:spPr>
        <p:txBody>
          <a:bodyPr/>
          <a:lstStyle/>
          <a:p>
            <a:pPr eaLnBrk="1" hangingPunct="1">
              <a:defRPr/>
            </a:pPr>
            <a:r>
              <a:rPr lang="en-US"/>
              <a:t>Planning Process</a:t>
            </a:r>
          </a:p>
        </p:txBody>
      </p:sp>
      <p:grpSp>
        <p:nvGrpSpPr>
          <p:cNvPr id="18435" name="Group 3">
            <a:extLst>
              <a:ext uri="{FF2B5EF4-FFF2-40B4-BE49-F238E27FC236}">
                <a16:creationId xmlns:a16="http://schemas.microsoft.com/office/drawing/2014/main" id="{A5FE5304-9D6D-4DD8-88B8-047292E36FCD}"/>
              </a:ext>
            </a:extLst>
          </p:cNvPr>
          <p:cNvGrpSpPr>
            <a:grpSpLocks/>
          </p:cNvGrpSpPr>
          <p:nvPr/>
        </p:nvGrpSpPr>
        <p:grpSpPr bwMode="auto">
          <a:xfrm>
            <a:off x="2009775" y="2043113"/>
            <a:ext cx="809625" cy="847725"/>
            <a:chOff x="846" y="870"/>
            <a:chExt cx="1314" cy="1381"/>
          </a:xfrm>
        </p:grpSpPr>
        <p:sp>
          <p:nvSpPr>
            <p:cNvPr id="18459" name="Rectangle 4">
              <a:extLst>
                <a:ext uri="{FF2B5EF4-FFF2-40B4-BE49-F238E27FC236}">
                  <a16:creationId xmlns:a16="http://schemas.microsoft.com/office/drawing/2014/main" id="{8BE7A310-D8A2-4CAE-B21E-06C29019449E}"/>
                </a:ext>
              </a:extLst>
            </p:cNvPr>
            <p:cNvSpPr>
              <a:spLocks noChangeArrowheads="1"/>
            </p:cNvSpPr>
            <p:nvPr/>
          </p:nvSpPr>
          <p:spPr bwMode="auto">
            <a:xfrm>
              <a:off x="846" y="870"/>
              <a:ext cx="1314" cy="138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60" name="Oval 5">
              <a:extLst>
                <a:ext uri="{FF2B5EF4-FFF2-40B4-BE49-F238E27FC236}">
                  <a16:creationId xmlns:a16="http://schemas.microsoft.com/office/drawing/2014/main" id="{BBF2BE8E-E054-42E3-BCEC-C4BAD808E49F}"/>
                </a:ext>
              </a:extLst>
            </p:cNvPr>
            <p:cNvSpPr>
              <a:spLocks noChangeArrowheads="1"/>
            </p:cNvSpPr>
            <p:nvPr/>
          </p:nvSpPr>
          <p:spPr bwMode="auto">
            <a:xfrm>
              <a:off x="915" y="953"/>
              <a:ext cx="1210" cy="1132"/>
            </a:xfrm>
            <a:prstGeom prst="ellipse">
              <a:avLst/>
            </a:prstGeom>
            <a:solidFill>
              <a:srgbClr val="333333"/>
            </a:solidFill>
            <a:ln w="9525">
              <a:solidFill>
                <a:srgbClr val="000000"/>
              </a:solidFill>
              <a:round/>
              <a:headEnd/>
              <a:tailEnd/>
            </a:ln>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61" name="AutoShape 6">
              <a:extLst>
                <a:ext uri="{FF2B5EF4-FFF2-40B4-BE49-F238E27FC236}">
                  <a16:creationId xmlns:a16="http://schemas.microsoft.com/office/drawing/2014/main" id="{19E49006-9067-44D7-83D1-D730D71B5274}"/>
                </a:ext>
              </a:extLst>
            </p:cNvPr>
            <p:cNvSpPr>
              <a:spLocks noChangeArrowheads="1"/>
            </p:cNvSpPr>
            <p:nvPr/>
          </p:nvSpPr>
          <p:spPr bwMode="auto">
            <a:xfrm>
              <a:off x="1226" y="1253"/>
              <a:ext cx="588" cy="5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9 w 21600"/>
                <a:gd name="T25" fmla="*/ 3167 h 21600"/>
                <a:gd name="T26" fmla="*/ 18441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9525">
              <a:solidFill>
                <a:srgbClr val="000000"/>
              </a:solidFill>
              <a:round/>
              <a:headEnd/>
              <a:tailEnd/>
            </a:ln>
          </p:spPr>
          <p:txBody>
            <a:bodyPr/>
            <a:lstStyle/>
            <a:p>
              <a:endParaRPr lang="en-US"/>
            </a:p>
          </p:txBody>
        </p:sp>
      </p:grpSp>
      <p:grpSp>
        <p:nvGrpSpPr>
          <p:cNvPr id="18436" name="Group 7">
            <a:extLst>
              <a:ext uri="{FF2B5EF4-FFF2-40B4-BE49-F238E27FC236}">
                <a16:creationId xmlns:a16="http://schemas.microsoft.com/office/drawing/2014/main" id="{B171FA14-9552-4F44-B96B-B010150ECB23}"/>
              </a:ext>
            </a:extLst>
          </p:cNvPr>
          <p:cNvGrpSpPr>
            <a:grpSpLocks/>
          </p:cNvGrpSpPr>
          <p:nvPr/>
        </p:nvGrpSpPr>
        <p:grpSpPr bwMode="auto">
          <a:xfrm>
            <a:off x="1981200" y="3028950"/>
            <a:ext cx="838200" cy="762000"/>
            <a:chOff x="846" y="3950"/>
            <a:chExt cx="1260" cy="1364"/>
          </a:xfrm>
        </p:grpSpPr>
        <p:sp>
          <p:nvSpPr>
            <p:cNvPr id="18455" name="AutoShape 8">
              <a:extLst>
                <a:ext uri="{FF2B5EF4-FFF2-40B4-BE49-F238E27FC236}">
                  <a16:creationId xmlns:a16="http://schemas.microsoft.com/office/drawing/2014/main" id="{A2C884E0-BDB0-4316-9B15-0316C48EF093}"/>
                </a:ext>
              </a:extLst>
            </p:cNvPr>
            <p:cNvSpPr>
              <a:spLocks noChangeArrowheads="1"/>
            </p:cNvSpPr>
            <p:nvPr/>
          </p:nvSpPr>
          <p:spPr bwMode="auto">
            <a:xfrm>
              <a:off x="969" y="3983"/>
              <a:ext cx="1014" cy="1068"/>
            </a:xfrm>
            <a:prstGeom prst="diamond">
              <a:avLst/>
            </a:prstGeom>
            <a:solidFill>
              <a:srgbClr val="333333"/>
            </a:solidFill>
            <a:ln w="9525">
              <a:solidFill>
                <a:srgbClr val="000000"/>
              </a:solidFill>
              <a:miter lim="800000"/>
              <a:headEnd/>
              <a:tailEnd/>
            </a:ln>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56" name="AutoShape 9">
              <a:extLst>
                <a:ext uri="{FF2B5EF4-FFF2-40B4-BE49-F238E27FC236}">
                  <a16:creationId xmlns:a16="http://schemas.microsoft.com/office/drawing/2014/main" id="{DB517FFF-7D9E-47FA-880F-69B1F2E260D1}"/>
                </a:ext>
              </a:extLst>
            </p:cNvPr>
            <p:cNvSpPr>
              <a:spLocks noChangeArrowheads="1"/>
            </p:cNvSpPr>
            <p:nvPr/>
          </p:nvSpPr>
          <p:spPr bwMode="auto">
            <a:xfrm>
              <a:off x="846" y="4295"/>
              <a:ext cx="1260" cy="641"/>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57" name="Rectangle 10">
              <a:extLst>
                <a:ext uri="{FF2B5EF4-FFF2-40B4-BE49-F238E27FC236}">
                  <a16:creationId xmlns:a16="http://schemas.microsoft.com/office/drawing/2014/main" id="{F548E0DA-1CD8-4E95-A54F-E3F8B5995D7E}"/>
                </a:ext>
              </a:extLst>
            </p:cNvPr>
            <p:cNvSpPr>
              <a:spLocks noChangeArrowheads="1"/>
            </p:cNvSpPr>
            <p:nvPr/>
          </p:nvSpPr>
          <p:spPr bwMode="auto">
            <a:xfrm>
              <a:off x="1338" y="4295"/>
              <a:ext cx="292" cy="937"/>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58" name="Rectangle 11">
              <a:extLst>
                <a:ext uri="{FF2B5EF4-FFF2-40B4-BE49-F238E27FC236}">
                  <a16:creationId xmlns:a16="http://schemas.microsoft.com/office/drawing/2014/main" id="{4794E9EB-835E-4A76-B52E-B29769A68E9A}"/>
                </a:ext>
              </a:extLst>
            </p:cNvPr>
            <p:cNvSpPr>
              <a:spLocks noChangeArrowheads="1"/>
            </p:cNvSpPr>
            <p:nvPr/>
          </p:nvSpPr>
          <p:spPr bwMode="auto">
            <a:xfrm>
              <a:off x="892" y="3950"/>
              <a:ext cx="1168" cy="13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grpSp>
      <p:grpSp>
        <p:nvGrpSpPr>
          <p:cNvPr id="18437" name="Group 12">
            <a:extLst>
              <a:ext uri="{FF2B5EF4-FFF2-40B4-BE49-F238E27FC236}">
                <a16:creationId xmlns:a16="http://schemas.microsoft.com/office/drawing/2014/main" id="{FF7B599A-0166-43D0-9F40-D4F4B61086B4}"/>
              </a:ext>
            </a:extLst>
          </p:cNvPr>
          <p:cNvGrpSpPr>
            <a:grpSpLocks/>
          </p:cNvGrpSpPr>
          <p:nvPr/>
        </p:nvGrpSpPr>
        <p:grpSpPr bwMode="auto">
          <a:xfrm>
            <a:off x="2009775" y="3943350"/>
            <a:ext cx="809625" cy="838200"/>
            <a:chOff x="846" y="7105"/>
            <a:chExt cx="1260" cy="1365"/>
          </a:xfrm>
        </p:grpSpPr>
        <p:sp>
          <p:nvSpPr>
            <p:cNvPr id="18452" name="Rectangle 13">
              <a:extLst>
                <a:ext uri="{FF2B5EF4-FFF2-40B4-BE49-F238E27FC236}">
                  <a16:creationId xmlns:a16="http://schemas.microsoft.com/office/drawing/2014/main" id="{5C8B52E4-5B2A-4D3D-AD20-96177B9D7006}"/>
                </a:ext>
              </a:extLst>
            </p:cNvPr>
            <p:cNvSpPr>
              <a:spLocks noChangeArrowheads="1"/>
            </p:cNvSpPr>
            <p:nvPr/>
          </p:nvSpPr>
          <p:spPr bwMode="auto">
            <a:xfrm>
              <a:off x="846" y="7105"/>
              <a:ext cx="1260" cy="13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53" name="Rectangle 14">
              <a:extLst>
                <a:ext uri="{FF2B5EF4-FFF2-40B4-BE49-F238E27FC236}">
                  <a16:creationId xmlns:a16="http://schemas.microsoft.com/office/drawing/2014/main" id="{CB435829-2238-41E6-8FE4-E835B6EBEC91}"/>
                </a:ext>
              </a:extLst>
            </p:cNvPr>
            <p:cNvSpPr>
              <a:spLocks noChangeArrowheads="1"/>
            </p:cNvSpPr>
            <p:nvPr/>
          </p:nvSpPr>
          <p:spPr bwMode="auto">
            <a:xfrm>
              <a:off x="945" y="7204"/>
              <a:ext cx="1045" cy="1167"/>
            </a:xfrm>
            <a:prstGeom prst="rect">
              <a:avLst/>
            </a:prstGeom>
            <a:solidFill>
              <a:srgbClr val="333333"/>
            </a:solidFill>
            <a:ln w="9525">
              <a:solidFill>
                <a:srgbClr val="000000"/>
              </a:solidFill>
              <a:miter lim="800000"/>
              <a:headEnd/>
              <a:tailEnd/>
            </a:ln>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54" name="Rectangle 15">
              <a:extLst>
                <a:ext uri="{FF2B5EF4-FFF2-40B4-BE49-F238E27FC236}">
                  <a16:creationId xmlns:a16="http://schemas.microsoft.com/office/drawing/2014/main" id="{4F166AE2-579C-45C0-A800-4AE241C39553}"/>
                </a:ext>
              </a:extLst>
            </p:cNvPr>
            <p:cNvSpPr>
              <a:spLocks noChangeArrowheads="1"/>
            </p:cNvSpPr>
            <p:nvPr/>
          </p:nvSpPr>
          <p:spPr bwMode="auto">
            <a:xfrm>
              <a:off x="1161" y="7417"/>
              <a:ext cx="647" cy="741"/>
            </a:xfrm>
            <a:prstGeom prst="rect">
              <a:avLst/>
            </a:prstGeom>
            <a:solidFill>
              <a:srgbClr val="FFFFFF"/>
            </a:solidFill>
            <a:ln w="9525">
              <a:solidFill>
                <a:srgbClr val="000000"/>
              </a:solidFill>
              <a:miter lim="800000"/>
              <a:headEnd/>
              <a:tailEnd/>
            </a:ln>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grpSp>
      <p:grpSp>
        <p:nvGrpSpPr>
          <p:cNvPr id="18438" name="Group 16">
            <a:extLst>
              <a:ext uri="{FF2B5EF4-FFF2-40B4-BE49-F238E27FC236}">
                <a16:creationId xmlns:a16="http://schemas.microsoft.com/office/drawing/2014/main" id="{C8DAA701-3C7A-48FA-85E8-80A9AE6A4934}"/>
              </a:ext>
            </a:extLst>
          </p:cNvPr>
          <p:cNvGrpSpPr>
            <a:grpSpLocks/>
          </p:cNvGrpSpPr>
          <p:nvPr/>
        </p:nvGrpSpPr>
        <p:grpSpPr bwMode="auto">
          <a:xfrm>
            <a:off x="2009775" y="4933950"/>
            <a:ext cx="809625" cy="838200"/>
            <a:chOff x="846" y="10250"/>
            <a:chExt cx="1260" cy="1364"/>
          </a:xfrm>
        </p:grpSpPr>
        <p:sp>
          <p:nvSpPr>
            <p:cNvPr id="18448" name="Rectangle 17">
              <a:extLst>
                <a:ext uri="{FF2B5EF4-FFF2-40B4-BE49-F238E27FC236}">
                  <a16:creationId xmlns:a16="http://schemas.microsoft.com/office/drawing/2014/main" id="{08CABA9E-9A82-4EF4-BB5B-66055C36E48E}"/>
                </a:ext>
              </a:extLst>
            </p:cNvPr>
            <p:cNvSpPr>
              <a:spLocks noChangeArrowheads="1"/>
            </p:cNvSpPr>
            <p:nvPr/>
          </p:nvSpPr>
          <p:spPr bwMode="auto">
            <a:xfrm>
              <a:off x="846" y="10250"/>
              <a:ext cx="1260" cy="13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49" name="Rectangle 18">
              <a:extLst>
                <a:ext uri="{FF2B5EF4-FFF2-40B4-BE49-F238E27FC236}">
                  <a16:creationId xmlns:a16="http://schemas.microsoft.com/office/drawing/2014/main" id="{EC1090B4-7656-424A-81DC-53753E2ABA7E}"/>
                </a:ext>
              </a:extLst>
            </p:cNvPr>
            <p:cNvSpPr>
              <a:spLocks noChangeArrowheads="1"/>
            </p:cNvSpPr>
            <p:nvPr/>
          </p:nvSpPr>
          <p:spPr bwMode="auto">
            <a:xfrm>
              <a:off x="945" y="10349"/>
              <a:ext cx="1045" cy="1167"/>
            </a:xfrm>
            <a:prstGeom prst="rect">
              <a:avLst/>
            </a:prstGeom>
            <a:solidFill>
              <a:srgbClr val="333333"/>
            </a:solidFill>
            <a:ln w="9525">
              <a:solidFill>
                <a:srgbClr val="000000"/>
              </a:solidFill>
              <a:miter lim="800000"/>
              <a:headEnd/>
              <a:tailEnd/>
            </a:ln>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50" name="Rectangle 19">
              <a:extLst>
                <a:ext uri="{FF2B5EF4-FFF2-40B4-BE49-F238E27FC236}">
                  <a16:creationId xmlns:a16="http://schemas.microsoft.com/office/drawing/2014/main" id="{244945AE-F02B-4081-B96E-C1125013818E}"/>
                </a:ext>
              </a:extLst>
            </p:cNvPr>
            <p:cNvSpPr>
              <a:spLocks noChangeArrowheads="1"/>
            </p:cNvSpPr>
            <p:nvPr/>
          </p:nvSpPr>
          <p:spPr bwMode="auto">
            <a:xfrm>
              <a:off x="1161" y="10562"/>
              <a:ext cx="647" cy="740"/>
            </a:xfrm>
            <a:prstGeom prst="rect">
              <a:avLst/>
            </a:prstGeom>
            <a:solidFill>
              <a:srgbClr val="FFFFFF"/>
            </a:solidFill>
            <a:ln w="9525">
              <a:solidFill>
                <a:srgbClr val="000000"/>
              </a:solidFill>
              <a:miter lim="800000"/>
              <a:headEnd/>
              <a:tailEnd/>
            </a:ln>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51" name="Rectangle 20">
              <a:extLst>
                <a:ext uri="{FF2B5EF4-FFF2-40B4-BE49-F238E27FC236}">
                  <a16:creationId xmlns:a16="http://schemas.microsoft.com/office/drawing/2014/main" id="{6963A1F6-8F07-4EDA-8E5D-D086074F90A4}"/>
                </a:ext>
              </a:extLst>
            </p:cNvPr>
            <p:cNvSpPr>
              <a:spLocks noChangeArrowheads="1"/>
            </p:cNvSpPr>
            <p:nvPr/>
          </p:nvSpPr>
          <p:spPr bwMode="auto">
            <a:xfrm>
              <a:off x="1327" y="10776"/>
              <a:ext cx="315" cy="296"/>
            </a:xfrm>
            <a:prstGeom prst="rect">
              <a:avLst/>
            </a:prstGeom>
            <a:solidFill>
              <a:srgbClr val="333333"/>
            </a:solidFill>
            <a:ln w="9525">
              <a:solidFill>
                <a:srgbClr val="000000"/>
              </a:solidFill>
              <a:miter lim="800000"/>
              <a:headEnd/>
              <a:tailEnd/>
            </a:ln>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grpSp>
      <p:grpSp>
        <p:nvGrpSpPr>
          <p:cNvPr id="18439" name="Group 21">
            <a:extLst>
              <a:ext uri="{FF2B5EF4-FFF2-40B4-BE49-F238E27FC236}">
                <a16:creationId xmlns:a16="http://schemas.microsoft.com/office/drawing/2014/main" id="{0C5736D2-1E3C-4071-902E-8B8FD59DDCB6}"/>
              </a:ext>
            </a:extLst>
          </p:cNvPr>
          <p:cNvGrpSpPr>
            <a:grpSpLocks/>
          </p:cNvGrpSpPr>
          <p:nvPr/>
        </p:nvGrpSpPr>
        <p:grpSpPr bwMode="auto">
          <a:xfrm>
            <a:off x="2009775" y="5924550"/>
            <a:ext cx="809625" cy="838200"/>
            <a:chOff x="846" y="13320"/>
            <a:chExt cx="1260" cy="1365"/>
          </a:xfrm>
        </p:grpSpPr>
        <p:sp>
          <p:nvSpPr>
            <p:cNvPr id="18445" name="Rectangle 22">
              <a:extLst>
                <a:ext uri="{FF2B5EF4-FFF2-40B4-BE49-F238E27FC236}">
                  <a16:creationId xmlns:a16="http://schemas.microsoft.com/office/drawing/2014/main" id="{EF1FA967-2B11-4419-B0BE-5D2EE1F39E57}"/>
                </a:ext>
              </a:extLst>
            </p:cNvPr>
            <p:cNvSpPr>
              <a:spLocks noChangeArrowheads="1"/>
            </p:cNvSpPr>
            <p:nvPr/>
          </p:nvSpPr>
          <p:spPr bwMode="auto">
            <a:xfrm>
              <a:off x="846" y="13320"/>
              <a:ext cx="1260" cy="13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46" name="Rectangle 23">
              <a:extLst>
                <a:ext uri="{FF2B5EF4-FFF2-40B4-BE49-F238E27FC236}">
                  <a16:creationId xmlns:a16="http://schemas.microsoft.com/office/drawing/2014/main" id="{FAEDB98B-0B8E-46BD-A664-08751F662447}"/>
                </a:ext>
              </a:extLst>
            </p:cNvPr>
            <p:cNvSpPr>
              <a:spLocks noChangeArrowheads="1"/>
            </p:cNvSpPr>
            <p:nvPr/>
          </p:nvSpPr>
          <p:spPr bwMode="auto">
            <a:xfrm>
              <a:off x="945" y="13419"/>
              <a:ext cx="1045" cy="1167"/>
            </a:xfrm>
            <a:prstGeom prst="rect">
              <a:avLst/>
            </a:prstGeom>
            <a:solidFill>
              <a:srgbClr val="333333"/>
            </a:solidFill>
            <a:ln w="9525">
              <a:solidFill>
                <a:srgbClr val="000000"/>
              </a:solidFill>
              <a:miter lim="800000"/>
              <a:headEnd/>
              <a:tailEnd/>
            </a:ln>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sp>
          <p:nvSpPr>
            <p:cNvPr id="18447" name="AutoShape 24">
              <a:extLst>
                <a:ext uri="{FF2B5EF4-FFF2-40B4-BE49-F238E27FC236}">
                  <a16:creationId xmlns:a16="http://schemas.microsoft.com/office/drawing/2014/main" id="{09788A21-4E2B-4C00-958D-9C259FC84C1C}"/>
                </a:ext>
              </a:extLst>
            </p:cNvPr>
            <p:cNvSpPr>
              <a:spLocks noChangeArrowheads="1"/>
            </p:cNvSpPr>
            <p:nvPr/>
          </p:nvSpPr>
          <p:spPr bwMode="auto">
            <a:xfrm>
              <a:off x="863" y="13402"/>
              <a:ext cx="1193" cy="1201"/>
            </a:xfrm>
            <a:prstGeom prst="plus">
              <a:avLst>
                <a:gd name="adj" fmla="val 45583"/>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grpSp>
      <p:sp>
        <p:nvSpPr>
          <p:cNvPr id="18440" name="Text Box 25">
            <a:extLst>
              <a:ext uri="{FF2B5EF4-FFF2-40B4-BE49-F238E27FC236}">
                <a16:creationId xmlns:a16="http://schemas.microsoft.com/office/drawing/2014/main" id="{3A4CDA03-1C2F-4919-9145-C8FFB67F6CA5}"/>
              </a:ext>
            </a:extLst>
          </p:cNvPr>
          <p:cNvSpPr txBox="1">
            <a:spLocks noChangeArrowheads="1"/>
          </p:cNvSpPr>
          <p:nvPr/>
        </p:nvSpPr>
        <p:spPr bwMode="auto">
          <a:xfrm>
            <a:off x="2971800" y="2057400"/>
            <a:ext cx="480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spcBef>
                <a:spcPct val="50000"/>
              </a:spcBef>
            </a:pPr>
            <a:r>
              <a:rPr lang="en-US" altLang="en-US" b="1">
                <a:solidFill>
                  <a:srgbClr val="CC0000"/>
                </a:solidFill>
              </a:rPr>
              <a:t>Identify Concerns</a:t>
            </a:r>
          </a:p>
        </p:txBody>
      </p:sp>
      <p:sp>
        <p:nvSpPr>
          <p:cNvPr id="18441" name="Text Box 26">
            <a:extLst>
              <a:ext uri="{FF2B5EF4-FFF2-40B4-BE49-F238E27FC236}">
                <a16:creationId xmlns:a16="http://schemas.microsoft.com/office/drawing/2014/main" id="{72906734-2EAF-4BBF-9C07-88A4A4F9FCCF}"/>
              </a:ext>
            </a:extLst>
          </p:cNvPr>
          <p:cNvSpPr txBox="1">
            <a:spLocks noChangeArrowheads="1"/>
          </p:cNvSpPr>
          <p:nvPr/>
        </p:nvSpPr>
        <p:spPr bwMode="auto">
          <a:xfrm>
            <a:off x="2971800" y="3092450"/>
            <a:ext cx="480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spcBef>
                <a:spcPct val="50000"/>
              </a:spcBef>
            </a:pPr>
            <a:r>
              <a:rPr lang="en-US" altLang="en-US" b="1">
                <a:solidFill>
                  <a:srgbClr val="CC0000"/>
                </a:solidFill>
              </a:rPr>
              <a:t>Set Your Goal</a:t>
            </a:r>
          </a:p>
        </p:txBody>
      </p:sp>
      <p:sp>
        <p:nvSpPr>
          <p:cNvPr id="18442" name="Text Box 27">
            <a:extLst>
              <a:ext uri="{FF2B5EF4-FFF2-40B4-BE49-F238E27FC236}">
                <a16:creationId xmlns:a16="http://schemas.microsoft.com/office/drawing/2014/main" id="{FE40D872-766C-423E-B058-1935E427C140}"/>
              </a:ext>
            </a:extLst>
          </p:cNvPr>
          <p:cNvSpPr txBox="1">
            <a:spLocks noChangeArrowheads="1"/>
          </p:cNvSpPr>
          <p:nvPr/>
        </p:nvSpPr>
        <p:spPr bwMode="auto">
          <a:xfrm>
            <a:off x="2971800" y="4006850"/>
            <a:ext cx="480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spcBef>
                <a:spcPct val="50000"/>
              </a:spcBef>
            </a:pPr>
            <a:r>
              <a:rPr lang="en-US" altLang="en-US" b="1">
                <a:solidFill>
                  <a:srgbClr val="CC0000"/>
                </a:solidFill>
              </a:rPr>
              <a:t>Form A Plan</a:t>
            </a:r>
          </a:p>
        </p:txBody>
      </p:sp>
      <p:sp>
        <p:nvSpPr>
          <p:cNvPr id="18443" name="Text Box 28">
            <a:extLst>
              <a:ext uri="{FF2B5EF4-FFF2-40B4-BE49-F238E27FC236}">
                <a16:creationId xmlns:a16="http://schemas.microsoft.com/office/drawing/2014/main" id="{BA472485-3994-4FA5-A6EE-EE5E95C0D519}"/>
              </a:ext>
            </a:extLst>
          </p:cNvPr>
          <p:cNvSpPr txBox="1">
            <a:spLocks noChangeArrowheads="1"/>
          </p:cNvSpPr>
          <p:nvPr/>
        </p:nvSpPr>
        <p:spPr bwMode="auto">
          <a:xfrm>
            <a:off x="2971800" y="4953000"/>
            <a:ext cx="480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spcBef>
                <a:spcPct val="50000"/>
              </a:spcBef>
            </a:pPr>
            <a:r>
              <a:rPr lang="en-US" altLang="en-US" b="1">
                <a:solidFill>
                  <a:srgbClr val="CC0000"/>
                </a:solidFill>
              </a:rPr>
              <a:t>Act</a:t>
            </a:r>
          </a:p>
        </p:txBody>
      </p:sp>
      <p:sp>
        <p:nvSpPr>
          <p:cNvPr id="18444" name="Text Box 29">
            <a:extLst>
              <a:ext uri="{FF2B5EF4-FFF2-40B4-BE49-F238E27FC236}">
                <a16:creationId xmlns:a16="http://schemas.microsoft.com/office/drawing/2014/main" id="{543115D1-C2B2-4F7D-8BFC-2F5921F9C5A2}"/>
              </a:ext>
            </a:extLst>
          </p:cNvPr>
          <p:cNvSpPr txBox="1">
            <a:spLocks noChangeArrowheads="1"/>
          </p:cNvSpPr>
          <p:nvPr/>
        </p:nvSpPr>
        <p:spPr bwMode="auto">
          <a:xfrm>
            <a:off x="2971800" y="5988050"/>
            <a:ext cx="480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spcBef>
                <a:spcPct val="50000"/>
              </a:spcBef>
            </a:pPr>
            <a:r>
              <a:rPr lang="en-US" altLang="en-US" b="1">
                <a:solidFill>
                  <a:srgbClr val="CC0000"/>
                </a:solidFill>
              </a:rPr>
              <a:t>Follow Up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099EF08-F544-429E-8D30-E821B2AD75C6}"/>
              </a:ext>
            </a:extLst>
          </p:cNvPr>
          <p:cNvSpPr>
            <a:spLocks noGrp="1" noChangeArrowheads="1"/>
          </p:cNvSpPr>
          <p:nvPr>
            <p:ph type="title"/>
          </p:nvPr>
        </p:nvSpPr>
        <p:spPr>
          <a:xfrm>
            <a:off x="1143000" y="129838"/>
            <a:ext cx="7772400" cy="1446550"/>
          </a:xfrm>
        </p:spPr>
        <p:txBody>
          <a:bodyPr/>
          <a:lstStyle/>
          <a:p>
            <a:pPr eaLnBrk="1" hangingPunct="1">
              <a:defRPr/>
            </a:pPr>
            <a:r>
              <a:rPr lang="en-US" dirty="0"/>
              <a:t>Membership Communication</a:t>
            </a:r>
          </a:p>
        </p:txBody>
      </p:sp>
      <p:sp>
        <p:nvSpPr>
          <p:cNvPr id="47107" name="Rectangle 3">
            <a:extLst>
              <a:ext uri="{FF2B5EF4-FFF2-40B4-BE49-F238E27FC236}">
                <a16:creationId xmlns:a16="http://schemas.microsoft.com/office/drawing/2014/main" id="{E268FE62-E469-43CB-8180-67E39AD96DC1}"/>
              </a:ext>
            </a:extLst>
          </p:cNvPr>
          <p:cNvSpPr>
            <a:spLocks noGrp="1" noChangeArrowheads="1"/>
          </p:cNvSpPr>
          <p:nvPr>
            <p:ph type="body" sz="half" idx="1"/>
          </p:nvPr>
        </p:nvSpPr>
        <p:spPr>
          <a:xfrm>
            <a:off x="1066800" y="2362200"/>
            <a:ext cx="3848100" cy="4114800"/>
          </a:xfrm>
        </p:spPr>
        <p:txBody>
          <a:bodyPr/>
          <a:lstStyle/>
          <a:p>
            <a:pPr eaLnBrk="1" hangingPunct="1">
              <a:lnSpc>
                <a:spcPct val="90000"/>
              </a:lnSpc>
              <a:spcAft>
                <a:spcPct val="75000"/>
              </a:spcAft>
              <a:defRPr/>
            </a:pPr>
            <a:r>
              <a:rPr lang="en-US" sz="2000" dirty="0"/>
              <a:t>Each affiliated member receives the Member Minute</a:t>
            </a:r>
            <a:endParaRPr lang="en-US" sz="2000" i="1" dirty="0"/>
          </a:p>
          <a:p>
            <a:pPr eaLnBrk="1" hangingPunct="1">
              <a:lnSpc>
                <a:spcPct val="90000"/>
              </a:lnSpc>
              <a:spcAft>
                <a:spcPct val="75000"/>
              </a:spcAft>
              <a:defRPr/>
            </a:pPr>
            <a:r>
              <a:rPr lang="en-US" sz="2000" dirty="0"/>
              <a:t>This is a weekly newsletter emailed to members</a:t>
            </a:r>
          </a:p>
          <a:p>
            <a:pPr eaLnBrk="1" hangingPunct="1">
              <a:lnSpc>
                <a:spcPct val="90000"/>
              </a:lnSpc>
              <a:spcAft>
                <a:spcPct val="75000"/>
              </a:spcAft>
              <a:defRPr/>
            </a:pPr>
            <a:r>
              <a:rPr lang="en-US" sz="2000" dirty="0"/>
              <a:t>Chapters receive copies of </a:t>
            </a:r>
            <a:r>
              <a:rPr lang="en-US" sz="2000" dirty="0" err="1"/>
              <a:t>the</a:t>
            </a:r>
            <a:r>
              <a:rPr lang="en-US" sz="2000" i="1" dirty="0" err="1"/>
              <a:t>FCCLA</a:t>
            </a:r>
            <a:r>
              <a:rPr lang="en-US" sz="2000" i="1" dirty="0"/>
              <a:t> Connection </a:t>
            </a:r>
            <a:r>
              <a:rPr lang="en-US" sz="2000" dirty="0"/>
              <a:t>in August and January </a:t>
            </a:r>
            <a:endParaRPr lang="en-US" sz="2000" i="1" dirty="0"/>
          </a:p>
        </p:txBody>
      </p:sp>
      <p:graphicFrame>
        <p:nvGraphicFramePr>
          <p:cNvPr id="4098" name="Object 0">
            <a:extLst>
              <a:ext uri="{FF2B5EF4-FFF2-40B4-BE49-F238E27FC236}">
                <a16:creationId xmlns:a16="http://schemas.microsoft.com/office/drawing/2014/main" id="{99DB3A9A-9980-413B-8C09-CFDC7B2F83E8}"/>
              </a:ext>
            </a:extLst>
          </p:cNvPr>
          <p:cNvGraphicFramePr>
            <a:graphicFrameLocks noChangeAspect="1"/>
          </p:cNvGraphicFramePr>
          <p:nvPr/>
        </p:nvGraphicFramePr>
        <p:xfrm>
          <a:off x="5257800" y="2514600"/>
          <a:ext cx="3429000" cy="3981450"/>
        </p:xfrm>
        <a:graphic>
          <a:graphicData uri="http://schemas.openxmlformats.org/presentationml/2006/ole">
            <mc:AlternateContent xmlns:mc="http://schemas.openxmlformats.org/markup-compatibility/2006">
              <mc:Choice xmlns:v="urn:schemas-microsoft-com:vml" Requires="v">
                <p:oleObj spid="_x0000_s4104" name="Bitmap Image" r:id="rId3" imgW="3428571" imgH="3982006" progId="Paint.Picture">
                  <p:embed/>
                </p:oleObj>
              </mc:Choice>
              <mc:Fallback>
                <p:oleObj name="Bitmap Image" r:id="rId3" imgW="3428571" imgH="3982006" progId="Paint.Picture">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514600"/>
                        <a:ext cx="3429000"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1" name="WordArt 7">
            <a:extLst>
              <a:ext uri="{FF2B5EF4-FFF2-40B4-BE49-F238E27FC236}">
                <a16:creationId xmlns:a16="http://schemas.microsoft.com/office/drawing/2014/main" id="{3FF29548-729F-4ADE-BF03-6078CC3C9359}"/>
              </a:ext>
            </a:extLst>
          </p:cNvPr>
          <p:cNvSpPr>
            <a:spLocks noChangeArrowheads="1" noChangeShapeType="1" noTextEdit="1"/>
          </p:cNvSpPr>
          <p:nvPr/>
        </p:nvSpPr>
        <p:spPr bwMode="auto">
          <a:xfrm rot="457403">
            <a:off x="6572250" y="3427413"/>
            <a:ext cx="1524000" cy="217487"/>
          </a:xfrm>
          <a:prstGeom prst="rect">
            <a:avLst/>
          </a:prstGeom>
        </p:spPr>
        <p:txBody>
          <a:bodyPr wrap="none" fromWordArt="1">
            <a:prstTxWarp prst="textSlantUp">
              <a:avLst>
                <a:gd name="adj" fmla="val 0"/>
              </a:avLst>
            </a:prstTxWarp>
          </a:bodyPr>
          <a:lstStyle/>
          <a:p>
            <a:pPr algn="ctr"/>
            <a:r>
              <a:rPr lang="en-US" i="1" kern="10">
                <a:ln w="9525" cap="sq">
                  <a:solidFill>
                    <a:srgbClr val="000000"/>
                  </a:solidFill>
                  <a:round/>
                  <a:headEnd type="none" w="sm" len="sm"/>
                  <a:tailEnd type="none" w="sm" len="sm"/>
                </a:ln>
                <a:solidFill>
                  <a:srgbClr val="000000"/>
                </a:solidFill>
                <a:latin typeface="Batang" panose="02030600000101010101" pitchFamily="18" charset="-127"/>
                <a:ea typeface="Batang" panose="02030600000101010101" pitchFamily="18" charset="-127"/>
              </a:rPr>
              <a:t>November / December Issue</a:t>
            </a:r>
          </a:p>
        </p:txBody>
      </p:sp>
      <p:sp>
        <p:nvSpPr>
          <p:cNvPr id="4102" name="WordArt 8">
            <a:extLst>
              <a:ext uri="{FF2B5EF4-FFF2-40B4-BE49-F238E27FC236}">
                <a16:creationId xmlns:a16="http://schemas.microsoft.com/office/drawing/2014/main" id="{1C64770C-A2BA-429A-A8E1-36B0007AF01C}"/>
              </a:ext>
            </a:extLst>
          </p:cNvPr>
          <p:cNvSpPr>
            <a:spLocks noChangeArrowheads="1" noChangeShapeType="1" noTextEdit="1"/>
          </p:cNvSpPr>
          <p:nvPr/>
        </p:nvSpPr>
        <p:spPr bwMode="auto">
          <a:xfrm rot="-498139">
            <a:off x="5472113" y="2847975"/>
            <a:ext cx="1676400" cy="304800"/>
          </a:xfrm>
          <a:prstGeom prst="rect">
            <a:avLst/>
          </a:prstGeom>
        </p:spPr>
        <p:txBody>
          <a:bodyPr wrap="none" fromWordArt="1">
            <a:prstTxWarp prst="textSlantUp">
              <a:avLst>
                <a:gd name="adj" fmla="val 0"/>
              </a:avLst>
            </a:prstTxWarp>
          </a:bodyPr>
          <a:lstStyle/>
          <a:p>
            <a:pPr algn="ctr"/>
            <a:r>
              <a:rPr lang="en-US" i="1" kern="10" dirty="0">
                <a:ln w="9525" cap="sq">
                  <a:solidFill>
                    <a:srgbClr val="000000"/>
                  </a:solidFill>
                  <a:round/>
                  <a:headEnd type="none" w="sm" len="sm"/>
                  <a:tailEnd type="none" w="sm" len="sm"/>
                </a:ln>
                <a:solidFill>
                  <a:srgbClr val="000000"/>
                </a:solidFill>
                <a:latin typeface="Batang" panose="02030600000101010101" pitchFamily="18" charset="-127"/>
                <a:ea typeface="Batang" panose="02030600000101010101" pitchFamily="18" charset="-127"/>
              </a:rPr>
              <a:t>Connection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EDBFB12-7FE4-4BE5-8CFD-4FD802C6537E}"/>
              </a:ext>
            </a:extLst>
          </p:cNvPr>
          <p:cNvSpPr>
            <a:spLocks noGrp="1" noChangeArrowheads="1"/>
          </p:cNvSpPr>
          <p:nvPr>
            <p:ph type="title"/>
          </p:nvPr>
        </p:nvSpPr>
        <p:spPr>
          <a:xfrm>
            <a:off x="1143000" y="814388"/>
            <a:ext cx="7772400" cy="762000"/>
          </a:xfrm>
        </p:spPr>
        <p:txBody>
          <a:bodyPr/>
          <a:lstStyle/>
          <a:p>
            <a:pPr eaLnBrk="1" hangingPunct="1">
              <a:defRPr/>
            </a:pPr>
            <a:r>
              <a:rPr lang="en-US"/>
              <a:t>Reasons To Join</a:t>
            </a:r>
          </a:p>
        </p:txBody>
      </p:sp>
      <p:sp>
        <p:nvSpPr>
          <p:cNvPr id="36867" name="Rectangle 3">
            <a:extLst>
              <a:ext uri="{FF2B5EF4-FFF2-40B4-BE49-F238E27FC236}">
                <a16:creationId xmlns:a16="http://schemas.microsoft.com/office/drawing/2014/main" id="{997CD12D-18D0-416B-AFA2-958A2EDB006A}"/>
              </a:ext>
            </a:extLst>
          </p:cNvPr>
          <p:cNvSpPr>
            <a:spLocks noGrp="1" noChangeArrowheads="1"/>
          </p:cNvSpPr>
          <p:nvPr>
            <p:ph type="body" sz="half" idx="1"/>
          </p:nvPr>
        </p:nvSpPr>
        <p:spPr>
          <a:xfrm>
            <a:off x="1066800" y="2286000"/>
            <a:ext cx="7696200" cy="4572000"/>
          </a:xfrm>
        </p:spPr>
        <p:txBody>
          <a:bodyPr/>
          <a:lstStyle/>
          <a:p>
            <a:pPr eaLnBrk="1" hangingPunct="1">
              <a:defRPr/>
            </a:pPr>
            <a:r>
              <a:rPr lang="en-US" sz="2900"/>
              <a:t>Skill Development</a:t>
            </a:r>
          </a:p>
          <a:p>
            <a:pPr eaLnBrk="1" hangingPunct="1">
              <a:defRPr/>
            </a:pPr>
            <a:r>
              <a:rPr lang="en-US" sz="2900"/>
              <a:t>Exciting Activities and Travel</a:t>
            </a:r>
          </a:p>
          <a:p>
            <a:pPr eaLnBrk="1" hangingPunct="1">
              <a:defRPr/>
            </a:pPr>
            <a:r>
              <a:rPr lang="en-US" sz="2900"/>
              <a:t>Personal and Educational Growth</a:t>
            </a:r>
          </a:p>
          <a:p>
            <a:pPr eaLnBrk="1" hangingPunct="1">
              <a:defRPr/>
            </a:pPr>
            <a:r>
              <a:rPr lang="en-US" sz="2900"/>
              <a:t>Meeting New People and Friends</a:t>
            </a:r>
          </a:p>
          <a:p>
            <a:pPr eaLnBrk="1" hangingPunct="1">
              <a:defRPr/>
            </a:pPr>
            <a:r>
              <a:rPr lang="en-US" sz="2900"/>
              <a:t>Leadership and Competitive Opportunities</a:t>
            </a:r>
          </a:p>
          <a:p>
            <a:pPr eaLnBrk="1" hangingPunct="1">
              <a:defRPr/>
            </a:pPr>
            <a:r>
              <a:rPr lang="en-US" sz="2900"/>
              <a:t>Emphasis on Family and Community Service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6867">
                                            <p:txEl>
                                              <p:pRg st="0" end="0"/>
                                            </p:txEl>
                                          </p:spTgt>
                                        </p:tgtEl>
                                        <p:attrNameLst>
                                          <p:attrName>ppt_c</p:attrName>
                                        </p:attrNameLst>
                                      </p:cBhvr>
                                      <p:to>
                                        <a:schemeClr va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6867">
                                            <p:txEl>
                                              <p:pRg st="1" end="1"/>
                                            </p:txEl>
                                          </p:spTgt>
                                        </p:tgtEl>
                                        <p:attrNameLst>
                                          <p:attrName>ppt_c</p:attrName>
                                        </p:attrNameLst>
                                      </p:cBhvr>
                                      <p:to>
                                        <a:schemeClr va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6867">
                                            <p:txEl>
                                              <p:pRg st="2" end="2"/>
                                            </p:txEl>
                                          </p:spTgt>
                                        </p:tgtEl>
                                        <p:attrNameLst>
                                          <p:attrName>ppt_c</p:attrName>
                                        </p:attrNameLst>
                                      </p:cBhvr>
                                      <p:to>
                                        <a:schemeClr va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6867">
                                            <p:txEl>
                                              <p:pRg st="3" end="3"/>
                                            </p:txEl>
                                          </p:spTgt>
                                        </p:tgtEl>
                                        <p:attrNameLst>
                                          <p:attrName>ppt_c</p:attrName>
                                        </p:attrNameLst>
                                      </p:cBhvr>
                                      <p:to>
                                        <a:schemeClr va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6867">
                                            <p:txEl>
                                              <p:pRg st="4" end="4"/>
                                            </p:txEl>
                                          </p:spTgt>
                                        </p:tgtEl>
                                        <p:attrNameLst>
                                          <p:attrName>ppt_c</p:attrName>
                                        </p:attrNameLst>
                                      </p:cBhvr>
                                      <p:to>
                                        <a:schemeClr val="hlink"/>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 calcmode="lin" valueType="num">
                                      <p:cBhvr additive="base">
                                        <p:cTn id="37"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7">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6867">
                                            <p:txEl>
                                              <p:pRg st="5" end="5"/>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4671DE8-C644-4680-97E1-50D62ADFFA2C}"/>
              </a:ext>
            </a:extLst>
          </p:cNvPr>
          <p:cNvSpPr>
            <a:spLocks noGrp="1" noChangeArrowheads="1"/>
          </p:cNvSpPr>
          <p:nvPr>
            <p:ph type="title"/>
          </p:nvPr>
        </p:nvSpPr>
        <p:spPr>
          <a:xfrm>
            <a:off x="1143000" y="814388"/>
            <a:ext cx="7772400" cy="762000"/>
          </a:xfrm>
        </p:spPr>
        <p:txBody>
          <a:bodyPr/>
          <a:lstStyle/>
          <a:p>
            <a:pPr eaLnBrk="1" hangingPunct="1">
              <a:defRPr/>
            </a:pPr>
            <a:r>
              <a:rPr lang="en-US"/>
              <a:t>How Do I Join?</a:t>
            </a:r>
          </a:p>
        </p:txBody>
      </p:sp>
      <p:sp>
        <p:nvSpPr>
          <p:cNvPr id="38915" name="Rectangle 3">
            <a:extLst>
              <a:ext uri="{FF2B5EF4-FFF2-40B4-BE49-F238E27FC236}">
                <a16:creationId xmlns:a16="http://schemas.microsoft.com/office/drawing/2014/main" id="{117A0959-7363-437D-8102-AB78E3DE0489}"/>
              </a:ext>
            </a:extLst>
          </p:cNvPr>
          <p:cNvSpPr>
            <a:spLocks noGrp="1" noChangeArrowheads="1"/>
          </p:cNvSpPr>
          <p:nvPr>
            <p:ph type="body" idx="1"/>
          </p:nvPr>
        </p:nvSpPr>
        <p:spPr>
          <a:xfrm>
            <a:off x="1066800" y="2438400"/>
            <a:ext cx="7848600" cy="762000"/>
          </a:xfrm>
        </p:spPr>
        <p:txBody>
          <a:bodyPr/>
          <a:lstStyle/>
          <a:p>
            <a:pPr marL="609600" indent="-609600" eaLnBrk="1" hangingPunct="1">
              <a:defRPr/>
            </a:pPr>
            <a:r>
              <a:rPr lang="en-US" dirty="0"/>
              <a:t>Enroll in an FCS class</a:t>
            </a:r>
          </a:p>
          <a:p>
            <a:pPr marL="609600" indent="-609600" eaLnBrk="1" hangingPunct="1">
              <a:buFontTx/>
              <a:buNone/>
              <a:defRPr/>
            </a:pPr>
            <a:endParaRPr lang="en-US" dirty="0"/>
          </a:p>
        </p:txBody>
      </p:sp>
      <p:sp>
        <p:nvSpPr>
          <p:cNvPr id="38919" name="Rectangle 7">
            <a:extLst>
              <a:ext uri="{FF2B5EF4-FFF2-40B4-BE49-F238E27FC236}">
                <a16:creationId xmlns:a16="http://schemas.microsoft.com/office/drawing/2014/main" id="{C0477BCC-96D7-4DAB-837D-5BAFB4D032B1}"/>
              </a:ext>
            </a:extLst>
          </p:cNvPr>
          <p:cNvSpPr>
            <a:spLocks noChangeArrowheads="1"/>
          </p:cNvSpPr>
          <p:nvPr/>
        </p:nvSpPr>
        <p:spPr bwMode="auto">
          <a:xfrm>
            <a:off x="1066800" y="3581400"/>
            <a:ext cx="7848600" cy="1371600"/>
          </a:xfrm>
          <a:prstGeom prst="rect">
            <a:avLst/>
          </a:prstGeom>
          <a:noFill/>
          <a:ln w="9525">
            <a:noFill/>
            <a:miter lim="800000"/>
            <a:headEnd/>
            <a:tailEnd/>
          </a:ln>
          <a:effectLst/>
        </p:spPr>
        <p:txBody>
          <a:bodyPr/>
          <a:lstStyle/>
          <a:p>
            <a:pPr marL="609600" indent="-609600">
              <a:spcBef>
                <a:spcPct val="20000"/>
              </a:spcBef>
              <a:buFontTx/>
              <a:buChar char="•"/>
              <a:defRPr/>
            </a:pPr>
            <a:r>
              <a:rPr lang="en-US" sz="3200">
                <a:effectLst>
                  <a:outerShdw blurRad="38100" dist="38100" dir="2700000" algn="tl">
                    <a:srgbClr val="C0C0C0"/>
                  </a:outerShdw>
                </a:effectLst>
                <a:latin typeface="Arial Black" pitchFamily="34" charset="0"/>
              </a:rPr>
              <a:t>Get permission from my parents</a:t>
            </a:r>
          </a:p>
          <a:p>
            <a:pPr marL="609600" indent="-609600">
              <a:spcBef>
                <a:spcPct val="20000"/>
              </a:spcBef>
              <a:defRPr/>
            </a:pPr>
            <a:endParaRPr lang="en-US" sz="3200">
              <a:effectLst>
                <a:outerShdw blurRad="38100" dist="38100" dir="2700000" algn="tl">
                  <a:srgbClr val="C0C0C0"/>
                </a:outerShdw>
              </a:effectLst>
              <a:latin typeface="Arial Black" pitchFamily="34" charset="0"/>
            </a:endParaRPr>
          </a:p>
        </p:txBody>
      </p:sp>
      <p:sp>
        <p:nvSpPr>
          <p:cNvPr id="38921" name="Rectangle 9">
            <a:extLst>
              <a:ext uri="{FF2B5EF4-FFF2-40B4-BE49-F238E27FC236}">
                <a16:creationId xmlns:a16="http://schemas.microsoft.com/office/drawing/2014/main" id="{5759F7D8-5E97-4C0A-AA37-59601EC52283}"/>
              </a:ext>
            </a:extLst>
          </p:cNvPr>
          <p:cNvSpPr>
            <a:spLocks noChangeArrowheads="1"/>
          </p:cNvSpPr>
          <p:nvPr/>
        </p:nvSpPr>
        <p:spPr bwMode="auto">
          <a:xfrm>
            <a:off x="1066800" y="4953000"/>
            <a:ext cx="7848600" cy="914400"/>
          </a:xfrm>
          <a:prstGeom prst="rect">
            <a:avLst/>
          </a:prstGeom>
          <a:noFill/>
          <a:ln w="9525">
            <a:noFill/>
            <a:miter lim="800000"/>
            <a:headEnd/>
            <a:tailEnd/>
          </a:ln>
          <a:effectLst/>
        </p:spPr>
        <p:txBody>
          <a:bodyPr/>
          <a:lstStyle/>
          <a:p>
            <a:pPr marL="609600" indent="-609600">
              <a:spcBef>
                <a:spcPct val="20000"/>
              </a:spcBef>
              <a:buFontTx/>
              <a:buChar char="•"/>
              <a:defRPr/>
            </a:pPr>
            <a:r>
              <a:rPr lang="en-US" sz="3200">
                <a:effectLst>
                  <a:outerShdw blurRad="38100" dist="38100" dir="2700000" algn="tl">
                    <a:srgbClr val="C0C0C0"/>
                  </a:outerShdw>
                </a:effectLst>
                <a:latin typeface="Arial Black" pitchFamily="34" charset="0"/>
              </a:rPr>
              <a:t>Pay the membership dues</a:t>
            </a:r>
          </a:p>
          <a:p>
            <a:pPr marL="609600" indent="-609600">
              <a:spcBef>
                <a:spcPct val="20000"/>
              </a:spcBef>
              <a:buFontTx/>
              <a:buChar char="•"/>
              <a:defRPr/>
            </a:pPr>
            <a:endParaRPr lang="en-US" sz="3200">
              <a:effectLst>
                <a:outerShdw blurRad="38100" dist="38100" dir="2700000" algn="tl">
                  <a:srgbClr val="C0C0C0"/>
                </a:outerShdw>
              </a:effectLst>
              <a:latin typeface="Arial Black" pitchFamily="34" charset="0"/>
            </a:endParaRPr>
          </a:p>
        </p:txBody>
      </p:sp>
      <p:sp>
        <p:nvSpPr>
          <p:cNvPr id="20486" name="Rectangle 14">
            <a:extLst>
              <a:ext uri="{FF2B5EF4-FFF2-40B4-BE49-F238E27FC236}">
                <a16:creationId xmlns:a16="http://schemas.microsoft.com/office/drawing/2014/main" id="{77A14379-8877-4939-903E-5EACA4B6044A}"/>
              </a:ext>
            </a:extLst>
          </p:cNvPr>
          <p:cNvSpPr>
            <a:spLocks noChangeArrowheads="1"/>
          </p:cNvSpPr>
          <p:nvPr/>
        </p:nvSpPr>
        <p:spPr bwMode="auto">
          <a:xfrm>
            <a:off x="8001000" y="2514600"/>
            <a:ext cx="457200" cy="457200"/>
          </a:xfrm>
          <a:prstGeom prst="rect">
            <a:avLst/>
          </a:prstGeom>
          <a:noFill/>
          <a:ln w="28575"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grpSp>
        <p:nvGrpSpPr>
          <p:cNvPr id="2" name="Group 13">
            <a:extLst>
              <a:ext uri="{FF2B5EF4-FFF2-40B4-BE49-F238E27FC236}">
                <a16:creationId xmlns:a16="http://schemas.microsoft.com/office/drawing/2014/main" id="{AD783836-5644-4DF9-B8F6-FCAB81B2E889}"/>
              </a:ext>
            </a:extLst>
          </p:cNvPr>
          <p:cNvGrpSpPr>
            <a:grpSpLocks/>
          </p:cNvGrpSpPr>
          <p:nvPr/>
        </p:nvGrpSpPr>
        <p:grpSpPr bwMode="auto">
          <a:xfrm>
            <a:off x="8077200" y="2362200"/>
            <a:ext cx="457200" cy="533400"/>
            <a:chOff x="4896" y="1776"/>
            <a:chExt cx="288" cy="336"/>
          </a:xfrm>
        </p:grpSpPr>
        <p:sp>
          <p:nvSpPr>
            <p:cNvPr id="20496" name="Line 11">
              <a:extLst>
                <a:ext uri="{FF2B5EF4-FFF2-40B4-BE49-F238E27FC236}">
                  <a16:creationId xmlns:a16="http://schemas.microsoft.com/office/drawing/2014/main" id="{BDD400CA-1D66-43FF-9807-036287452636}"/>
                </a:ext>
              </a:extLst>
            </p:cNvPr>
            <p:cNvSpPr>
              <a:spLocks noChangeShapeType="1"/>
            </p:cNvSpPr>
            <p:nvPr/>
          </p:nvSpPr>
          <p:spPr bwMode="auto">
            <a:xfrm flipV="1">
              <a:off x="4992" y="1776"/>
              <a:ext cx="192" cy="336"/>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0497" name="Line 12">
              <a:extLst>
                <a:ext uri="{FF2B5EF4-FFF2-40B4-BE49-F238E27FC236}">
                  <a16:creationId xmlns:a16="http://schemas.microsoft.com/office/drawing/2014/main" id="{C8794809-00CC-4890-BA7E-74E5BCEE44B7}"/>
                </a:ext>
              </a:extLst>
            </p:cNvPr>
            <p:cNvSpPr>
              <a:spLocks noChangeShapeType="1"/>
            </p:cNvSpPr>
            <p:nvPr/>
          </p:nvSpPr>
          <p:spPr bwMode="auto">
            <a:xfrm flipH="1" flipV="1">
              <a:off x="4896" y="2016"/>
              <a:ext cx="96" cy="96"/>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20488" name="Rectangle 15">
            <a:extLst>
              <a:ext uri="{FF2B5EF4-FFF2-40B4-BE49-F238E27FC236}">
                <a16:creationId xmlns:a16="http://schemas.microsoft.com/office/drawing/2014/main" id="{514DC11D-2322-467B-A239-1DDBEE3425E0}"/>
              </a:ext>
            </a:extLst>
          </p:cNvPr>
          <p:cNvSpPr>
            <a:spLocks noChangeArrowheads="1"/>
          </p:cNvSpPr>
          <p:nvPr/>
        </p:nvSpPr>
        <p:spPr bwMode="auto">
          <a:xfrm>
            <a:off x="8001000" y="3657600"/>
            <a:ext cx="457200" cy="457200"/>
          </a:xfrm>
          <a:prstGeom prst="rect">
            <a:avLst/>
          </a:prstGeom>
          <a:noFill/>
          <a:ln w="28575"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grpSp>
        <p:nvGrpSpPr>
          <p:cNvPr id="3" name="Group 16">
            <a:extLst>
              <a:ext uri="{FF2B5EF4-FFF2-40B4-BE49-F238E27FC236}">
                <a16:creationId xmlns:a16="http://schemas.microsoft.com/office/drawing/2014/main" id="{29802471-0AD1-4BB1-A135-F09962B13730}"/>
              </a:ext>
            </a:extLst>
          </p:cNvPr>
          <p:cNvGrpSpPr>
            <a:grpSpLocks/>
          </p:cNvGrpSpPr>
          <p:nvPr/>
        </p:nvGrpSpPr>
        <p:grpSpPr bwMode="auto">
          <a:xfrm>
            <a:off x="8077200" y="3505200"/>
            <a:ext cx="457200" cy="533400"/>
            <a:chOff x="4896" y="1776"/>
            <a:chExt cx="288" cy="336"/>
          </a:xfrm>
        </p:grpSpPr>
        <p:sp>
          <p:nvSpPr>
            <p:cNvPr id="20494" name="Line 17">
              <a:extLst>
                <a:ext uri="{FF2B5EF4-FFF2-40B4-BE49-F238E27FC236}">
                  <a16:creationId xmlns:a16="http://schemas.microsoft.com/office/drawing/2014/main" id="{16E68D0B-B5E8-4EBC-AC2D-8711F35C433F}"/>
                </a:ext>
              </a:extLst>
            </p:cNvPr>
            <p:cNvSpPr>
              <a:spLocks noChangeShapeType="1"/>
            </p:cNvSpPr>
            <p:nvPr/>
          </p:nvSpPr>
          <p:spPr bwMode="auto">
            <a:xfrm flipV="1">
              <a:off x="4992" y="1776"/>
              <a:ext cx="192" cy="336"/>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0495" name="Line 18">
              <a:extLst>
                <a:ext uri="{FF2B5EF4-FFF2-40B4-BE49-F238E27FC236}">
                  <a16:creationId xmlns:a16="http://schemas.microsoft.com/office/drawing/2014/main" id="{5D5DE405-C180-4A34-82A1-363AC7669E20}"/>
                </a:ext>
              </a:extLst>
            </p:cNvPr>
            <p:cNvSpPr>
              <a:spLocks noChangeShapeType="1"/>
            </p:cNvSpPr>
            <p:nvPr/>
          </p:nvSpPr>
          <p:spPr bwMode="auto">
            <a:xfrm flipH="1" flipV="1">
              <a:off x="4896" y="2016"/>
              <a:ext cx="96" cy="96"/>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20490" name="Rectangle 19">
            <a:extLst>
              <a:ext uri="{FF2B5EF4-FFF2-40B4-BE49-F238E27FC236}">
                <a16:creationId xmlns:a16="http://schemas.microsoft.com/office/drawing/2014/main" id="{4F0C889E-E5D0-499E-A45D-BF388FF03B31}"/>
              </a:ext>
            </a:extLst>
          </p:cNvPr>
          <p:cNvSpPr>
            <a:spLocks noChangeArrowheads="1"/>
          </p:cNvSpPr>
          <p:nvPr/>
        </p:nvSpPr>
        <p:spPr bwMode="auto">
          <a:xfrm>
            <a:off x="8001000" y="4953000"/>
            <a:ext cx="457200" cy="457200"/>
          </a:xfrm>
          <a:prstGeom prst="rect">
            <a:avLst/>
          </a:prstGeom>
          <a:noFill/>
          <a:ln w="28575"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endParaRPr lang="en-US" altLang="en-US"/>
          </a:p>
        </p:txBody>
      </p:sp>
      <p:grpSp>
        <p:nvGrpSpPr>
          <p:cNvPr id="4" name="Group 20">
            <a:extLst>
              <a:ext uri="{FF2B5EF4-FFF2-40B4-BE49-F238E27FC236}">
                <a16:creationId xmlns:a16="http://schemas.microsoft.com/office/drawing/2014/main" id="{94C11B13-C961-478B-82BC-1F8A649BA4CB}"/>
              </a:ext>
            </a:extLst>
          </p:cNvPr>
          <p:cNvGrpSpPr>
            <a:grpSpLocks/>
          </p:cNvGrpSpPr>
          <p:nvPr/>
        </p:nvGrpSpPr>
        <p:grpSpPr bwMode="auto">
          <a:xfrm>
            <a:off x="8077200" y="4800600"/>
            <a:ext cx="457200" cy="533400"/>
            <a:chOff x="4896" y="1776"/>
            <a:chExt cx="288" cy="336"/>
          </a:xfrm>
        </p:grpSpPr>
        <p:sp>
          <p:nvSpPr>
            <p:cNvPr id="20492" name="Line 21">
              <a:extLst>
                <a:ext uri="{FF2B5EF4-FFF2-40B4-BE49-F238E27FC236}">
                  <a16:creationId xmlns:a16="http://schemas.microsoft.com/office/drawing/2014/main" id="{D7505D32-5778-45DF-9A12-3068BF152C4A}"/>
                </a:ext>
              </a:extLst>
            </p:cNvPr>
            <p:cNvSpPr>
              <a:spLocks noChangeShapeType="1"/>
            </p:cNvSpPr>
            <p:nvPr/>
          </p:nvSpPr>
          <p:spPr bwMode="auto">
            <a:xfrm flipV="1">
              <a:off x="4992" y="1776"/>
              <a:ext cx="192" cy="336"/>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0493" name="Line 22">
              <a:extLst>
                <a:ext uri="{FF2B5EF4-FFF2-40B4-BE49-F238E27FC236}">
                  <a16:creationId xmlns:a16="http://schemas.microsoft.com/office/drawing/2014/main" id="{DAF5D5FE-B18E-4D9A-A265-8628C79CAC27}"/>
                </a:ext>
              </a:extLst>
            </p:cNvPr>
            <p:cNvSpPr>
              <a:spLocks noChangeShapeType="1"/>
            </p:cNvSpPr>
            <p:nvPr/>
          </p:nvSpPr>
          <p:spPr bwMode="auto">
            <a:xfrm flipH="1" flipV="1">
              <a:off x="4896" y="2016"/>
              <a:ext cx="96" cy="96"/>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00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nodeType="afterGroup">
                            <p:stCondLst>
                              <p:cond delay="1500"/>
                            </p:stCondLst>
                            <p:childTnLst>
                              <p:par>
                                <p:cTn id="8" presetID="1" presetClass="entr" presetSubtype="0" fill="hold" nodeType="afterEffect">
                                  <p:stCondLst>
                                    <p:cond delay="1000"/>
                                  </p:stCondLst>
                                  <p:childTnLst>
                                    <p:set>
                                      <p:cBhvr>
                                        <p:cTn id="9" dur="1" fill="hold">
                                          <p:stCondLst>
                                            <p:cond delay="499"/>
                                          </p:stCondLst>
                                        </p:cTn>
                                        <p:tgtEl>
                                          <p:spTgt spid="3"/>
                                        </p:tgtEl>
                                        <p:attrNameLst>
                                          <p:attrName>style.visibility</p:attrName>
                                        </p:attrNameLst>
                                      </p:cBhvr>
                                      <p:to>
                                        <p:strVal val="visible"/>
                                      </p:to>
                                    </p:set>
                                  </p:childTnLst>
                                </p:cTn>
                              </p:par>
                            </p:childTnLst>
                          </p:cTn>
                        </p:par>
                        <p:par>
                          <p:cTn id="10" fill="hold" nodeType="afterGroup">
                            <p:stCondLst>
                              <p:cond delay="3000"/>
                            </p:stCondLst>
                            <p:childTnLst>
                              <p:par>
                                <p:cTn id="11" presetID="1" presetClass="entr" presetSubtype="0" fill="hold" nodeType="afterEffect">
                                  <p:stCondLst>
                                    <p:cond delay="1000"/>
                                  </p:stCondLst>
                                  <p:childTnLst>
                                    <p:set>
                                      <p:cBhvr>
                                        <p:cTn id="1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3">
            <a:extLst>
              <a:ext uri="{FF2B5EF4-FFF2-40B4-BE49-F238E27FC236}">
                <a16:creationId xmlns:a16="http://schemas.microsoft.com/office/drawing/2014/main" id="{63D08B2A-2445-4DB5-B2B9-ABEE5F6FD729}"/>
              </a:ext>
            </a:extLst>
          </p:cNvPr>
          <p:cNvSpPr>
            <a:spLocks noChangeArrowheads="1" noChangeShapeType="1" noTextEdit="1"/>
          </p:cNvSpPr>
          <p:nvPr/>
        </p:nvSpPr>
        <p:spPr bwMode="auto">
          <a:xfrm>
            <a:off x="3048000" y="2895600"/>
            <a:ext cx="3200400" cy="2743200"/>
          </a:xfrm>
          <a:prstGeom prst="rect">
            <a:avLst/>
          </a:prstGeom>
        </p:spPr>
        <p:txBody>
          <a:bodyPr wrap="none" fromWordArt="1">
            <a:prstTxWarp prst="textSlantUp">
              <a:avLst>
                <a:gd name="adj" fmla="val 55556"/>
              </a:avLst>
            </a:prstTxWarp>
          </a:bodyPr>
          <a:lstStyle/>
          <a:p>
            <a:pPr algn="ctr"/>
            <a:r>
              <a:rPr lang="en-US" kern="10">
                <a:ln w="9525" cap="sq">
                  <a:solidFill>
                    <a:srgbClr val="000000"/>
                  </a:solidFill>
                  <a:round/>
                  <a:headEnd type="none" w="sm" len="sm"/>
                  <a:tailEnd type="none" w="sm" len="sm"/>
                </a:ln>
                <a:solidFill>
                  <a:srgbClr val="000000"/>
                </a:solidFill>
                <a:latin typeface="Arial Black" panose="020B0A04020102020204" pitchFamily="34" charset="0"/>
              </a:rPr>
              <a:t>The End</a:t>
            </a:r>
          </a:p>
        </p:txBody>
      </p:sp>
      <p:sp>
        <p:nvSpPr>
          <p:cNvPr id="3" name="TextBox 2">
            <a:extLst>
              <a:ext uri="{FF2B5EF4-FFF2-40B4-BE49-F238E27FC236}">
                <a16:creationId xmlns:a16="http://schemas.microsoft.com/office/drawing/2014/main" id="{61CD4BE5-EFA9-4EEE-91AB-2AE7B43C9304}"/>
              </a:ext>
            </a:extLst>
          </p:cNvPr>
          <p:cNvSpPr txBox="1"/>
          <p:nvPr/>
        </p:nvSpPr>
        <p:spPr>
          <a:xfrm>
            <a:off x="6934200" y="6324600"/>
            <a:ext cx="1295400" cy="246063"/>
          </a:xfrm>
          <a:prstGeom prst="rect">
            <a:avLst/>
          </a:prstGeom>
          <a:noFill/>
        </p:spPr>
        <p:txBody>
          <a:bodyPr>
            <a:spAutoFit/>
          </a:bodyPr>
          <a:lstStyle/>
          <a:p>
            <a:pPr>
              <a:defRPr/>
            </a:pPr>
            <a:r>
              <a:rPr lang="en-US" sz="1000" dirty="0">
                <a:latin typeface="+mn-lt"/>
              </a:rPr>
              <a:t>Updated 8/2014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a:extLst>
              <a:ext uri="{FF2B5EF4-FFF2-40B4-BE49-F238E27FC236}">
                <a16:creationId xmlns:a16="http://schemas.microsoft.com/office/drawing/2014/main" id="{723B7159-D10D-4AD1-9141-0196A098B903}"/>
              </a:ext>
            </a:extLst>
          </p:cNvPr>
          <p:cNvSpPr>
            <a:spLocks noGrp="1" noChangeArrowheads="1"/>
          </p:cNvSpPr>
          <p:nvPr>
            <p:ph type="title"/>
          </p:nvPr>
        </p:nvSpPr>
        <p:spPr>
          <a:xfrm>
            <a:off x="1143000" y="814388"/>
            <a:ext cx="7772400" cy="762000"/>
          </a:xfrm>
        </p:spPr>
        <p:txBody>
          <a:bodyPr/>
          <a:lstStyle/>
          <a:p>
            <a:pPr eaLnBrk="1" hangingPunct="1">
              <a:defRPr/>
            </a:pPr>
            <a:r>
              <a:rPr lang="en-US"/>
              <a:t>Terminology</a:t>
            </a:r>
          </a:p>
        </p:txBody>
      </p:sp>
      <p:sp>
        <p:nvSpPr>
          <p:cNvPr id="31747" name="Rectangle 1027">
            <a:extLst>
              <a:ext uri="{FF2B5EF4-FFF2-40B4-BE49-F238E27FC236}">
                <a16:creationId xmlns:a16="http://schemas.microsoft.com/office/drawing/2014/main" id="{677D8B6C-B444-44A7-B57A-865E74DB5700}"/>
              </a:ext>
            </a:extLst>
          </p:cNvPr>
          <p:cNvSpPr>
            <a:spLocks noGrp="1" noChangeArrowheads="1"/>
          </p:cNvSpPr>
          <p:nvPr>
            <p:ph type="body" idx="1"/>
          </p:nvPr>
        </p:nvSpPr>
        <p:spPr>
          <a:xfrm>
            <a:off x="2286000" y="2209800"/>
            <a:ext cx="4495800" cy="4648200"/>
          </a:xfrm>
        </p:spPr>
        <p:txBody>
          <a:bodyPr/>
          <a:lstStyle/>
          <a:p>
            <a:pPr eaLnBrk="1" hangingPunct="1">
              <a:lnSpc>
                <a:spcPct val="90000"/>
              </a:lnSpc>
              <a:defRPr/>
            </a:pPr>
            <a:r>
              <a:rPr lang="en-US"/>
              <a:t>FCCLA</a:t>
            </a:r>
            <a:br>
              <a:rPr lang="en-US"/>
            </a:br>
            <a:endParaRPr lang="en-US"/>
          </a:p>
          <a:p>
            <a:pPr eaLnBrk="1" hangingPunct="1">
              <a:lnSpc>
                <a:spcPct val="90000"/>
              </a:lnSpc>
              <a:defRPr/>
            </a:pPr>
            <a:r>
              <a:rPr lang="en-US"/>
              <a:t>Leadership</a:t>
            </a:r>
            <a:br>
              <a:rPr lang="en-US"/>
            </a:br>
            <a:endParaRPr lang="en-US"/>
          </a:p>
          <a:p>
            <a:pPr eaLnBrk="1" hangingPunct="1">
              <a:lnSpc>
                <a:spcPct val="90000"/>
              </a:lnSpc>
              <a:defRPr/>
            </a:pPr>
            <a:r>
              <a:rPr lang="en-US"/>
              <a:t>Mission</a:t>
            </a:r>
            <a:br>
              <a:rPr lang="en-US"/>
            </a:br>
            <a:endParaRPr lang="en-US"/>
          </a:p>
          <a:p>
            <a:pPr eaLnBrk="1" hangingPunct="1">
              <a:lnSpc>
                <a:spcPct val="90000"/>
              </a:lnSpc>
              <a:defRPr/>
            </a:pPr>
            <a:r>
              <a:rPr lang="en-US"/>
              <a:t>Planning Process</a:t>
            </a:r>
            <a:br>
              <a:rPr lang="en-US"/>
            </a:br>
            <a:endParaRPr lang="en-US"/>
          </a:p>
          <a:p>
            <a:pPr eaLnBrk="1" hangingPunct="1">
              <a:lnSpc>
                <a:spcPct val="90000"/>
              </a:lnSpc>
              <a:defRPr/>
            </a:pPr>
            <a:r>
              <a:rPr lang="en-US"/>
              <a:t>STAR Events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CB0B001-42AA-4213-9738-31C584918EF3}"/>
              </a:ext>
            </a:extLst>
          </p:cNvPr>
          <p:cNvSpPr>
            <a:spLocks noGrp="1" noChangeArrowheads="1"/>
          </p:cNvSpPr>
          <p:nvPr>
            <p:ph type="title"/>
          </p:nvPr>
        </p:nvSpPr>
        <p:spPr>
          <a:xfrm>
            <a:off x="1143000" y="814388"/>
            <a:ext cx="7772400" cy="762000"/>
          </a:xfrm>
        </p:spPr>
        <p:txBody>
          <a:bodyPr/>
          <a:lstStyle/>
          <a:p>
            <a:pPr eaLnBrk="1" hangingPunct="1">
              <a:defRPr/>
            </a:pPr>
            <a:r>
              <a:rPr lang="en-US"/>
              <a:t>What Is FCCLA?</a:t>
            </a:r>
          </a:p>
        </p:txBody>
      </p:sp>
      <p:sp>
        <p:nvSpPr>
          <p:cNvPr id="32771" name="Rectangle 3">
            <a:extLst>
              <a:ext uri="{FF2B5EF4-FFF2-40B4-BE49-F238E27FC236}">
                <a16:creationId xmlns:a16="http://schemas.microsoft.com/office/drawing/2014/main" id="{930E2974-6330-4EF6-9BC3-5E3A57E8D649}"/>
              </a:ext>
            </a:extLst>
          </p:cNvPr>
          <p:cNvSpPr>
            <a:spLocks noGrp="1" noChangeArrowheads="1"/>
          </p:cNvSpPr>
          <p:nvPr>
            <p:ph type="body" idx="1"/>
          </p:nvPr>
        </p:nvSpPr>
        <p:spPr>
          <a:xfrm>
            <a:off x="1066800" y="2438400"/>
            <a:ext cx="7848600" cy="1143000"/>
          </a:xfrm>
        </p:spPr>
        <p:txBody>
          <a:bodyPr/>
          <a:lstStyle/>
          <a:p>
            <a:pPr eaLnBrk="1" hangingPunct="1">
              <a:defRPr/>
            </a:pPr>
            <a:r>
              <a:rPr lang="en-US" sz="3000"/>
              <a:t>Family Career and Community Leaders of America</a:t>
            </a:r>
          </a:p>
        </p:txBody>
      </p:sp>
      <p:sp>
        <p:nvSpPr>
          <p:cNvPr id="32773" name="Rectangle 5">
            <a:extLst>
              <a:ext uri="{FF2B5EF4-FFF2-40B4-BE49-F238E27FC236}">
                <a16:creationId xmlns:a16="http://schemas.microsoft.com/office/drawing/2014/main" id="{62A9BD0C-BCA9-4C8D-B727-21286EF9DCFE}"/>
              </a:ext>
            </a:extLst>
          </p:cNvPr>
          <p:cNvSpPr>
            <a:spLocks noChangeArrowheads="1"/>
          </p:cNvSpPr>
          <p:nvPr/>
        </p:nvSpPr>
        <p:spPr bwMode="auto">
          <a:xfrm>
            <a:off x="1066800" y="4038600"/>
            <a:ext cx="7848600" cy="2819400"/>
          </a:xfrm>
          <a:prstGeom prst="rect">
            <a:avLst/>
          </a:prstGeom>
          <a:noFill/>
          <a:ln w="9525">
            <a:noFill/>
            <a:miter lim="800000"/>
            <a:headEnd/>
            <a:tailEnd/>
          </a:ln>
          <a:effectLst/>
        </p:spPr>
        <p:txBody>
          <a:bodyPr/>
          <a:lstStyle/>
          <a:p>
            <a:pPr marL="342900" indent="-342900">
              <a:spcBef>
                <a:spcPct val="20000"/>
              </a:spcBef>
              <a:buFontTx/>
              <a:buChar char="•"/>
              <a:defRPr/>
            </a:pPr>
            <a:r>
              <a:rPr lang="en-US" sz="3000">
                <a:effectLst>
                  <a:outerShdw blurRad="38100" dist="38100" dir="2700000" algn="tl">
                    <a:srgbClr val="C0C0C0"/>
                  </a:outerShdw>
                </a:effectLst>
                <a:latin typeface="Arial Black" pitchFamily="34" charset="0"/>
              </a:rPr>
              <a:t>An organization for students who are enrolled or have been enrolled in Family &amp; Consumer Sciences classes for at least one semester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a:extLst>
              <a:ext uri="{FF2B5EF4-FFF2-40B4-BE49-F238E27FC236}">
                <a16:creationId xmlns:a16="http://schemas.microsoft.com/office/drawing/2014/main" id="{215156F2-3585-475A-9046-FE938709ABA1}"/>
              </a:ext>
            </a:extLst>
          </p:cNvPr>
          <p:cNvSpPr>
            <a:spLocks noGrp="1" noChangeArrowheads="1"/>
          </p:cNvSpPr>
          <p:nvPr>
            <p:ph type="title"/>
          </p:nvPr>
        </p:nvSpPr>
        <p:spPr>
          <a:xfrm>
            <a:off x="1143000" y="814388"/>
            <a:ext cx="7772400" cy="762000"/>
          </a:xfrm>
        </p:spPr>
        <p:txBody>
          <a:bodyPr/>
          <a:lstStyle/>
          <a:p>
            <a:pPr eaLnBrk="1" hangingPunct="1">
              <a:defRPr/>
            </a:pPr>
            <a:r>
              <a:rPr lang="en-US"/>
              <a:t>FCCLA History</a:t>
            </a:r>
          </a:p>
        </p:txBody>
      </p:sp>
      <p:sp>
        <p:nvSpPr>
          <p:cNvPr id="39939" name="Rectangle 1027">
            <a:extLst>
              <a:ext uri="{FF2B5EF4-FFF2-40B4-BE49-F238E27FC236}">
                <a16:creationId xmlns:a16="http://schemas.microsoft.com/office/drawing/2014/main" id="{ECE9678D-0AF6-4997-9F36-46A5C056DF1B}"/>
              </a:ext>
            </a:extLst>
          </p:cNvPr>
          <p:cNvSpPr>
            <a:spLocks noGrp="1" noChangeArrowheads="1"/>
          </p:cNvSpPr>
          <p:nvPr>
            <p:ph type="body" idx="1"/>
          </p:nvPr>
        </p:nvSpPr>
        <p:spPr>
          <a:xfrm>
            <a:off x="1066800" y="2133600"/>
            <a:ext cx="7848600" cy="4114800"/>
          </a:xfrm>
        </p:spPr>
        <p:txBody>
          <a:bodyPr/>
          <a:lstStyle/>
          <a:p>
            <a:pPr eaLnBrk="1" hangingPunct="1">
              <a:lnSpc>
                <a:spcPct val="90000"/>
              </a:lnSpc>
              <a:spcAft>
                <a:spcPct val="40000"/>
              </a:spcAft>
              <a:defRPr/>
            </a:pPr>
            <a:r>
              <a:rPr lang="en-US" sz="3000"/>
              <a:t>Feb. 1917 – Smith Hughes Act Signed</a:t>
            </a:r>
          </a:p>
          <a:p>
            <a:pPr eaLnBrk="1" hangingPunct="1">
              <a:lnSpc>
                <a:spcPct val="90000"/>
              </a:lnSpc>
              <a:spcAft>
                <a:spcPct val="40000"/>
              </a:spcAft>
              <a:defRPr/>
            </a:pPr>
            <a:r>
              <a:rPr lang="en-US" sz="3000"/>
              <a:t>June 1945 – FHA founded in Chicago</a:t>
            </a:r>
          </a:p>
          <a:p>
            <a:pPr eaLnBrk="1" hangingPunct="1">
              <a:lnSpc>
                <a:spcPct val="90000"/>
              </a:lnSpc>
              <a:spcAft>
                <a:spcPct val="40000"/>
              </a:spcAft>
              <a:defRPr/>
            </a:pPr>
            <a:r>
              <a:rPr lang="en-US" sz="3000"/>
              <a:t>Feb. 1946 – Oklahoma FHA chartered as 18</a:t>
            </a:r>
            <a:r>
              <a:rPr lang="en-US" sz="3000" baseline="30000"/>
              <a:t>th</a:t>
            </a:r>
            <a:r>
              <a:rPr lang="en-US" sz="3000"/>
              <a:t> State Association</a:t>
            </a:r>
          </a:p>
          <a:p>
            <a:pPr eaLnBrk="1" hangingPunct="1">
              <a:lnSpc>
                <a:spcPct val="90000"/>
              </a:lnSpc>
              <a:spcAft>
                <a:spcPct val="40000"/>
              </a:spcAft>
              <a:defRPr/>
            </a:pPr>
            <a:r>
              <a:rPr lang="en-US" sz="3000"/>
              <a:t>July 1965 – FHA and New Homemakers merged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58B372A-A9BD-4231-A7B6-6B205F8B5250}"/>
              </a:ext>
            </a:extLst>
          </p:cNvPr>
          <p:cNvSpPr>
            <a:spLocks noGrp="1" noChangeArrowheads="1"/>
          </p:cNvSpPr>
          <p:nvPr>
            <p:ph type="title"/>
          </p:nvPr>
        </p:nvSpPr>
        <p:spPr>
          <a:xfrm>
            <a:off x="1143000" y="357188"/>
            <a:ext cx="7772400" cy="1219200"/>
          </a:xfrm>
        </p:spPr>
        <p:txBody>
          <a:bodyPr/>
          <a:lstStyle/>
          <a:p>
            <a:pPr eaLnBrk="1" hangingPunct="1">
              <a:defRPr/>
            </a:pPr>
            <a:r>
              <a:rPr lang="en-US"/>
              <a:t>FCCLA History</a:t>
            </a:r>
            <a:br>
              <a:rPr lang="en-US"/>
            </a:br>
            <a:r>
              <a:rPr lang="en-US" sz="3000"/>
              <a:t>(Cont.)</a:t>
            </a:r>
            <a:endParaRPr lang="en-US"/>
          </a:p>
        </p:txBody>
      </p:sp>
      <p:sp>
        <p:nvSpPr>
          <p:cNvPr id="40963" name="Rectangle 3">
            <a:extLst>
              <a:ext uri="{FF2B5EF4-FFF2-40B4-BE49-F238E27FC236}">
                <a16:creationId xmlns:a16="http://schemas.microsoft.com/office/drawing/2014/main" id="{7D3B2954-5CD1-4FC5-80EB-DB6F15B096D9}"/>
              </a:ext>
            </a:extLst>
          </p:cNvPr>
          <p:cNvSpPr>
            <a:spLocks noGrp="1" noChangeArrowheads="1"/>
          </p:cNvSpPr>
          <p:nvPr>
            <p:ph type="body" idx="1"/>
          </p:nvPr>
        </p:nvSpPr>
        <p:spPr>
          <a:xfrm>
            <a:off x="1066800" y="2438400"/>
            <a:ext cx="8077200" cy="4114800"/>
          </a:xfrm>
        </p:spPr>
        <p:txBody>
          <a:bodyPr/>
          <a:lstStyle/>
          <a:p>
            <a:pPr eaLnBrk="1" hangingPunct="1">
              <a:lnSpc>
                <a:spcPct val="90000"/>
              </a:lnSpc>
              <a:spcAft>
                <a:spcPct val="40000"/>
              </a:spcAft>
              <a:defRPr/>
            </a:pPr>
            <a:r>
              <a:rPr lang="en-US" sz="3000"/>
              <a:t>May 1971 – HERO Chapters established</a:t>
            </a:r>
          </a:p>
          <a:p>
            <a:pPr eaLnBrk="1" hangingPunct="1">
              <a:lnSpc>
                <a:spcPct val="90000"/>
              </a:lnSpc>
              <a:spcAft>
                <a:spcPct val="40000"/>
              </a:spcAft>
              <a:defRPr/>
            </a:pPr>
            <a:r>
              <a:rPr lang="en-US" sz="3000"/>
              <a:t>Oct. 1994 – Home Economics   changed to FACS</a:t>
            </a:r>
          </a:p>
          <a:p>
            <a:pPr eaLnBrk="1" hangingPunct="1">
              <a:lnSpc>
                <a:spcPct val="90000"/>
              </a:lnSpc>
              <a:spcAft>
                <a:spcPct val="40000"/>
              </a:spcAft>
              <a:defRPr/>
            </a:pPr>
            <a:r>
              <a:rPr lang="en-US" sz="3000"/>
              <a:t>July 1999 – FHA/HERO changed to FCCLA</a:t>
            </a:r>
          </a:p>
          <a:p>
            <a:pPr eaLnBrk="1" hangingPunct="1">
              <a:lnSpc>
                <a:spcPct val="90000"/>
              </a:lnSpc>
              <a:spcAft>
                <a:spcPct val="40000"/>
              </a:spcAft>
              <a:defRPr/>
            </a:pPr>
            <a:r>
              <a:rPr lang="en-US" sz="3000"/>
              <a:t>Oct. 1999 – New emblem adopted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A581D8C-900C-42C4-A7D9-DA540764551F}"/>
              </a:ext>
            </a:extLst>
          </p:cNvPr>
          <p:cNvSpPr>
            <a:spLocks noGrp="1" noChangeArrowheads="1"/>
          </p:cNvSpPr>
          <p:nvPr>
            <p:ph type="title"/>
          </p:nvPr>
        </p:nvSpPr>
        <p:spPr>
          <a:xfrm>
            <a:off x="1143000" y="814388"/>
            <a:ext cx="7772400" cy="762000"/>
          </a:xfrm>
        </p:spPr>
        <p:txBody>
          <a:bodyPr/>
          <a:lstStyle/>
          <a:p>
            <a:pPr eaLnBrk="1" hangingPunct="1">
              <a:defRPr/>
            </a:pPr>
            <a:r>
              <a:rPr lang="en-US"/>
              <a:t>Things To Know </a:t>
            </a:r>
          </a:p>
        </p:txBody>
      </p:sp>
      <p:sp>
        <p:nvSpPr>
          <p:cNvPr id="41989" name="Rectangle 5">
            <a:extLst>
              <a:ext uri="{FF2B5EF4-FFF2-40B4-BE49-F238E27FC236}">
                <a16:creationId xmlns:a16="http://schemas.microsoft.com/office/drawing/2014/main" id="{E7B3CCB3-351C-41CC-9160-93DABD2ED788}"/>
              </a:ext>
            </a:extLst>
          </p:cNvPr>
          <p:cNvSpPr>
            <a:spLocks noGrp="1" noChangeArrowheads="1"/>
          </p:cNvSpPr>
          <p:nvPr>
            <p:ph type="body" idx="1"/>
          </p:nvPr>
        </p:nvSpPr>
        <p:spPr>
          <a:xfrm>
            <a:off x="1066800" y="2667000"/>
            <a:ext cx="7848600" cy="762000"/>
          </a:xfrm>
        </p:spPr>
        <p:txBody>
          <a:bodyPr/>
          <a:lstStyle/>
          <a:p>
            <a:pPr marL="609600" indent="-609600" eaLnBrk="1" hangingPunct="1">
              <a:defRPr/>
            </a:pPr>
            <a:r>
              <a:rPr lang="en-US"/>
              <a:t>Motto – Toward New Horizons</a:t>
            </a:r>
          </a:p>
          <a:p>
            <a:pPr marL="609600" indent="-609600" eaLnBrk="1" hangingPunct="1">
              <a:buFontTx/>
              <a:buNone/>
              <a:defRPr/>
            </a:pPr>
            <a:endParaRPr lang="en-US"/>
          </a:p>
        </p:txBody>
      </p:sp>
      <p:sp>
        <p:nvSpPr>
          <p:cNvPr id="41990" name="Rectangle 6">
            <a:extLst>
              <a:ext uri="{FF2B5EF4-FFF2-40B4-BE49-F238E27FC236}">
                <a16:creationId xmlns:a16="http://schemas.microsoft.com/office/drawing/2014/main" id="{40A2CC70-E485-4CBB-B707-F107189726E8}"/>
              </a:ext>
            </a:extLst>
          </p:cNvPr>
          <p:cNvSpPr>
            <a:spLocks noChangeArrowheads="1"/>
          </p:cNvSpPr>
          <p:nvPr/>
        </p:nvSpPr>
        <p:spPr bwMode="auto">
          <a:xfrm>
            <a:off x="1066800" y="3886200"/>
            <a:ext cx="7848600" cy="762000"/>
          </a:xfrm>
          <a:prstGeom prst="rect">
            <a:avLst/>
          </a:prstGeom>
          <a:noFill/>
          <a:ln w="9525">
            <a:noFill/>
            <a:miter lim="800000"/>
            <a:headEnd/>
            <a:tailEnd/>
          </a:ln>
          <a:effectLst/>
        </p:spPr>
        <p:txBody>
          <a:bodyPr/>
          <a:lstStyle/>
          <a:p>
            <a:pPr marL="609600" indent="-609600">
              <a:spcBef>
                <a:spcPct val="20000"/>
              </a:spcBef>
              <a:buFontTx/>
              <a:buChar char="•"/>
              <a:defRPr/>
            </a:pPr>
            <a:r>
              <a:rPr lang="en-US" sz="3200">
                <a:effectLst>
                  <a:outerShdw blurRad="38100" dist="38100" dir="2700000" algn="tl">
                    <a:srgbClr val="C0C0C0"/>
                  </a:outerShdw>
                </a:effectLst>
                <a:latin typeface="Arial Black" pitchFamily="34" charset="0"/>
              </a:rPr>
              <a:t>Colors – Red and White</a:t>
            </a:r>
          </a:p>
          <a:p>
            <a:pPr marL="609600" indent="-609600">
              <a:spcBef>
                <a:spcPct val="20000"/>
              </a:spcBef>
              <a:defRPr/>
            </a:pPr>
            <a:endParaRPr lang="en-US" sz="3200">
              <a:effectLst>
                <a:outerShdw blurRad="38100" dist="38100" dir="2700000" algn="tl">
                  <a:srgbClr val="C0C0C0"/>
                </a:outerShdw>
              </a:effectLst>
              <a:latin typeface="Arial Black" pitchFamily="34" charset="0"/>
            </a:endParaRPr>
          </a:p>
        </p:txBody>
      </p:sp>
      <p:sp>
        <p:nvSpPr>
          <p:cNvPr id="41991" name="Rectangle 7">
            <a:extLst>
              <a:ext uri="{FF2B5EF4-FFF2-40B4-BE49-F238E27FC236}">
                <a16:creationId xmlns:a16="http://schemas.microsoft.com/office/drawing/2014/main" id="{2732D3CB-D59E-4D96-9C21-03BF4AD3BE05}"/>
              </a:ext>
            </a:extLst>
          </p:cNvPr>
          <p:cNvSpPr>
            <a:spLocks noChangeArrowheads="1"/>
          </p:cNvSpPr>
          <p:nvPr/>
        </p:nvSpPr>
        <p:spPr bwMode="auto">
          <a:xfrm>
            <a:off x="1066800" y="5029200"/>
            <a:ext cx="7848600" cy="914400"/>
          </a:xfrm>
          <a:prstGeom prst="rect">
            <a:avLst/>
          </a:prstGeom>
          <a:noFill/>
          <a:ln w="9525">
            <a:noFill/>
            <a:miter lim="800000"/>
            <a:headEnd/>
            <a:tailEnd/>
          </a:ln>
          <a:effectLst/>
        </p:spPr>
        <p:txBody>
          <a:bodyPr/>
          <a:lstStyle/>
          <a:p>
            <a:pPr marL="609600" indent="-609600">
              <a:spcBef>
                <a:spcPct val="20000"/>
              </a:spcBef>
              <a:buFontTx/>
              <a:buChar char="•"/>
              <a:defRPr/>
            </a:pPr>
            <a:r>
              <a:rPr lang="en-US" sz="3200">
                <a:effectLst>
                  <a:outerShdw blurRad="38100" dist="38100" dir="2700000" algn="tl">
                    <a:srgbClr val="C0C0C0"/>
                  </a:outerShdw>
                </a:effectLst>
                <a:latin typeface="Arial Black" pitchFamily="34" charset="0"/>
              </a:rPr>
              <a:t>Flower – Red Rose</a:t>
            </a:r>
          </a:p>
          <a:p>
            <a:pPr marL="609600" indent="-609600">
              <a:spcBef>
                <a:spcPct val="20000"/>
              </a:spcBef>
              <a:buFontTx/>
              <a:buChar char="•"/>
              <a:defRPr/>
            </a:pPr>
            <a:endParaRPr lang="en-US" sz="3200">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 calcmode="lin" valueType="num">
                                      <p:cBhvr additive="base">
                                        <p:cTn id="7" dur="500" fill="hold"/>
                                        <p:tgtEl>
                                          <p:spTgt spid="4198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198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1990"/>
                                        </p:tgtEl>
                                        <p:attrNameLst>
                                          <p:attrName>style.visibility</p:attrName>
                                        </p:attrNameLst>
                                      </p:cBhvr>
                                      <p:to>
                                        <p:strVal val="visible"/>
                                      </p:to>
                                    </p:set>
                                    <p:anim calcmode="lin" valueType="num">
                                      <p:cBhvr additive="base">
                                        <p:cTn id="13" dur="500" fill="hold"/>
                                        <p:tgtEl>
                                          <p:spTgt spid="41990"/>
                                        </p:tgtEl>
                                        <p:attrNameLst>
                                          <p:attrName>ppt_x</p:attrName>
                                        </p:attrNameLst>
                                      </p:cBhvr>
                                      <p:tavLst>
                                        <p:tav tm="0">
                                          <p:val>
                                            <p:strVal val="1+#ppt_w/2"/>
                                          </p:val>
                                        </p:tav>
                                        <p:tav tm="100000">
                                          <p:val>
                                            <p:strVal val="#ppt_x"/>
                                          </p:val>
                                        </p:tav>
                                      </p:tavLst>
                                    </p:anim>
                                    <p:anim calcmode="lin" valueType="num">
                                      <p:cBhvr additive="base">
                                        <p:cTn id="14" dur="500" fill="hold"/>
                                        <p:tgtEl>
                                          <p:spTgt spid="4199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1991"/>
                                        </p:tgtEl>
                                        <p:attrNameLst>
                                          <p:attrName>style.visibility</p:attrName>
                                        </p:attrNameLst>
                                      </p:cBhvr>
                                      <p:to>
                                        <p:strVal val="visible"/>
                                      </p:to>
                                    </p:set>
                                    <p:anim calcmode="lin" valueType="num">
                                      <p:cBhvr additive="base">
                                        <p:cTn id="19" dur="500" fill="hold"/>
                                        <p:tgtEl>
                                          <p:spTgt spid="41991"/>
                                        </p:tgtEl>
                                        <p:attrNameLst>
                                          <p:attrName>ppt_x</p:attrName>
                                        </p:attrNameLst>
                                      </p:cBhvr>
                                      <p:tavLst>
                                        <p:tav tm="0">
                                          <p:val>
                                            <p:strVal val="1+#ppt_w/2"/>
                                          </p:val>
                                        </p:tav>
                                        <p:tav tm="100000">
                                          <p:val>
                                            <p:strVal val="#ppt_x"/>
                                          </p:val>
                                        </p:tav>
                                      </p:tavLst>
                                    </p:anim>
                                    <p:anim calcmode="lin" valueType="num">
                                      <p:cBhvr additive="base">
                                        <p:cTn id="20" dur="500" fill="hold"/>
                                        <p:tgtEl>
                                          <p:spTgt spid="419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autoUpdateAnimBg="0"/>
      <p:bldP spid="41990" grpId="0" autoUpdateAnimBg="0"/>
      <p:bldP spid="4199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18C4CD9-5362-49AA-8596-395B5277488E}"/>
              </a:ext>
            </a:extLst>
          </p:cNvPr>
          <p:cNvSpPr>
            <a:spLocks noGrp="1" noChangeArrowheads="1"/>
          </p:cNvSpPr>
          <p:nvPr>
            <p:ph type="title"/>
          </p:nvPr>
        </p:nvSpPr>
        <p:spPr>
          <a:xfrm>
            <a:off x="1143000" y="814388"/>
            <a:ext cx="7772400" cy="762000"/>
          </a:xfrm>
        </p:spPr>
        <p:txBody>
          <a:bodyPr/>
          <a:lstStyle/>
          <a:p>
            <a:pPr eaLnBrk="1" hangingPunct="1">
              <a:defRPr/>
            </a:pPr>
            <a:r>
              <a:rPr lang="en-US"/>
              <a:t>FCCLA Mission</a:t>
            </a:r>
          </a:p>
        </p:txBody>
      </p:sp>
      <p:sp>
        <p:nvSpPr>
          <p:cNvPr id="35843" name="Rectangle 3">
            <a:extLst>
              <a:ext uri="{FF2B5EF4-FFF2-40B4-BE49-F238E27FC236}">
                <a16:creationId xmlns:a16="http://schemas.microsoft.com/office/drawing/2014/main" id="{BAC01078-18B2-48CB-AC55-3CC4A24A1463}"/>
              </a:ext>
            </a:extLst>
          </p:cNvPr>
          <p:cNvSpPr>
            <a:spLocks noChangeArrowheads="1"/>
          </p:cNvSpPr>
          <p:nvPr/>
        </p:nvSpPr>
        <p:spPr bwMode="auto">
          <a:xfrm>
            <a:off x="1143000" y="2286000"/>
            <a:ext cx="7772400" cy="3968750"/>
          </a:xfrm>
          <a:prstGeom prst="rect">
            <a:avLst/>
          </a:prstGeom>
          <a:noFill/>
          <a:ln w="9525">
            <a:noFill/>
            <a:miter lim="800000"/>
            <a:headEnd/>
            <a:tailEnd/>
          </a:ln>
          <a:effectLst/>
        </p:spPr>
        <p:txBody>
          <a:bodyPr lIns="0" tIns="0" rIns="0" bIns="0">
            <a:spAutoFit/>
          </a:bodyPr>
          <a:lstStyle/>
          <a:p>
            <a:pPr marL="342900" indent="-342900">
              <a:spcBef>
                <a:spcPct val="20000"/>
              </a:spcBef>
              <a:defRPr/>
            </a:pPr>
            <a:r>
              <a:rPr lang="en-US" sz="2600" dirty="0">
                <a:effectLst>
                  <a:outerShdw blurRad="38100" dist="38100" dir="2700000" algn="tl">
                    <a:srgbClr val="C0C0C0"/>
                  </a:outerShdw>
                </a:effectLst>
                <a:latin typeface="Arial Black" pitchFamily="34" charset="0"/>
              </a:rPr>
              <a:t>   To promote personal growth and leadership development through family and consumer sciences education.  Focusing on the multiple roles of family member, wage earner, and community leader, members develop skills for life through character development, creative and critical thinking, interpersonal communication, practical knowledge and career preparation.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31E150B-11DA-42C2-8300-5EA623833FF6}"/>
              </a:ext>
            </a:extLst>
          </p:cNvPr>
          <p:cNvSpPr>
            <a:spLocks noGrp="1" noChangeArrowheads="1"/>
          </p:cNvSpPr>
          <p:nvPr>
            <p:ph type="title"/>
          </p:nvPr>
        </p:nvSpPr>
        <p:spPr>
          <a:xfrm>
            <a:off x="1143000" y="814388"/>
            <a:ext cx="7772400" cy="762000"/>
          </a:xfrm>
        </p:spPr>
        <p:txBody>
          <a:bodyPr/>
          <a:lstStyle/>
          <a:p>
            <a:pPr eaLnBrk="1" hangingPunct="1">
              <a:defRPr/>
            </a:pPr>
            <a:r>
              <a:rPr lang="en-US"/>
              <a:t>FCCLA Purposes</a:t>
            </a:r>
            <a:endParaRPr lang="en-US" sz="3000"/>
          </a:p>
        </p:txBody>
      </p:sp>
      <p:sp>
        <p:nvSpPr>
          <p:cNvPr id="45059" name="Rectangle 3">
            <a:extLst>
              <a:ext uri="{FF2B5EF4-FFF2-40B4-BE49-F238E27FC236}">
                <a16:creationId xmlns:a16="http://schemas.microsoft.com/office/drawing/2014/main" id="{F0BCEBD1-C9EF-4716-ADAA-5A3E352D0445}"/>
              </a:ext>
            </a:extLst>
          </p:cNvPr>
          <p:cNvSpPr>
            <a:spLocks noGrp="1" noChangeArrowheads="1"/>
          </p:cNvSpPr>
          <p:nvPr>
            <p:ph type="body" idx="1"/>
          </p:nvPr>
        </p:nvSpPr>
        <p:spPr>
          <a:xfrm>
            <a:off x="990600" y="2133600"/>
            <a:ext cx="7848600" cy="4495800"/>
          </a:xfrm>
        </p:spPr>
        <p:txBody>
          <a:bodyPr/>
          <a:lstStyle/>
          <a:p>
            <a:pPr marL="609600" indent="-609600" eaLnBrk="1" hangingPunct="1">
              <a:lnSpc>
                <a:spcPct val="90000"/>
              </a:lnSpc>
              <a:spcAft>
                <a:spcPct val="30000"/>
              </a:spcAft>
              <a:buFontTx/>
              <a:buAutoNum type="arabicPeriod"/>
              <a:defRPr/>
            </a:pPr>
            <a:r>
              <a:rPr lang="en-US" sz="2800"/>
              <a:t>To provide opportunities for personal development and preparation for adult life.</a:t>
            </a:r>
          </a:p>
          <a:p>
            <a:pPr marL="609600" indent="-609600" eaLnBrk="1" hangingPunct="1">
              <a:lnSpc>
                <a:spcPct val="90000"/>
              </a:lnSpc>
              <a:spcAft>
                <a:spcPct val="30000"/>
              </a:spcAft>
              <a:buFontTx/>
              <a:buAutoNum type="arabicPeriod"/>
              <a:defRPr/>
            </a:pPr>
            <a:r>
              <a:rPr lang="en-US" sz="2800"/>
              <a:t>To strengthen the function of the family as a basic unit of society.</a:t>
            </a:r>
          </a:p>
          <a:p>
            <a:pPr marL="609600" indent="-609600" eaLnBrk="1" hangingPunct="1">
              <a:lnSpc>
                <a:spcPct val="90000"/>
              </a:lnSpc>
              <a:spcAft>
                <a:spcPct val="30000"/>
              </a:spcAft>
              <a:buFontTx/>
              <a:buAutoNum type="arabicPeriod"/>
              <a:defRPr/>
            </a:pPr>
            <a:r>
              <a:rPr lang="en-US" sz="2800"/>
              <a:t>To encourage democracy through cooperation in the home and family.</a:t>
            </a:r>
          </a:p>
          <a:p>
            <a:pPr marL="609600" indent="-609600" eaLnBrk="1" hangingPunct="1">
              <a:lnSpc>
                <a:spcPct val="90000"/>
              </a:lnSpc>
              <a:spcAft>
                <a:spcPct val="30000"/>
              </a:spcAft>
              <a:buFontTx/>
              <a:buAutoNum type="arabicPeriod"/>
              <a:defRPr/>
            </a:pPr>
            <a:r>
              <a:rPr lang="en-US" sz="2800"/>
              <a:t>To encourage individual and group involvement in helping achieve global cooperation and harmony.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5059">
                                            <p:txEl>
                                              <p:pRg st="0" end="0"/>
                                            </p:txEl>
                                          </p:spTgt>
                                        </p:tgtEl>
                                        <p:attrNameLst>
                                          <p:attrName>ppt_c</p:attrName>
                                        </p:attrNameLst>
                                      </p:cBhvr>
                                      <p:to>
                                        <a:schemeClr va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5059">
                                            <p:txEl>
                                              <p:pRg st="1" end="1"/>
                                            </p:txEl>
                                          </p:spTgt>
                                        </p:tgtEl>
                                        <p:attrNameLst>
                                          <p:attrName>ppt_c</p:attrName>
                                        </p:attrNameLst>
                                      </p:cBhvr>
                                      <p:to>
                                        <a:schemeClr va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5059">
                                            <p:txEl>
                                              <p:pRg st="2" end="2"/>
                                            </p:txEl>
                                          </p:spTgt>
                                        </p:tgtEl>
                                        <p:attrNameLst>
                                          <p:attrName>ppt_c</p:attrName>
                                        </p:attrNameLst>
                                      </p:cBhvr>
                                      <p:to>
                                        <a:schemeClr va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additive="base">
                                        <p:cTn id="25"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5059">
                                            <p:txEl>
                                              <p:pRg st="3" end="3"/>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5314688-0411-4824-86A7-890E6E1FF753}"/>
              </a:ext>
            </a:extLst>
          </p:cNvPr>
          <p:cNvSpPr>
            <a:spLocks noGrp="1" noChangeArrowheads="1"/>
          </p:cNvSpPr>
          <p:nvPr>
            <p:ph type="title"/>
          </p:nvPr>
        </p:nvSpPr>
        <p:spPr>
          <a:xfrm>
            <a:off x="1143000" y="357188"/>
            <a:ext cx="7772400" cy="1219200"/>
          </a:xfrm>
        </p:spPr>
        <p:txBody>
          <a:bodyPr/>
          <a:lstStyle/>
          <a:p>
            <a:pPr eaLnBrk="1" hangingPunct="1">
              <a:defRPr/>
            </a:pPr>
            <a:r>
              <a:rPr lang="en-US"/>
              <a:t>FCCLA Purposes</a:t>
            </a:r>
            <a:br>
              <a:rPr lang="en-US"/>
            </a:br>
            <a:r>
              <a:rPr lang="en-US" sz="3000"/>
              <a:t>(Cont.)</a:t>
            </a:r>
          </a:p>
        </p:txBody>
      </p:sp>
      <p:sp>
        <p:nvSpPr>
          <p:cNvPr id="46083" name="Rectangle 3">
            <a:extLst>
              <a:ext uri="{FF2B5EF4-FFF2-40B4-BE49-F238E27FC236}">
                <a16:creationId xmlns:a16="http://schemas.microsoft.com/office/drawing/2014/main" id="{90788343-1434-49A7-8231-6EA54FF05AF5}"/>
              </a:ext>
            </a:extLst>
          </p:cNvPr>
          <p:cNvSpPr>
            <a:spLocks noGrp="1" noChangeArrowheads="1"/>
          </p:cNvSpPr>
          <p:nvPr>
            <p:ph type="body" idx="1"/>
          </p:nvPr>
        </p:nvSpPr>
        <p:spPr>
          <a:xfrm>
            <a:off x="914400" y="2362200"/>
            <a:ext cx="8229600" cy="4495800"/>
          </a:xfrm>
        </p:spPr>
        <p:txBody>
          <a:bodyPr/>
          <a:lstStyle/>
          <a:p>
            <a:pPr marL="609600" indent="-609600" eaLnBrk="1" hangingPunct="1">
              <a:lnSpc>
                <a:spcPct val="90000"/>
              </a:lnSpc>
              <a:spcAft>
                <a:spcPct val="30000"/>
              </a:spcAft>
              <a:buFontTx/>
              <a:buAutoNum type="arabicPeriod" startAt="5"/>
              <a:defRPr/>
            </a:pPr>
            <a:r>
              <a:rPr lang="en-US" sz="2800" dirty="0"/>
              <a:t>To promote greater understanding between youth and adults.</a:t>
            </a:r>
          </a:p>
          <a:p>
            <a:pPr marL="609600" indent="-609600" eaLnBrk="1" hangingPunct="1">
              <a:lnSpc>
                <a:spcPct val="90000"/>
              </a:lnSpc>
              <a:spcAft>
                <a:spcPct val="30000"/>
              </a:spcAft>
              <a:buFontTx/>
              <a:buAutoNum type="arabicPeriod" startAt="5"/>
              <a:defRPr/>
            </a:pPr>
            <a:r>
              <a:rPr lang="en-US" sz="2800" dirty="0"/>
              <a:t>To provide opportunities for making decisions and assuming responsibilities.</a:t>
            </a:r>
          </a:p>
          <a:p>
            <a:pPr marL="609600" indent="-609600" eaLnBrk="1" hangingPunct="1">
              <a:lnSpc>
                <a:spcPct val="90000"/>
              </a:lnSpc>
              <a:spcAft>
                <a:spcPct val="30000"/>
              </a:spcAft>
              <a:buFontTx/>
              <a:buAutoNum type="arabicPeriod" startAt="5"/>
              <a:defRPr/>
            </a:pPr>
            <a:r>
              <a:rPr lang="en-US" sz="2800" dirty="0"/>
              <a:t>To prepare for the multiple roles of men and women in today’s society.</a:t>
            </a:r>
          </a:p>
          <a:p>
            <a:pPr marL="609600" indent="-609600" eaLnBrk="1" hangingPunct="1">
              <a:lnSpc>
                <a:spcPct val="90000"/>
              </a:lnSpc>
              <a:spcAft>
                <a:spcPct val="30000"/>
              </a:spcAft>
              <a:buFontTx/>
              <a:buAutoNum type="arabicPeriod" startAt="5"/>
              <a:defRPr/>
            </a:pPr>
            <a:r>
              <a:rPr lang="en-US" sz="2800" dirty="0"/>
              <a:t>To promote Family and Consumer Sciences and related occupations.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6083">
                                            <p:txEl>
                                              <p:pRg st="0" end="0"/>
                                            </p:txEl>
                                          </p:spTgt>
                                        </p:tgtEl>
                                        <p:attrNameLst>
                                          <p:attrName>ppt_c</p:attrName>
                                        </p:attrNameLst>
                                      </p:cBhvr>
                                      <p:to>
                                        <a:schemeClr va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6083">
                                            <p:txEl>
                                              <p:pRg st="1" end="1"/>
                                            </p:txEl>
                                          </p:spTgt>
                                        </p:tgtEl>
                                        <p:attrNameLst>
                                          <p:attrName>ppt_c</p:attrName>
                                        </p:attrNameLst>
                                      </p:cBhvr>
                                      <p:to>
                                        <a:schemeClr va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6083">
                                            <p:txEl>
                                              <p:pRg st="2" end="2"/>
                                            </p:txEl>
                                          </p:spTgt>
                                        </p:tgtEl>
                                        <p:attrNameLst>
                                          <p:attrName>ppt_c</p:attrName>
                                        </p:attrNameLst>
                                      </p:cBhvr>
                                      <p:to>
                                        <a:schemeClr va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6083">
                                            <p:txEl>
                                              <p:pRg st="3" end="3"/>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theme/theme1.xml><?xml version="1.0" encoding="utf-8"?>
<a:theme xmlns:a="http://schemas.openxmlformats.org/drawingml/2006/main" name="High Voltage">
  <a:themeElements>
    <a:clrScheme name="">
      <a:dk1>
        <a:srgbClr val="000000"/>
      </a:dk1>
      <a:lt1>
        <a:srgbClr val="FFFFFF"/>
      </a:lt1>
      <a:dk2>
        <a:srgbClr val="D80000"/>
      </a:dk2>
      <a:lt2>
        <a:srgbClr val="4D4D4D"/>
      </a:lt2>
      <a:accent1>
        <a:srgbClr val="DDDDDD"/>
      </a:accent1>
      <a:accent2>
        <a:srgbClr val="990000"/>
      </a:accent2>
      <a:accent3>
        <a:srgbClr val="FFFFFF"/>
      </a:accent3>
      <a:accent4>
        <a:srgbClr val="000000"/>
      </a:accent4>
      <a:accent5>
        <a:srgbClr val="EBEBEB"/>
      </a:accent5>
      <a:accent6>
        <a:srgbClr val="8A0000"/>
      </a:accent6>
      <a:hlink>
        <a:srgbClr val="777777"/>
      </a:hlink>
      <a:folHlink>
        <a:srgbClr val="5F5F5F"/>
      </a:folHlink>
    </a:clrScheme>
    <a:fontScheme name="High Volta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524</TotalTime>
  <Words>639</Words>
  <Application>Microsoft Office PowerPoint</Application>
  <PresentationFormat>On-screen Show (4:3)</PresentationFormat>
  <Paragraphs>132</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19</vt:i4>
      </vt:variant>
    </vt:vector>
  </HeadingPairs>
  <TitlesOfParts>
    <vt:vector size="28" baseType="lpstr">
      <vt:lpstr>Times New Roman</vt:lpstr>
      <vt:lpstr>Arial</vt:lpstr>
      <vt:lpstr>Arial Black</vt:lpstr>
      <vt:lpstr>Calibri</vt:lpstr>
      <vt:lpstr>Wingdings</vt:lpstr>
      <vt:lpstr>High Voltage</vt:lpstr>
      <vt:lpstr>Bitmap Image</vt:lpstr>
      <vt:lpstr>Organization Chart Add-in for Microsoft Office programs</vt:lpstr>
      <vt:lpstr>Paintbrush Picture</vt:lpstr>
      <vt:lpstr>Family, Career &amp; Community Leaders  of America</vt:lpstr>
      <vt:lpstr>Terminology</vt:lpstr>
      <vt:lpstr>What Is FCCLA?</vt:lpstr>
      <vt:lpstr>FCCLA History</vt:lpstr>
      <vt:lpstr>FCCLA History (Cont.)</vt:lpstr>
      <vt:lpstr>Things To Know </vt:lpstr>
      <vt:lpstr>FCCLA Mission</vt:lpstr>
      <vt:lpstr>FCCLA Purposes</vt:lpstr>
      <vt:lpstr>FCCLA Purposes (Cont.)</vt:lpstr>
      <vt:lpstr>FCCLA Creed</vt:lpstr>
      <vt:lpstr>Governance</vt:lpstr>
      <vt:lpstr>National Programs</vt:lpstr>
      <vt:lpstr>National STAR Events</vt:lpstr>
      <vt:lpstr>Additional  Oklahoma Events</vt:lpstr>
      <vt:lpstr>Planning Process</vt:lpstr>
      <vt:lpstr>Membership Communication</vt:lpstr>
      <vt:lpstr>Reasons To Join</vt:lpstr>
      <vt:lpstr>How Do I Join?</vt:lpstr>
      <vt:lpstr>PowerPoint Presentation</vt:lpstr>
    </vt:vector>
  </TitlesOfParts>
  <Company>Department of Workforce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Career &amp; Community Leaders  of America</dc:title>
  <dc:creator>SJones</dc:creator>
  <cp:lastModifiedBy>Brittani Phillips</cp:lastModifiedBy>
  <cp:revision>32</cp:revision>
  <cp:lastPrinted>1601-01-01T00:00:00Z</cp:lastPrinted>
  <dcterms:created xsi:type="dcterms:W3CDTF">2002-08-11T03:12:11Z</dcterms:created>
  <dcterms:modified xsi:type="dcterms:W3CDTF">2023-08-17T16:35:51Z</dcterms:modified>
</cp:coreProperties>
</file>