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0" r:id="rId5"/>
    <p:sldId id="261" r:id="rId6"/>
    <p:sldId id="262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0" d="100"/>
          <a:sy n="40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2D9CDC-EE54-4FC0-A674-27362FCEA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772631-0900-46EF-A9BE-9A7301AB5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C600F-175C-4FBF-8554-77F42D55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3D1C8-5E38-488B-A519-4DBB31EA8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3533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755A5-0B5E-4FF7-9BF7-6A7F2788E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FCAFD-E54A-4BC0-989E-E027BC0B3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A21FAC-8357-4BE6-A8BA-B02664798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CD34-F2CB-42BF-8951-B1A22FE8A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2363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4BCD7B-92BD-4F60-9D9A-88BA55D0A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B4E4D0-364A-4AB2-9B1B-F79F50010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30152-456C-46AF-BD59-D9F8F2015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0F761-E571-4A58-BF68-619A856B3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57656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3E0D4-355C-4123-86D8-1C15A08CC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01E7-011D-45EC-9717-DF193CD61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A33F7-94A6-420D-BF73-AFF7BCA7E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26331-050F-4019-A693-B2D17F4C0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5530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C0EC7-0123-44EC-A9AB-853D439B2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E2326-3D57-4946-B3DF-38F3B37AC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FA616-974B-4513-BF32-3E8C95B09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2423-2E15-4A0C-8113-47EB62FBB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97751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68F177-36BE-4BC5-AA79-64875CE79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D2BD30-A1C1-49E4-B08C-212A3DDEA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966CF7-F89C-4799-B0A5-CF0E81F59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93C8F-F3CB-4C32-B8ED-7E3966B31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7468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5EC88D-0F82-468C-B77D-D5930705A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E21CD2-C3FF-4358-9460-8E4570C1B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F01C4-C665-4B35-BF41-B0E278B29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D5A3B-A6DE-4802-9C13-A5D933B2D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6692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EE555-F588-405A-AD08-A6914C5E0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9FA840-402C-4B3A-8B5D-C529481A4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849E7C-B155-43F5-AE25-35946E24D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B12DC-8567-480F-8136-C84B30C9C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5278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FC5B4-A3FE-462C-BCC9-08FCB636C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2CD88-A7BC-41C1-B00D-D9644A733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DFB19-F0AC-4116-8449-2FA231C1D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639C7-8C87-46C4-ACE0-C14E56285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5039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4DF258-1008-43E0-B5B6-06D1F21E2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F6DEF0-721D-45FD-8CDF-DF0151651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F689D3-7757-4250-B757-9E4E268ED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F20E4-5195-4A9E-BB86-27A4EDDB3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8561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C9FB28-30AA-4551-A144-7F5ED7AF4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275DE3-278B-4272-A54D-88D2FC47B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0132C9-BF2F-4B82-BB7A-0D90F2BFA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51927-A93A-4893-8BCA-B28EB15B2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07949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CA4D5A-D1EB-4571-8ABF-D9F38011C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DD80A1-131F-4768-A57C-FE0973650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1E9D12-7A09-4D43-B20B-E0A713982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25652-E212-484A-9F16-F573FDB4D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84908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2354B-67A1-41B5-B0AF-8BA3A8A8A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535BA-C285-463D-80E2-C87047513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B5694-4A09-4BAC-AB9C-A1D5AA78C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4013D-6E6A-4175-904B-D2E7FF070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6307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AD639-BF94-4B75-B68D-C81FB02E9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AC3A2-9920-4678-93B6-8F72DEB94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E389C-DAD1-40B2-8EA9-336C26FF6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7B56E-4B90-43A5-8A58-30A903149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83618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E14F90-AEBB-4BF8-80ED-87AE5A7A0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76EF6E-3BE9-42FF-8C9B-B4C4C52A1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2674AA-7055-4608-8099-4AA037BF21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5C6A49-376D-4EE1-819C-C7CFA3D330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BF1E50-DA6A-429D-A383-5A25225DCD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B73BD0-2874-44E5-BA7C-01D405A85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9F91F2-E618-47DB-9EBF-DCE8306BD4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905750" cy="2117725"/>
          </a:xfrm>
        </p:spPr>
        <p:txBody>
          <a:bodyPr/>
          <a:lstStyle/>
          <a:p>
            <a:pPr eaLnBrk="1" hangingPunct="1"/>
            <a:r>
              <a:rPr lang="en-US" altLang="en-US" sz="6000" b="1">
                <a:latin typeface="Poornut" pitchFamily="2" charset="0"/>
              </a:rPr>
              <a:t>FCCLA National Programs</a:t>
            </a:r>
          </a:p>
        </p:txBody>
      </p:sp>
      <p:pic>
        <p:nvPicPr>
          <p:cNvPr id="2051" name="Picture 5" descr="taglinelogo">
            <a:extLst>
              <a:ext uri="{FF2B5EF4-FFF2-40B4-BE49-F238E27FC236}">
                <a16:creationId xmlns:a16="http://schemas.microsoft.com/office/drawing/2014/main" id="{6537EDCD-21C1-4E54-AEB2-88851185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024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>
            <a:extLst>
              <a:ext uri="{FF2B5EF4-FFF2-40B4-BE49-F238E27FC236}">
                <a16:creationId xmlns:a16="http://schemas.microsoft.com/office/drawing/2014/main" id="{5376E813-86DD-44D3-B76C-4327FF34C7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438400"/>
            <a:ext cx="39624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The End</a:t>
            </a:r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0B83FCD3-E105-4558-8513-99E9D6B45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48400"/>
            <a:ext cx="1676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900">
                <a:latin typeface="Arial Black" panose="020B0A04020102020204" pitchFamily="34" charset="0"/>
              </a:rPr>
              <a:t>Updated 8/2014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F8549F0-1AF1-4C0A-9B44-BCC8DB3BA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b="1">
                <a:latin typeface="Poornut" pitchFamily="2" charset="0"/>
              </a:rPr>
              <a:t>Career Connection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F70FDEF-9C51-4D54-83F8-F8F8CF354A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343400" cy="129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Arial Black" panose="020B0A04020102020204" pitchFamily="34" charset="0"/>
              </a:rPr>
              <a:t>Guides members to link their options and skills for success in careers, families, and communities.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FFB8F012-0C5E-4F4F-8F85-04073ECE0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4267200" cy="255454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Members can participate in these four areas: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My Skills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My Life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My Career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My Path</a:t>
            </a:r>
          </a:p>
        </p:txBody>
      </p:sp>
      <p:pic>
        <p:nvPicPr>
          <p:cNvPr id="3077" name="Picture 9">
            <a:extLst>
              <a:ext uri="{FF2B5EF4-FFF2-40B4-BE49-F238E27FC236}">
                <a16:creationId xmlns:a16="http://schemas.microsoft.com/office/drawing/2014/main" id="{26E968DF-D308-4D8D-9FF9-58161A6B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5400" y="3546261"/>
            <a:ext cx="3657600" cy="17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37A698-216B-4CD0-B500-FE036BC86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dirty="0">
                <a:latin typeface="Poornut" pitchFamily="2" charset="0"/>
              </a:rPr>
              <a:t>Community Service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96D3574-5E4C-47C2-B7D0-C48824E68C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114800" cy="2300288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>
                <a:latin typeface="Arial Black" panose="020B0A04020102020204" pitchFamily="34" charset="0"/>
              </a:rPr>
              <a:t>	This program guides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Arial Black" panose="020B0A04020102020204" pitchFamily="34" charset="0"/>
              </a:rPr>
              <a:t>members to develop, plan, carryout, and evaluate projects that improve the quality of life in their communities.</a:t>
            </a:r>
            <a:br>
              <a:rPr lang="en-US" altLang="en-US" sz="2000">
                <a:latin typeface="Arial Black" panose="020B0A04020102020204" pitchFamily="34" charset="0"/>
              </a:rPr>
            </a:br>
            <a:endParaRPr lang="en-US" altLang="en-US" sz="2000">
              <a:latin typeface="Arial Black" panose="020B0A04020102020204" pitchFamily="34" charset="0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11DBA877-C777-470C-9CB8-B963329D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41825"/>
            <a:ext cx="3352800" cy="209288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Members may participate in the following units:</a:t>
            </a:r>
            <a:endParaRPr lang="en-US" altLang="en-US" sz="2000" dirty="0"/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Learn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Lead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Serve</a:t>
            </a:r>
          </a:p>
        </p:txBody>
      </p:sp>
      <p:pic>
        <p:nvPicPr>
          <p:cNvPr id="4101" name="Picture 12">
            <a:extLst>
              <a:ext uri="{FF2B5EF4-FFF2-40B4-BE49-F238E27FC236}">
                <a16:creationId xmlns:a16="http://schemas.microsoft.com/office/drawing/2014/main" id="{03B212A2-5C4C-408B-B006-5191DAD6E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3194101"/>
            <a:ext cx="4152900" cy="150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  <p:bldP spid="615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67D2766-A527-459D-A9B5-13AF62EA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800">
                <a:latin typeface="Poornut" pitchFamily="2" charset="0"/>
              </a:rPr>
              <a:t>FACTS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70F17B7-AC0A-403B-801B-3D4AD558D4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810000" cy="1905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 	Families Acting for Community Traffic Safety is a peer education program designed to help families make smart choices on the road.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DBCCC36-B412-42BA-A825-579E711BA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62400"/>
            <a:ext cx="2743200" cy="209288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FACTS </a:t>
            </a:r>
            <a:r>
              <a:rPr lang="en-US" altLang="en-US" sz="2000" dirty="0"/>
              <a:t> essential topics: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People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Vehicles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Roads</a:t>
            </a:r>
          </a:p>
        </p:txBody>
      </p:sp>
      <p:pic>
        <p:nvPicPr>
          <p:cNvPr id="5125" name="Picture 10">
            <a:extLst>
              <a:ext uri="{FF2B5EF4-FFF2-40B4-BE49-F238E27FC236}">
                <a16:creationId xmlns:a16="http://schemas.microsoft.com/office/drawing/2014/main" id="{E5B555F0-5FA7-4109-82B4-E31BDA9A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3080559"/>
            <a:ext cx="3879850" cy="17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4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50DAA0-3F7D-40FA-B09F-2B65C1325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>
                <a:latin typeface="Poornut" pitchFamily="2" charset="0"/>
              </a:rPr>
              <a:t>Families First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B45401D-AFC8-44F1-A4CE-CDE1913606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160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	Members gain a better understanding of how families work and learn skills to become strong family members.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C121490C-2923-45C3-B8EB-472BF716B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24263"/>
            <a:ext cx="3733800" cy="301621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The units of Families First include: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Dynamics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Balance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Development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Safety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Skills</a:t>
            </a:r>
          </a:p>
        </p:txBody>
      </p:sp>
      <p:pic>
        <p:nvPicPr>
          <p:cNvPr id="6149" name="Picture 10">
            <a:extLst>
              <a:ext uri="{FF2B5EF4-FFF2-40B4-BE49-F238E27FC236}">
                <a16:creationId xmlns:a16="http://schemas.microsoft.com/office/drawing/2014/main" id="{778DED05-FA93-4E2E-9F64-B8CDDAD6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3376189"/>
            <a:ext cx="4148138" cy="1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  <p:bldP spid="1229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560B0689-C27B-4B3D-AD57-F96844285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Poornut" pitchFamily="2" charset="0"/>
              </a:rPr>
              <a:t>Financial Fitness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2124F9E-6C52-4337-9907-F1FF7045F5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939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/>
              <a:t>	</a:t>
            </a:r>
            <a:r>
              <a:rPr lang="en-US" altLang="en-US" sz="1800">
                <a:latin typeface="Arial Black" panose="020B0A04020102020204" pitchFamily="34" charset="0"/>
              </a:rPr>
              <a:t>This program involves members in helping teach their peers how to make, save, and spend money wisely.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FBE8D6B-FFB8-46FE-A4C0-D70EFFC4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81400"/>
            <a:ext cx="3378200" cy="255454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The areas of Financial Fitness include: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Earning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Spending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Saving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Protecting</a:t>
            </a:r>
          </a:p>
        </p:txBody>
      </p:sp>
      <p:pic>
        <p:nvPicPr>
          <p:cNvPr id="7173" name="Picture 11">
            <a:extLst>
              <a:ext uri="{FF2B5EF4-FFF2-40B4-BE49-F238E27FC236}">
                <a16:creationId xmlns:a16="http://schemas.microsoft.com/office/drawing/2014/main" id="{1DC999A0-FE65-4571-9445-54EADA22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3428752"/>
            <a:ext cx="3789363" cy="137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  <p:bldP spid="1434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EB9FD6F-0F43-4578-9CBE-E8BDB60AB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Poornut" pitchFamily="2" charset="0"/>
              </a:rPr>
              <a:t>Power of One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C26A42CF-08B7-471C-A2E9-370183777F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524000"/>
            <a:ext cx="44196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	</a:t>
            </a:r>
            <a:r>
              <a:rPr lang="en-US" altLang="en-US" sz="2000">
                <a:latin typeface="Arial Black" panose="020B0A04020102020204" pitchFamily="34" charset="0"/>
              </a:rPr>
              <a:t>Power of One is an individual program that helps members recognize their personal power.</a:t>
            </a:r>
            <a:endParaRPr lang="en-US" altLang="en-US" sz="2800"/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3ECAC9AC-0C60-4B21-B2D2-1771798E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3335338" cy="33305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Members plan and carry out their own projects in these areas: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A Better You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Family Ties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Working on Working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Take the Lead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Speak Out for FCCLA</a:t>
            </a:r>
          </a:p>
        </p:txBody>
      </p:sp>
      <p:pic>
        <p:nvPicPr>
          <p:cNvPr id="8197" name="Picture 11">
            <a:extLst>
              <a:ext uri="{FF2B5EF4-FFF2-40B4-BE49-F238E27FC236}">
                <a16:creationId xmlns:a16="http://schemas.microsoft.com/office/drawing/2014/main" id="{EDF61A59-583E-4919-BD7A-65BA78F1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1" y="2197783"/>
            <a:ext cx="3698874" cy="37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autoUpdateAnimBg="0"/>
      <p:bldP spid="2458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FF1C569B-0849-4300-A039-2B25F31C5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 dirty="0">
                <a:latin typeface="Poornut" pitchFamily="2" charset="0"/>
              </a:rPr>
              <a:t>Stand Up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B808A90-E3B6-4A62-B8D9-EB2A9F79F6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91050" y="1484313"/>
            <a:ext cx="4318000" cy="2562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Arial Black" panose="020B0A04020102020204" pitchFamily="34" charset="0"/>
              </a:rPr>
              <a:t>Stand Up guides members to develop, plan, carry out, and evaluate advocacy activities to improve the quality of life in their communities. 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044069FD-B11E-42D3-8A52-4C39B8A5F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3584575" cy="209288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The units associated with Stand Up are: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Assess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Educate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dirty="0"/>
              <a:t>Advocate</a:t>
            </a:r>
            <a:endParaRPr lang="en-US" altLang="en-US" dirty="0"/>
          </a:p>
        </p:txBody>
      </p:sp>
      <p:pic>
        <p:nvPicPr>
          <p:cNvPr id="9221" name="Picture 11">
            <a:extLst>
              <a:ext uri="{FF2B5EF4-FFF2-40B4-BE49-F238E27FC236}">
                <a16:creationId xmlns:a16="http://schemas.microsoft.com/office/drawing/2014/main" id="{8B76E8C2-6C7C-41E5-BC77-C4C7366A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2992727"/>
            <a:ext cx="3503613" cy="9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 autoUpdateAnimBg="0"/>
      <p:bldP spid="286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1866232B-65FB-4CE8-AD59-54300D72A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Poornut" pitchFamily="2" charset="0"/>
              </a:rPr>
              <a:t>Student Body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19A250B-9E3B-4B61-939F-82515A823A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023" y="1295400"/>
            <a:ext cx="40386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1800" dirty="0">
                <a:latin typeface="Arial Black" panose="020B0A04020102020204" pitchFamily="34" charset="0"/>
              </a:rPr>
              <a:t>This peer education program is designed to help members make informed, responsible choices for physical and mental health while providing opportunities to teach others.   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A08C4DE0-82AA-435B-A10F-DE1B0143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4419600" cy="255454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 b="1" dirty="0"/>
              <a:t>Four areas of discussion in the Student Body program are: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The Healthy You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The Fit You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The Real You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The Resilient You</a:t>
            </a:r>
          </a:p>
        </p:txBody>
      </p:sp>
      <p:pic>
        <p:nvPicPr>
          <p:cNvPr id="10245" name="Picture 11">
            <a:extLst>
              <a:ext uri="{FF2B5EF4-FFF2-40B4-BE49-F238E27FC236}">
                <a16:creationId xmlns:a16="http://schemas.microsoft.com/office/drawing/2014/main" id="{A89ACBBA-0ED7-443A-89B9-4C0356704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3004524"/>
            <a:ext cx="3481388" cy="122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  <p:bldP spid="30729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331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Poornut</vt:lpstr>
      <vt:lpstr>Arial Black</vt:lpstr>
      <vt:lpstr>Default Design</vt:lpstr>
      <vt:lpstr>FCCLA National Programs</vt:lpstr>
      <vt:lpstr>Career Connection</vt:lpstr>
      <vt:lpstr>Community Service</vt:lpstr>
      <vt:lpstr>FACTS</vt:lpstr>
      <vt:lpstr>Families First</vt:lpstr>
      <vt:lpstr>Financial Fitness</vt:lpstr>
      <vt:lpstr>Power of One</vt:lpstr>
      <vt:lpstr>Stand Up</vt:lpstr>
      <vt:lpstr>Student Body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FCCLA National Programs</dc:title>
  <dc:creator>Charla</dc:creator>
  <cp:lastModifiedBy>Brittani Phillips</cp:lastModifiedBy>
  <cp:revision>25</cp:revision>
  <dcterms:created xsi:type="dcterms:W3CDTF">2005-06-15T02:27:19Z</dcterms:created>
  <dcterms:modified xsi:type="dcterms:W3CDTF">2023-08-17T17:03:18Z</dcterms:modified>
</cp:coreProperties>
</file>