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1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5253-EF0A-1B41-B2AC-8E801FA8C9CA}" type="datetimeFigureOut">
              <a:rPr lang="en-US" smtClean="0"/>
              <a:pPr/>
              <a:t>5/4/14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2B69-3463-BA4A-A99C-E396D0A9C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5253-EF0A-1B41-B2AC-8E801FA8C9CA}" type="datetimeFigureOut">
              <a:rPr lang="en-US" smtClean="0"/>
              <a:pPr/>
              <a:t>5/4/14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2B69-3463-BA4A-A99C-E396D0A9C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5253-EF0A-1B41-B2AC-8E801FA8C9CA}" type="datetimeFigureOut">
              <a:rPr lang="en-US" smtClean="0"/>
              <a:pPr/>
              <a:t>5/4/14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2B69-3463-BA4A-A99C-E396D0A9C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5253-EF0A-1B41-B2AC-8E801FA8C9CA}" type="datetimeFigureOut">
              <a:rPr lang="en-US" smtClean="0"/>
              <a:pPr/>
              <a:t>5/4/14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2B69-3463-BA4A-A99C-E396D0A9C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5253-EF0A-1B41-B2AC-8E801FA8C9CA}" type="datetimeFigureOut">
              <a:rPr lang="en-US" smtClean="0"/>
              <a:pPr/>
              <a:t>5/4/14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2B69-3463-BA4A-A99C-E396D0A9C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5253-EF0A-1B41-B2AC-8E801FA8C9CA}" type="datetimeFigureOut">
              <a:rPr lang="en-US" smtClean="0"/>
              <a:pPr/>
              <a:t>5/4/14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2B69-3463-BA4A-A99C-E396D0A9C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5253-EF0A-1B41-B2AC-8E801FA8C9CA}" type="datetimeFigureOut">
              <a:rPr lang="en-US" smtClean="0"/>
              <a:pPr/>
              <a:t>5/4/14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2B69-3463-BA4A-A99C-E396D0A9C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5253-EF0A-1B41-B2AC-8E801FA8C9CA}" type="datetimeFigureOut">
              <a:rPr lang="en-US" smtClean="0"/>
              <a:pPr/>
              <a:t>5/4/14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2B69-3463-BA4A-A99C-E396D0A9C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5253-EF0A-1B41-B2AC-8E801FA8C9CA}" type="datetimeFigureOut">
              <a:rPr lang="en-US" smtClean="0"/>
              <a:pPr/>
              <a:t>5/4/14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2B69-3463-BA4A-A99C-E396D0A9C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5253-EF0A-1B41-B2AC-8E801FA8C9CA}" type="datetimeFigureOut">
              <a:rPr lang="en-US" smtClean="0"/>
              <a:pPr/>
              <a:t>5/4/14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2B69-3463-BA4A-A99C-E396D0A9C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5253-EF0A-1B41-B2AC-8E801FA8C9CA}" type="datetimeFigureOut">
              <a:rPr lang="en-US" smtClean="0"/>
              <a:pPr/>
              <a:t>5/4/14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2B69-3463-BA4A-A99C-E396D0A9C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35253-EF0A-1B41-B2AC-8E801FA8C9CA}" type="datetimeFigureOut">
              <a:rPr lang="en-US" smtClean="0"/>
              <a:pPr/>
              <a:t>5/4/14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62B69-3463-BA4A-A99C-E396D0A9C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17726" y="1253365"/>
          <a:ext cx="8187408" cy="521233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64568"/>
                <a:gridCol w="1364568"/>
                <a:gridCol w="1364568"/>
                <a:gridCol w="1364568"/>
                <a:gridCol w="1364568"/>
                <a:gridCol w="1364568"/>
              </a:tblGrid>
              <a:tr h="1369246">
                <a:tc>
                  <a:txBody>
                    <a:bodyPr/>
                    <a:lstStyle/>
                    <a:p>
                      <a:r>
                        <a:rPr lang="en-US" dirty="0" smtClean="0"/>
                        <a:t>EARS</a:t>
                      </a:r>
                    </a:p>
                    <a:p>
                      <a:r>
                        <a:rPr lang="en-US" baseline="0" dirty="0" smtClean="0"/>
                        <a:t> and </a:t>
                      </a:r>
                    </a:p>
                    <a:p>
                      <a:r>
                        <a:rPr lang="en-US" baseline="0" dirty="0" smtClean="0"/>
                        <a:t>LEGS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Overall</a:t>
                      </a:r>
                      <a:r>
                        <a:rPr lang="en-US" sz="1400" baseline="0" dirty="0" smtClean="0"/>
                        <a:t> appearance of legs and ears is poor.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Knots show, stitches are mostly too big.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Knots show, some stitches are too big,</a:t>
                      </a:r>
                      <a:r>
                        <a:rPr lang="en-US" sz="1400" baseline="0" dirty="0" smtClean="0"/>
                        <a:t> holes may appear.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Stitches</a:t>
                      </a:r>
                      <a:r>
                        <a:rPr lang="en-US" sz="1400" baseline="0" dirty="0" smtClean="0"/>
                        <a:t> are good, but knots show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Stitches</a:t>
                      </a:r>
                      <a:r>
                        <a:rPr lang="en-US" sz="1400" baseline="0" dirty="0" smtClean="0"/>
                        <a:t> are close and don’t show.  Knots are not evident</a:t>
                      </a:r>
                      <a:endParaRPr lang="en-US" sz="1400" dirty="0"/>
                    </a:p>
                  </a:txBody>
                  <a:tcPr/>
                </a:tc>
              </a:tr>
              <a:tr h="1281030">
                <a:tc>
                  <a:txBody>
                    <a:bodyPr/>
                    <a:lstStyle/>
                    <a:p>
                      <a:r>
                        <a:rPr lang="en-US" dirty="0" smtClean="0"/>
                        <a:t>FACE</a:t>
                      </a:r>
                    </a:p>
                    <a:p>
                      <a:r>
                        <a:rPr lang="en-US" dirty="0" smtClean="0"/>
                        <a:t>and</a:t>
                      </a:r>
                      <a:r>
                        <a:rPr lang="en-US" baseline="0" dirty="0" smtClean="0"/>
                        <a:t> COTTON-TAIL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r>
                        <a:rPr lang="en-US" sz="1400" baseline="0" dirty="0" smtClean="0"/>
                        <a:t> parts are securely or neatly sewn.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Buttons are sewn with threads going over the edge.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Mouth is sewn messy.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Cottontail</a:t>
                      </a:r>
                      <a:r>
                        <a:rPr lang="en-US" sz="1400" baseline="0" dirty="0" smtClean="0"/>
                        <a:t> is loose, stitches show.  Face looks good.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Face and cottontail are sewn securely, look neat.</a:t>
                      </a:r>
                      <a:endParaRPr lang="en-US" sz="1400" dirty="0"/>
                    </a:p>
                  </a:txBody>
                  <a:tcPr/>
                </a:tc>
              </a:tr>
              <a:tr h="1281030">
                <a:tc>
                  <a:txBody>
                    <a:bodyPr/>
                    <a:lstStyle/>
                    <a:p>
                      <a:r>
                        <a:rPr lang="en-US" dirty="0" smtClean="0"/>
                        <a:t>ARMS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There are no arms</a:t>
                      </a:r>
                      <a:r>
                        <a:rPr lang="en-US" sz="1400" baseline="0" dirty="0" smtClean="0"/>
                        <a:t> inferred.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One arm is present.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Arms </a:t>
                      </a:r>
                      <a:r>
                        <a:rPr lang="en-US" sz="1400" baseline="0" dirty="0" smtClean="0"/>
                        <a:t>not lined up well.  Knots in front.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Knots in front, arms</a:t>
                      </a:r>
                      <a:r>
                        <a:rPr lang="en-US" sz="1400" baseline="0" dirty="0" smtClean="0"/>
                        <a:t> slightly off.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Knots in back, arms make nice line to infer hands.</a:t>
                      </a:r>
                      <a:endParaRPr lang="en-US" sz="1400" dirty="0"/>
                    </a:p>
                  </a:txBody>
                  <a:tcPr/>
                </a:tc>
              </a:tr>
              <a:tr h="1281030">
                <a:tc>
                  <a:txBody>
                    <a:bodyPr/>
                    <a:lstStyle/>
                    <a:p>
                      <a:r>
                        <a:rPr lang="en-US" dirty="0" smtClean="0"/>
                        <a:t>OVERALL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Bunny is</a:t>
                      </a:r>
                      <a:r>
                        <a:rPr lang="en-US" sz="1400" baseline="0" dirty="0" smtClean="0"/>
                        <a:t> not finished.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Bunny is severely over</a:t>
                      </a:r>
                      <a:r>
                        <a:rPr lang="en-US" sz="1400" baseline="0" dirty="0" smtClean="0"/>
                        <a:t> or under </a:t>
                      </a:r>
                      <a:r>
                        <a:rPr lang="en-US" sz="1400" dirty="0" smtClean="0"/>
                        <a:t>stuffed.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Bunny is over/under-stuffed. Appearance is not good.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Appearance is good, but not clean.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Overall appearance is good, neat, clean.</a:t>
                      </a:r>
                    </a:p>
                    <a:p>
                      <a:r>
                        <a:rPr lang="en-US" sz="1400" dirty="0" smtClean="0"/>
                        <a:t>+2 Creative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7726" y="467085"/>
            <a:ext cx="2619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SOCK BUNNY RUBRIC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80044" y="467085"/>
            <a:ext cx="3325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NAME______________________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195</Words>
  <Application>Microsoft Macintosh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Yvonda Sieber</dc:creator>
  <cp:lastModifiedBy>Yvonda Sieber</cp:lastModifiedBy>
  <cp:revision>1</cp:revision>
  <dcterms:created xsi:type="dcterms:W3CDTF">2014-05-05T00:19:23Z</dcterms:created>
  <dcterms:modified xsi:type="dcterms:W3CDTF">2014-05-05T00:19:40Z</dcterms:modified>
</cp:coreProperties>
</file>