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64" r:id="rId4"/>
    <p:sldId id="265" r:id="rId5"/>
    <p:sldId id="267" r:id="rId6"/>
    <p:sldId id="268" r:id="rId7"/>
    <p:sldId id="269" r:id="rId8"/>
    <p:sldId id="262" r:id="rId9"/>
    <p:sldId id="258" r:id="rId10"/>
    <p:sldId id="270" r:id="rId11"/>
    <p:sldId id="271" r:id="rId12"/>
    <p:sldId id="272" r:id="rId13"/>
    <p:sldId id="260" r:id="rId14"/>
    <p:sldId id="274" r:id="rId15"/>
    <p:sldId id="261" r:id="rId16"/>
  </p:sldIdLst>
  <p:sldSz cx="18288000" cy="10287000"/>
  <p:notesSz cx="6858000" cy="9144000"/>
  <p:embeddedFontLst>
    <p:embeddedFont>
      <p:font typeface="Canva Sans Bold" panose="020B0604020202020204" charset="0"/>
      <p:regular r:id="rId18"/>
    </p:embeddedFont>
    <p:embeddedFont>
      <p:font typeface="Feeling Passionate" panose="020B0604020202020204" charset="0"/>
      <p:regular r:id="rId19"/>
    </p:embeddedFont>
    <p:embeddedFont>
      <p:font typeface="Playfair Display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454342-CF90-49E3-8972-C8DF21A5A4BA}" v="3" dt="2026-07-29T14:28:31.446"/>
    <p1510:client id="{CEBC6968-9A4F-4201-9BEA-58A5A03990C9}" v="470" dt="2026-07-29T19:54:09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6" autoAdjust="0"/>
    <p:restoredTop sz="86397" autoAdjust="0"/>
  </p:normalViewPr>
  <p:slideViewPr>
    <p:cSldViewPr>
      <p:cViewPr varScale="1">
        <p:scale>
          <a:sx n="53" d="100"/>
          <a:sy n="53" d="100"/>
        </p:scale>
        <p:origin x="228" y="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ie McEachern-Lauer" userId="4ad40152-303b-4799-b6f1-6bd0ecd3b745" providerId="ADAL" clId="{7A80010B-EC55-41E3-93C6-1E3EF9D0DBB5}"/>
    <pc:docChg chg="undo custSel addSld delSld modSld">
      <pc:chgData name="Susie McEachern-Lauer" userId="4ad40152-303b-4799-b6f1-6bd0ecd3b745" providerId="ADAL" clId="{7A80010B-EC55-41E3-93C6-1E3EF9D0DBB5}" dt="2026-07-29T19:54:09.930" v="962"/>
      <pc:docMkLst>
        <pc:docMk/>
      </pc:docMkLst>
      <pc:sldChg chg="addSp modSp mod modAnim">
        <pc:chgData name="Susie McEachern-Lauer" userId="4ad40152-303b-4799-b6f1-6bd0ecd3b745" providerId="ADAL" clId="{7A80010B-EC55-41E3-93C6-1E3EF9D0DBB5}" dt="2026-07-29T19:48:47.199" v="949"/>
        <pc:sldMkLst>
          <pc:docMk/>
          <pc:sldMk cId="0" sldId="256"/>
        </pc:sldMkLst>
        <pc:spChg chg="mod">
          <ac:chgData name="Susie McEachern-Lauer" userId="4ad40152-303b-4799-b6f1-6bd0ecd3b745" providerId="ADAL" clId="{7A80010B-EC55-41E3-93C6-1E3EF9D0DBB5}" dt="2026-07-29T19:15:43.774" v="904" actId="962"/>
          <ac:spMkLst>
            <pc:docMk/>
            <pc:sldMk cId="0" sldId="256"/>
            <ac:spMk id="2" creationId="{00000000-0000-0000-0000-000000000000}"/>
          </ac:spMkLst>
        </pc:spChg>
        <pc:spChg chg="mod modCrop">
          <ac:chgData name="Susie McEachern-Lauer" userId="4ad40152-303b-4799-b6f1-6bd0ecd3b745" providerId="ADAL" clId="{7A80010B-EC55-41E3-93C6-1E3EF9D0DBB5}" dt="2026-07-29T19:07:11.863" v="604" actId="962"/>
          <ac:spMkLst>
            <pc:docMk/>
            <pc:sldMk cId="0" sldId="256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9:07:13.034" v="606" actId="962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Susie McEachern-Lauer" userId="4ad40152-303b-4799-b6f1-6bd0ecd3b745" providerId="ADAL" clId="{7A80010B-EC55-41E3-93C6-1E3EF9D0DBB5}" dt="2026-07-29T19:07:14.757" v="610" actId="962"/>
          <ac:spMkLst>
            <pc:docMk/>
            <pc:sldMk cId="0" sldId="256"/>
            <ac:spMk id="7" creationId="{9BE394FE-4599-083A-0BA6-6CD53B72A7B2}"/>
          </ac:spMkLst>
        </pc:spChg>
        <pc:picChg chg="add mod">
          <ac:chgData name="Susie McEachern-Lauer" userId="4ad40152-303b-4799-b6f1-6bd0ecd3b745" providerId="ADAL" clId="{7A80010B-EC55-41E3-93C6-1E3EF9D0DBB5}" dt="2026-07-29T19:16:53.256" v="910" actId="1076"/>
          <ac:picMkLst>
            <pc:docMk/>
            <pc:sldMk cId="0" sldId="256"/>
            <ac:picMk id="6" creationId="{E18C93B3-70DD-5EDC-8951-FC4C754502C4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38:37.607" v="920"/>
        <pc:sldMkLst>
          <pc:docMk/>
          <pc:sldMk cId="0" sldId="258"/>
        </pc:sldMkLst>
        <pc:spChg chg="mod">
          <ac:chgData name="Susie McEachern-Lauer" userId="4ad40152-303b-4799-b6f1-6bd0ecd3b745" providerId="ADAL" clId="{7A80010B-EC55-41E3-93C6-1E3EF9D0DBB5}" dt="2026-07-29T19:00:46.062" v="538" actId="962"/>
          <ac:spMkLst>
            <pc:docMk/>
            <pc:sldMk cId="0" sldId="258"/>
            <ac:spMk id="2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9:00:46.066" v="539" actId="962"/>
          <ac:spMkLst>
            <pc:docMk/>
            <pc:sldMk cId="0" sldId="258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42:42.354" v="420" actId="20577"/>
          <ac:spMkLst>
            <pc:docMk/>
            <pc:sldMk cId="0" sldId="258"/>
            <ac:spMk id="5" creationId="{6C834B4D-35F4-40F9-B43C-ED2AB6E4A29A}"/>
          </ac:spMkLst>
        </pc:spChg>
        <pc:spChg chg="add del mod ord">
          <ac:chgData name="Susie McEachern-Lauer" userId="4ad40152-303b-4799-b6f1-6bd0ecd3b745" providerId="ADAL" clId="{7A80010B-EC55-41E3-93C6-1E3EF9D0DBB5}" dt="2026-07-29T17:31:25.399" v="47" actId="21"/>
          <ac:spMkLst>
            <pc:docMk/>
            <pc:sldMk cId="0" sldId="258"/>
            <ac:spMk id="8" creationId="{41EF969F-CAAA-5EF5-E645-F6059DB991E7}"/>
          </ac:spMkLst>
        </pc:spChg>
        <pc:spChg chg="add del mod ord">
          <ac:chgData name="Susie McEachern-Lauer" userId="4ad40152-303b-4799-b6f1-6bd0ecd3b745" providerId="ADAL" clId="{7A80010B-EC55-41E3-93C6-1E3EF9D0DBB5}" dt="2026-07-29T18:06:11.148" v="237" actId="21"/>
          <ac:spMkLst>
            <pc:docMk/>
            <pc:sldMk cId="0" sldId="258"/>
            <ac:spMk id="9" creationId="{2C593A46-3680-5C40-7470-E0115C004E01}"/>
          </ac:spMkLst>
        </pc:spChg>
        <pc:spChg chg="add del mod ord">
          <ac:chgData name="Susie McEachern-Lauer" userId="4ad40152-303b-4799-b6f1-6bd0ecd3b745" providerId="ADAL" clId="{7A80010B-EC55-41E3-93C6-1E3EF9D0DBB5}" dt="2026-07-29T18:23:23.347" v="307" actId="21"/>
          <ac:spMkLst>
            <pc:docMk/>
            <pc:sldMk cId="0" sldId="258"/>
            <ac:spMk id="14" creationId="{4BA55FF5-D5CD-F65C-133C-595EB6EC45D4}"/>
          </ac:spMkLst>
        </pc:spChg>
        <pc:spChg chg="add mod">
          <ac:chgData name="Susie McEachern-Lauer" userId="4ad40152-303b-4799-b6f1-6bd0ecd3b745" providerId="ADAL" clId="{7A80010B-EC55-41E3-93C6-1E3EF9D0DBB5}" dt="2026-07-29T19:13:26.537" v="810" actId="1076"/>
          <ac:spMkLst>
            <pc:docMk/>
            <pc:sldMk cId="0" sldId="258"/>
            <ac:spMk id="15" creationId="{FDA417CC-041C-BBC3-640D-CC8B33E55DAA}"/>
          </ac:spMkLst>
        </pc:spChg>
        <pc:picChg chg="add mod ord">
          <ac:chgData name="Susie McEachern-Lauer" userId="4ad40152-303b-4799-b6f1-6bd0ecd3b745" providerId="ADAL" clId="{7A80010B-EC55-41E3-93C6-1E3EF9D0DBB5}" dt="2026-07-29T18:20:04.038" v="286" actId="1076"/>
          <ac:picMkLst>
            <pc:docMk/>
            <pc:sldMk cId="0" sldId="258"/>
            <ac:picMk id="7" creationId="{4E111C39-33EF-4FB2-CC14-3D8A7B4582E8}"/>
          </ac:picMkLst>
        </pc:picChg>
        <pc:picChg chg="add mod">
          <ac:chgData name="Susie McEachern-Lauer" userId="4ad40152-303b-4799-b6f1-6bd0ecd3b745" providerId="ADAL" clId="{7A80010B-EC55-41E3-93C6-1E3EF9D0DBB5}" dt="2026-07-29T18:20:01.086" v="285" actId="1076"/>
          <ac:picMkLst>
            <pc:docMk/>
            <pc:sldMk cId="0" sldId="258"/>
            <ac:picMk id="11" creationId="{EAFC0B02-78AB-8E16-42D9-12C6FDD5A446}"/>
          </ac:picMkLst>
        </pc:picChg>
        <pc:picChg chg="add mod ord">
          <ac:chgData name="Susie McEachern-Lauer" userId="4ad40152-303b-4799-b6f1-6bd0ecd3b745" providerId="ADAL" clId="{7A80010B-EC55-41E3-93C6-1E3EF9D0DBB5}" dt="2026-07-29T19:38:22.850" v="919" actId="171"/>
          <ac:picMkLst>
            <pc:docMk/>
            <pc:sldMk cId="0" sldId="258"/>
            <ac:picMk id="13" creationId="{280D69F7-59D5-344B-8015-4F2692B3D417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39:39.814" v="929"/>
        <pc:sldMkLst>
          <pc:docMk/>
          <pc:sldMk cId="0" sldId="260"/>
        </pc:sldMkLst>
        <pc:spChg chg="mod">
          <ac:chgData name="Susie McEachern-Lauer" userId="4ad40152-303b-4799-b6f1-6bd0ecd3b745" providerId="ADAL" clId="{7A80010B-EC55-41E3-93C6-1E3EF9D0DBB5}" dt="2026-07-29T19:00:46.136" v="546" actId="962"/>
          <ac:spMkLst>
            <pc:docMk/>
            <pc:sldMk cId="0" sldId="260"/>
            <ac:spMk id="2" creationId="{00000000-0000-0000-0000-000000000000}"/>
          </ac:spMkLst>
        </pc:spChg>
        <pc:spChg chg="mod ord">
          <ac:chgData name="Susie McEachern-Lauer" userId="4ad40152-303b-4799-b6f1-6bd0ecd3b745" providerId="ADAL" clId="{7A80010B-EC55-41E3-93C6-1E3EF9D0DBB5}" dt="2026-07-29T18:26:14.468" v="335" actId="166"/>
          <ac:spMkLst>
            <pc:docMk/>
            <pc:sldMk cId="0" sldId="260"/>
            <ac:spMk id="5" creationId="{505FABAA-2620-4957-842A-739E602631A1}"/>
          </ac:spMkLst>
        </pc:spChg>
        <pc:spChg chg="add mod">
          <ac:chgData name="Susie McEachern-Lauer" userId="4ad40152-303b-4799-b6f1-6bd0ecd3b745" providerId="ADAL" clId="{7A80010B-EC55-41E3-93C6-1E3EF9D0DBB5}" dt="2026-07-29T19:14:46.487" v="892" actId="1076"/>
          <ac:spMkLst>
            <pc:docMk/>
            <pc:sldMk cId="0" sldId="260"/>
            <ac:spMk id="12" creationId="{F3692B26-7F7B-2E14-BD1D-BEF430A17555}"/>
          </ac:spMkLst>
        </pc:spChg>
        <pc:picChg chg="add mod">
          <ac:chgData name="Susie McEachern-Lauer" userId="4ad40152-303b-4799-b6f1-6bd0ecd3b745" providerId="ADAL" clId="{7A80010B-EC55-41E3-93C6-1E3EF9D0DBB5}" dt="2026-07-29T18:12:49.671" v="248" actId="1076"/>
          <ac:picMkLst>
            <pc:docMk/>
            <pc:sldMk cId="0" sldId="260"/>
            <ac:picMk id="4" creationId="{1D61C512-DDD4-1A3C-F82B-5709AD34DDB8}"/>
          </ac:picMkLst>
        </pc:picChg>
        <pc:picChg chg="add mod">
          <ac:chgData name="Susie McEachern-Lauer" userId="4ad40152-303b-4799-b6f1-6bd0ecd3b745" providerId="ADAL" clId="{7A80010B-EC55-41E3-93C6-1E3EF9D0DBB5}" dt="2026-07-29T18:12:42.142" v="246" actId="1076"/>
          <ac:picMkLst>
            <pc:docMk/>
            <pc:sldMk cId="0" sldId="260"/>
            <ac:picMk id="7" creationId="{71B8A734-A6F6-5680-6DDC-1C9A7E44F4F2}"/>
          </ac:picMkLst>
        </pc:picChg>
        <pc:picChg chg="add del mod">
          <ac:chgData name="Susie McEachern-Lauer" userId="4ad40152-303b-4799-b6f1-6bd0ecd3b745" providerId="ADAL" clId="{7A80010B-EC55-41E3-93C6-1E3EF9D0DBB5}" dt="2026-07-29T17:58:55.328" v="185" actId="21"/>
          <ac:picMkLst>
            <pc:docMk/>
            <pc:sldMk cId="0" sldId="260"/>
            <ac:picMk id="9" creationId="{00BCE33F-9D2E-4605-51CC-E6B48EA003CF}"/>
          </ac:picMkLst>
        </pc:picChg>
        <pc:picChg chg="add mod ord">
          <ac:chgData name="Susie McEachern-Lauer" userId="4ad40152-303b-4799-b6f1-6bd0ecd3b745" providerId="ADAL" clId="{7A80010B-EC55-41E3-93C6-1E3EF9D0DBB5}" dt="2026-07-29T19:39:35.915" v="928" actId="171"/>
          <ac:picMkLst>
            <pc:docMk/>
            <pc:sldMk cId="0" sldId="260"/>
            <ac:picMk id="11" creationId="{DFCA6C0C-5046-380D-2239-D8CB3E98190B}"/>
          </ac:picMkLst>
        </pc:picChg>
      </pc:sldChg>
      <pc:sldChg chg="addSp modSp mod modAnim">
        <pc:chgData name="Susie McEachern-Lauer" userId="4ad40152-303b-4799-b6f1-6bd0ecd3b745" providerId="ADAL" clId="{7A80010B-EC55-41E3-93C6-1E3EF9D0DBB5}" dt="2026-07-29T19:51:36.342" v="957"/>
        <pc:sldMkLst>
          <pc:docMk/>
          <pc:sldMk cId="0" sldId="261"/>
        </pc:sldMkLst>
        <pc:spChg chg="mod">
          <ac:chgData name="Susie McEachern-Lauer" userId="4ad40152-303b-4799-b6f1-6bd0ecd3b745" providerId="ADAL" clId="{7A80010B-EC55-41E3-93C6-1E3EF9D0DBB5}" dt="2026-07-29T19:00:46.160" v="549" actId="962"/>
          <ac:spMkLst>
            <pc:docMk/>
            <pc:sldMk cId="0" sldId="261"/>
            <ac:spMk id="2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9:44:53.194" v="947" actId="1076"/>
          <ac:spMkLst>
            <pc:docMk/>
            <pc:sldMk cId="0" sldId="261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9:44:48.320" v="946" actId="1076"/>
          <ac:spMkLst>
            <pc:docMk/>
            <pc:sldMk cId="0" sldId="261"/>
            <ac:spMk id="4" creationId="{00000000-0000-0000-0000-000000000000}"/>
          </ac:spMkLst>
        </pc:spChg>
        <pc:spChg chg="add mod">
          <ac:chgData name="Susie McEachern-Lauer" userId="4ad40152-303b-4799-b6f1-6bd0ecd3b745" providerId="ADAL" clId="{7A80010B-EC55-41E3-93C6-1E3EF9D0DBB5}" dt="2026-07-29T19:01:35.312" v="563" actId="27636"/>
          <ac:spMkLst>
            <pc:docMk/>
            <pc:sldMk cId="0" sldId="261"/>
            <ac:spMk id="7" creationId="{0E97CE46-D4B0-B1F1-95E9-0A1568AAF563}"/>
          </ac:spMkLst>
        </pc:spChg>
        <pc:picChg chg="add mod ord">
          <ac:chgData name="Susie McEachern-Lauer" userId="4ad40152-303b-4799-b6f1-6bd0ecd3b745" providerId="ADAL" clId="{7A80010B-EC55-41E3-93C6-1E3EF9D0DBB5}" dt="2026-07-29T19:44:42.009" v="945" actId="1076"/>
          <ac:picMkLst>
            <pc:docMk/>
            <pc:sldMk cId="0" sldId="261"/>
            <ac:picMk id="6" creationId="{D12898AC-F3A1-ABDE-6C87-CF8B77C2F7FF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49:36.577" v="951"/>
        <pc:sldMkLst>
          <pc:docMk/>
          <pc:sldMk cId="554109296" sldId="262"/>
        </pc:sldMkLst>
        <pc:spChg chg="mod">
          <ac:chgData name="Susie McEachern-Lauer" userId="4ad40152-303b-4799-b6f1-6bd0ecd3b745" providerId="ADAL" clId="{7A80010B-EC55-41E3-93C6-1E3EF9D0DBB5}" dt="2026-07-29T19:12:45.491" v="789" actId="1076"/>
          <ac:spMkLst>
            <pc:docMk/>
            <pc:sldMk cId="554109296" sldId="262"/>
            <ac:spMk id="2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9:15:52.322" v="907" actId="962"/>
          <ac:spMkLst>
            <pc:docMk/>
            <pc:sldMk cId="554109296" sldId="262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40:38.348" v="395" actId="404"/>
          <ac:spMkLst>
            <pc:docMk/>
            <pc:sldMk cId="554109296" sldId="262"/>
            <ac:spMk id="4" creationId="{00000000-0000-0000-0000-000000000000}"/>
          </ac:spMkLst>
        </pc:spChg>
        <pc:spChg chg="add del mod">
          <ac:chgData name="Susie McEachern-Lauer" userId="4ad40152-303b-4799-b6f1-6bd0ecd3b745" providerId="ADAL" clId="{7A80010B-EC55-41E3-93C6-1E3EF9D0DBB5}" dt="2026-07-29T18:39:35.722" v="376" actId="21"/>
          <ac:spMkLst>
            <pc:docMk/>
            <pc:sldMk cId="554109296" sldId="262"/>
            <ac:spMk id="9" creationId="{EF2F1946-68F7-679F-405C-058DC783EF9C}"/>
          </ac:spMkLst>
        </pc:spChg>
        <pc:spChg chg="add mod">
          <ac:chgData name="Susie McEachern-Lauer" userId="4ad40152-303b-4799-b6f1-6bd0ecd3b745" providerId="ADAL" clId="{7A80010B-EC55-41E3-93C6-1E3EF9D0DBB5}" dt="2026-07-29T19:12:32.447" v="787" actId="1076"/>
          <ac:spMkLst>
            <pc:docMk/>
            <pc:sldMk cId="554109296" sldId="262"/>
            <ac:spMk id="14" creationId="{41E3BE7D-FCD4-39C6-0656-FD02436D67BA}"/>
          </ac:spMkLst>
        </pc:spChg>
        <pc:picChg chg="add del mod">
          <ac:chgData name="Susie McEachern-Lauer" userId="4ad40152-303b-4799-b6f1-6bd0ecd3b745" providerId="ADAL" clId="{7A80010B-EC55-41E3-93C6-1E3EF9D0DBB5}" dt="2026-07-29T18:38:29.619" v="374" actId="21"/>
          <ac:picMkLst>
            <pc:docMk/>
            <pc:sldMk cId="554109296" sldId="262"/>
            <ac:picMk id="6" creationId="{9DCC99EA-2FF4-4F75-F99F-9F9F734BF1CF}"/>
          </ac:picMkLst>
        </pc:picChg>
        <pc:picChg chg="add mod">
          <ac:chgData name="Susie McEachern-Lauer" userId="4ad40152-303b-4799-b6f1-6bd0ecd3b745" providerId="ADAL" clId="{7A80010B-EC55-41E3-93C6-1E3EF9D0DBB5}" dt="2026-07-29T19:16:15.831" v="909" actId="962"/>
          <ac:picMkLst>
            <pc:docMk/>
            <pc:sldMk cId="554109296" sldId="262"/>
            <ac:picMk id="8" creationId="{9493A862-94AD-150F-9594-278551A773CF}"/>
          </ac:picMkLst>
        </pc:picChg>
        <pc:picChg chg="add mod">
          <ac:chgData name="Susie McEachern-Lauer" userId="4ad40152-303b-4799-b6f1-6bd0ecd3b745" providerId="ADAL" clId="{7A80010B-EC55-41E3-93C6-1E3EF9D0DBB5}" dt="2026-07-29T18:40:48.383" v="397" actId="1076"/>
          <ac:picMkLst>
            <pc:docMk/>
            <pc:sldMk cId="554109296" sldId="262"/>
            <ac:picMk id="11" creationId="{08B01830-7842-6B7C-F868-FE813355CC8A}"/>
          </ac:picMkLst>
        </pc:picChg>
        <pc:picChg chg="add mod">
          <ac:chgData name="Susie McEachern-Lauer" userId="4ad40152-303b-4799-b6f1-6bd0ecd3b745" providerId="ADAL" clId="{7A80010B-EC55-41E3-93C6-1E3EF9D0DBB5}" dt="2026-07-29T18:40:56.112" v="399" actId="1076"/>
          <ac:picMkLst>
            <pc:docMk/>
            <pc:sldMk cId="554109296" sldId="262"/>
            <ac:picMk id="13" creationId="{A385D3FA-5393-3D92-FE83-2366D3E5DF87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48:52.050" v="950"/>
        <pc:sldMkLst>
          <pc:docMk/>
          <pc:sldMk cId="752831337" sldId="263"/>
        </pc:sldMkLst>
        <pc:spChg chg="mod">
          <ac:chgData name="Susie McEachern-Lauer" userId="4ad40152-303b-4799-b6f1-6bd0ecd3b745" providerId="ADAL" clId="{7A80010B-EC55-41E3-93C6-1E3EF9D0DBB5}" dt="2026-07-29T19:15:52.306" v="905" actId="962"/>
          <ac:spMkLst>
            <pc:docMk/>
            <pc:sldMk cId="752831337" sldId="263"/>
            <ac:spMk id="2" creationId="{00000000-0000-0000-0000-000000000000}"/>
          </ac:spMkLst>
        </pc:spChg>
        <pc:spChg chg="del">
          <ac:chgData name="Susie McEachern-Lauer" userId="4ad40152-303b-4799-b6f1-6bd0ecd3b745" providerId="ADAL" clId="{7A80010B-EC55-41E3-93C6-1E3EF9D0DBB5}" dt="2026-07-29T17:27:22.077" v="23" actId="21"/>
          <ac:spMkLst>
            <pc:docMk/>
            <pc:sldMk cId="752831337" sldId="263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18:47.128" v="273" actId="1076"/>
          <ac:spMkLst>
            <pc:docMk/>
            <pc:sldMk cId="752831337" sldId="263"/>
            <ac:spMk id="4" creationId="{00000000-0000-0000-0000-000000000000}"/>
          </ac:spMkLst>
        </pc:spChg>
        <pc:spChg chg="add mod">
          <ac:chgData name="Susie McEachern-Lauer" userId="4ad40152-303b-4799-b6f1-6bd0ecd3b745" providerId="ADAL" clId="{7A80010B-EC55-41E3-93C6-1E3EF9D0DBB5}" dt="2026-07-29T19:06:23.353" v="596" actId="1076"/>
          <ac:spMkLst>
            <pc:docMk/>
            <pc:sldMk cId="752831337" sldId="263"/>
            <ac:spMk id="9" creationId="{AFA51B0E-AA98-ACF1-9448-9D808450BD7C}"/>
          </ac:spMkLst>
        </pc:spChg>
        <pc:picChg chg="add mod">
          <ac:chgData name="Susie McEachern-Lauer" userId="4ad40152-303b-4799-b6f1-6bd0ecd3b745" providerId="ADAL" clId="{7A80010B-EC55-41E3-93C6-1E3EF9D0DBB5}" dt="2026-07-29T19:08:06.194" v="615" actId="962"/>
          <ac:picMkLst>
            <pc:docMk/>
            <pc:sldMk cId="752831337" sldId="263"/>
            <ac:picMk id="6" creationId="{E39752F6-4856-6FC4-5328-60364A758E90}"/>
          </ac:picMkLst>
        </pc:picChg>
        <pc:picChg chg="add mod">
          <ac:chgData name="Susie McEachern-Lauer" userId="4ad40152-303b-4799-b6f1-6bd0ecd3b745" providerId="ADAL" clId="{7A80010B-EC55-41E3-93C6-1E3EF9D0DBB5}" dt="2026-07-29T19:07:54.407" v="614" actId="962"/>
          <ac:picMkLst>
            <pc:docMk/>
            <pc:sldMk cId="752831337" sldId="263"/>
            <ac:picMk id="8" creationId="{AB4C2FAE-0FA1-B55B-DE6E-BED0AD914530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52:26.988" v="958"/>
        <pc:sldMkLst>
          <pc:docMk/>
          <pc:sldMk cId="2688941508" sldId="264"/>
        </pc:sldMkLst>
        <pc:spChg chg="mod">
          <ac:chgData name="Susie McEachern-Lauer" userId="4ad40152-303b-4799-b6f1-6bd0ecd3b745" providerId="ADAL" clId="{7A80010B-EC55-41E3-93C6-1E3EF9D0DBB5}" dt="2026-07-29T19:15:52.314" v="906" actId="962"/>
          <ac:spMkLst>
            <pc:docMk/>
            <pc:sldMk cId="2688941508" sldId="264"/>
            <ac:spMk id="2" creationId="{00000000-0000-0000-0000-000000000000}"/>
          </ac:spMkLst>
        </pc:spChg>
        <pc:spChg chg="del">
          <ac:chgData name="Susie McEachern-Lauer" userId="4ad40152-303b-4799-b6f1-6bd0ecd3b745" providerId="ADAL" clId="{7A80010B-EC55-41E3-93C6-1E3EF9D0DBB5}" dt="2026-07-29T17:27:43.825" v="26" actId="21"/>
          <ac:spMkLst>
            <pc:docMk/>
            <pc:sldMk cId="2688941508" sldId="264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46:31.663" v="432" actId="20577"/>
          <ac:spMkLst>
            <pc:docMk/>
            <pc:sldMk cId="2688941508" sldId="264"/>
            <ac:spMk id="4" creationId="{00000000-0000-0000-0000-000000000000}"/>
          </ac:spMkLst>
        </pc:spChg>
        <pc:spChg chg="add mod">
          <ac:chgData name="Susie McEachern-Lauer" userId="4ad40152-303b-4799-b6f1-6bd0ecd3b745" providerId="ADAL" clId="{7A80010B-EC55-41E3-93C6-1E3EF9D0DBB5}" dt="2026-07-29T19:09:30.337" v="645" actId="1076"/>
          <ac:spMkLst>
            <pc:docMk/>
            <pc:sldMk cId="2688941508" sldId="264"/>
            <ac:spMk id="9" creationId="{9C0F0D51-76BE-E822-BCE0-92BDEDFEEED1}"/>
          </ac:spMkLst>
        </pc:spChg>
        <pc:picChg chg="add mod">
          <ac:chgData name="Susie McEachern-Lauer" userId="4ad40152-303b-4799-b6f1-6bd0ecd3b745" providerId="ADAL" clId="{7A80010B-EC55-41E3-93C6-1E3EF9D0DBB5}" dt="2026-07-29T19:08:33.943" v="616" actId="962"/>
          <ac:picMkLst>
            <pc:docMk/>
            <pc:sldMk cId="2688941508" sldId="264"/>
            <ac:picMk id="6" creationId="{70E2B1A5-8D2C-F593-41D5-A3FAFE7ADCD7}"/>
          </ac:picMkLst>
        </pc:picChg>
        <pc:picChg chg="add mod">
          <ac:chgData name="Susie McEachern-Lauer" userId="4ad40152-303b-4799-b6f1-6bd0ecd3b745" providerId="ADAL" clId="{7A80010B-EC55-41E3-93C6-1E3EF9D0DBB5}" dt="2026-07-29T18:36:58.900" v="357" actId="1076"/>
          <ac:picMkLst>
            <pc:docMk/>
            <pc:sldMk cId="2688941508" sldId="264"/>
            <ac:picMk id="8" creationId="{E745A087-D73E-D604-DE64-F8221FD6C3A5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53:24.626" v="959"/>
        <pc:sldMkLst>
          <pc:docMk/>
          <pc:sldMk cId="3806807562" sldId="265"/>
        </pc:sldMkLst>
        <pc:spChg chg="mod">
          <ac:chgData name="Susie McEachern-Lauer" userId="4ad40152-303b-4799-b6f1-6bd0ecd3b745" providerId="ADAL" clId="{7A80010B-EC55-41E3-93C6-1E3EF9D0DBB5}" dt="2026-07-29T19:10:07.300" v="647" actId="14100"/>
          <ac:spMkLst>
            <pc:docMk/>
            <pc:sldMk cId="3806807562" sldId="265"/>
            <ac:spMk id="2" creationId="{00000000-0000-0000-0000-000000000000}"/>
          </ac:spMkLst>
        </pc:spChg>
        <pc:spChg chg="del">
          <ac:chgData name="Susie McEachern-Lauer" userId="4ad40152-303b-4799-b6f1-6bd0ecd3b745" providerId="ADAL" clId="{7A80010B-EC55-41E3-93C6-1E3EF9D0DBB5}" dt="2026-07-29T17:28:07.080" v="29" actId="21"/>
          <ac:spMkLst>
            <pc:docMk/>
            <pc:sldMk cId="3806807562" sldId="265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50:36.236" v="451" actId="404"/>
          <ac:spMkLst>
            <pc:docMk/>
            <pc:sldMk cId="3806807562" sldId="265"/>
            <ac:spMk id="4" creationId="{00000000-0000-0000-0000-000000000000}"/>
          </ac:spMkLst>
        </pc:spChg>
        <pc:spChg chg="add mod">
          <ac:chgData name="Susie McEachern-Lauer" userId="4ad40152-303b-4799-b6f1-6bd0ecd3b745" providerId="ADAL" clId="{7A80010B-EC55-41E3-93C6-1E3EF9D0DBB5}" dt="2026-07-29T19:10:37.545" v="679" actId="1076"/>
          <ac:spMkLst>
            <pc:docMk/>
            <pc:sldMk cId="3806807562" sldId="265"/>
            <ac:spMk id="9" creationId="{43A2CE92-C036-BAEA-1018-CF85AC44E924}"/>
          </ac:spMkLst>
        </pc:spChg>
        <pc:picChg chg="add mod">
          <ac:chgData name="Susie McEachern-Lauer" userId="4ad40152-303b-4799-b6f1-6bd0ecd3b745" providerId="ADAL" clId="{7A80010B-EC55-41E3-93C6-1E3EF9D0DBB5}" dt="2026-07-29T18:50:29.340" v="448" actId="1076"/>
          <ac:picMkLst>
            <pc:docMk/>
            <pc:sldMk cId="3806807562" sldId="265"/>
            <ac:picMk id="6" creationId="{6E54454E-090F-2E89-D443-BC34CBA924EF}"/>
          </ac:picMkLst>
        </pc:picChg>
        <pc:picChg chg="add mod">
          <ac:chgData name="Susie McEachern-Lauer" userId="4ad40152-303b-4799-b6f1-6bd0ecd3b745" providerId="ADAL" clId="{7A80010B-EC55-41E3-93C6-1E3EF9D0DBB5}" dt="2026-07-29T18:37:12.824" v="361" actId="1076"/>
          <ac:picMkLst>
            <pc:docMk/>
            <pc:sldMk cId="3806807562" sldId="265"/>
            <ac:picMk id="8" creationId="{57C6FE54-C30C-D243-C1F2-2A2C695660BB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53:42.296" v="960"/>
        <pc:sldMkLst>
          <pc:docMk/>
          <pc:sldMk cId="3490469326" sldId="267"/>
        </pc:sldMkLst>
        <pc:spChg chg="mod">
          <ac:chgData name="Susie McEachern-Lauer" userId="4ad40152-303b-4799-b6f1-6bd0ecd3b745" providerId="ADAL" clId="{7A80010B-EC55-41E3-93C6-1E3EF9D0DBB5}" dt="2026-07-29T19:00:45.905" v="533" actId="962"/>
          <ac:spMkLst>
            <pc:docMk/>
            <pc:sldMk cId="3490469326" sldId="267"/>
            <ac:spMk id="2" creationId="{00000000-0000-0000-0000-000000000000}"/>
          </ac:spMkLst>
        </pc:spChg>
        <pc:spChg chg="del">
          <ac:chgData name="Susie McEachern-Lauer" userId="4ad40152-303b-4799-b6f1-6bd0ecd3b745" providerId="ADAL" clId="{7A80010B-EC55-41E3-93C6-1E3EF9D0DBB5}" dt="2026-07-29T17:28:24.716" v="32" actId="21"/>
          <ac:spMkLst>
            <pc:docMk/>
            <pc:sldMk cId="3490469326" sldId="267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51:49.341" v="453" actId="20577"/>
          <ac:spMkLst>
            <pc:docMk/>
            <pc:sldMk cId="3490469326" sldId="267"/>
            <ac:spMk id="4" creationId="{00000000-0000-0000-0000-000000000000}"/>
          </ac:spMkLst>
        </pc:spChg>
        <pc:spChg chg="add mod">
          <ac:chgData name="Susie McEachern-Lauer" userId="4ad40152-303b-4799-b6f1-6bd0ecd3b745" providerId="ADAL" clId="{7A80010B-EC55-41E3-93C6-1E3EF9D0DBB5}" dt="2026-07-29T19:11:06.226" v="706" actId="1076"/>
          <ac:spMkLst>
            <pc:docMk/>
            <pc:sldMk cId="3490469326" sldId="267"/>
            <ac:spMk id="9" creationId="{49318739-0E10-D3E6-680C-7CF9693896FF}"/>
          </ac:spMkLst>
        </pc:spChg>
        <pc:picChg chg="add">
          <ac:chgData name="Susie McEachern-Lauer" userId="4ad40152-303b-4799-b6f1-6bd0ecd3b745" providerId="ADAL" clId="{7A80010B-EC55-41E3-93C6-1E3EF9D0DBB5}" dt="2026-07-29T17:28:38.629" v="33" actId="22"/>
          <ac:picMkLst>
            <pc:docMk/>
            <pc:sldMk cId="3490469326" sldId="267"/>
            <ac:picMk id="6" creationId="{E275BBB5-48B7-58C1-A0DF-F09E54E465A0}"/>
          </ac:picMkLst>
        </pc:picChg>
        <pc:picChg chg="add mod">
          <ac:chgData name="Susie McEachern-Lauer" userId="4ad40152-303b-4799-b6f1-6bd0ecd3b745" providerId="ADAL" clId="{7A80010B-EC55-41E3-93C6-1E3EF9D0DBB5}" dt="2026-07-29T18:37:20.942" v="363" actId="1076"/>
          <ac:picMkLst>
            <pc:docMk/>
            <pc:sldMk cId="3490469326" sldId="267"/>
            <ac:picMk id="8" creationId="{75B5D6EE-3D28-2116-925A-C84575D17DA9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53:53.065" v="961"/>
        <pc:sldMkLst>
          <pc:docMk/>
          <pc:sldMk cId="2701326278" sldId="268"/>
        </pc:sldMkLst>
        <pc:spChg chg="mod">
          <ac:chgData name="Susie McEachern-Lauer" userId="4ad40152-303b-4799-b6f1-6bd0ecd3b745" providerId="ADAL" clId="{7A80010B-EC55-41E3-93C6-1E3EF9D0DBB5}" dt="2026-07-29T19:00:45.920" v="534" actId="962"/>
          <ac:spMkLst>
            <pc:docMk/>
            <pc:sldMk cId="2701326278" sldId="268"/>
            <ac:spMk id="2" creationId="{00000000-0000-0000-0000-000000000000}"/>
          </ac:spMkLst>
        </pc:spChg>
        <pc:spChg chg="del">
          <ac:chgData name="Susie McEachern-Lauer" userId="4ad40152-303b-4799-b6f1-6bd0ecd3b745" providerId="ADAL" clId="{7A80010B-EC55-41E3-93C6-1E3EF9D0DBB5}" dt="2026-07-29T17:28:47.594" v="36" actId="21"/>
          <ac:spMkLst>
            <pc:docMk/>
            <pc:sldMk cId="2701326278" sldId="268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53:12.916" v="511" actId="20577"/>
          <ac:spMkLst>
            <pc:docMk/>
            <pc:sldMk cId="2701326278" sldId="268"/>
            <ac:spMk id="4" creationId="{00000000-0000-0000-0000-000000000000}"/>
          </ac:spMkLst>
        </pc:spChg>
        <pc:spChg chg="add mod">
          <ac:chgData name="Susie McEachern-Lauer" userId="4ad40152-303b-4799-b6f1-6bd0ecd3b745" providerId="ADAL" clId="{7A80010B-EC55-41E3-93C6-1E3EF9D0DBB5}" dt="2026-07-29T19:11:29.978" v="731" actId="1076"/>
          <ac:spMkLst>
            <pc:docMk/>
            <pc:sldMk cId="2701326278" sldId="268"/>
            <ac:spMk id="9" creationId="{353C0C91-C77D-61C6-EB08-8C6FC6F09AC1}"/>
          </ac:spMkLst>
        </pc:spChg>
        <pc:picChg chg="add mod">
          <ac:chgData name="Susie McEachern-Lauer" userId="4ad40152-303b-4799-b6f1-6bd0ecd3b745" providerId="ADAL" clId="{7A80010B-EC55-41E3-93C6-1E3EF9D0DBB5}" dt="2026-07-29T18:19:17.472" v="280" actId="1076"/>
          <ac:picMkLst>
            <pc:docMk/>
            <pc:sldMk cId="2701326278" sldId="268"/>
            <ac:picMk id="6" creationId="{DC470854-81B8-F1D0-8440-C3E131F38B75}"/>
          </ac:picMkLst>
        </pc:picChg>
        <pc:picChg chg="add mod">
          <ac:chgData name="Susie McEachern-Lauer" userId="4ad40152-303b-4799-b6f1-6bd0ecd3b745" providerId="ADAL" clId="{7A80010B-EC55-41E3-93C6-1E3EF9D0DBB5}" dt="2026-07-29T18:37:27.593" v="365" actId="1076"/>
          <ac:picMkLst>
            <pc:docMk/>
            <pc:sldMk cId="2701326278" sldId="268"/>
            <ac:picMk id="8" creationId="{4ADF8035-8C6C-D51E-F128-3422777FB608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54:09.930" v="962"/>
        <pc:sldMkLst>
          <pc:docMk/>
          <pc:sldMk cId="234778176" sldId="269"/>
        </pc:sldMkLst>
        <pc:spChg chg="mod">
          <ac:chgData name="Susie McEachern-Lauer" userId="4ad40152-303b-4799-b6f1-6bd0ecd3b745" providerId="ADAL" clId="{7A80010B-EC55-41E3-93C6-1E3EF9D0DBB5}" dt="2026-07-29T19:00:45.935" v="535" actId="962"/>
          <ac:spMkLst>
            <pc:docMk/>
            <pc:sldMk cId="234778176" sldId="269"/>
            <ac:spMk id="2" creationId="{00000000-0000-0000-0000-000000000000}"/>
          </ac:spMkLst>
        </pc:spChg>
        <pc:spChg chg="del">
          <ac:chgData name="Susie McEachern-Lauer" userId="4ad40152-303b-4799-b6f1-6bd0ecd3b745" providerId="ADAL" clId="{7A80010B-EC55-41E3-93C6-1E3EF9D0DBB5}" dt="2026-07-29T17:29:17.496" v="40" actId="21"/>
          <ac:spMkLst>
            <pc:docMk/>
            <pc:sldMk cId="234778176" sldId="269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54:00.205" v="521" actId="1076"/>
          <ac:spMkLst>
            <pc:docMk/>
            <pc:sldMk cId="234778176" sldId="269"/>
            <ac:spMk id="4" creationId="{00000000-0000-0000-0000-000000000000}"/>
          </ac:spMkLst>
        </pc:spChg>
        <pc:spChg chg="add del">
          <ac:chgData name="Susie McEachern-Lauer" userId="4ad40152-303b-4799-b6f1-6bd0ecd3b745" providerId="ADAL" clId="{7A80010B-EC55-41E3-93C6-1E3EF9D0DBB5}" dt="2026-07-29T17:29:13.633" v="39" actId="478"/>
          <ac:spMkLst>
            <pc:docMk/>
            <pc:sldMk cId="234778176" sldId="269"/>
            <ac:spMk id="6" creationId="{B10FF755-5EC5-93C5-19E8-821B50D16C93}"/>
          </ac:spMkLst>
        </pc:spChg>
        <pc:spChg chg="add mod">
          <ac:chgData name="Susie McEachern-Lauer" userId="4ad40152-303b-4799-b6f1-6bd0ecd3b745" providerId="ADAL" clId="{7A80010B-EC55-41E3-93C6-1E3EF9D0DBB5}" dt="2026-07-29T19:12:01.232" v="766" actId="1076"/>
          <ac:spMkLst>
            <pc:docMk/>
            <pc:sldMk cId="234778176" sldId="269"/>
            <ac:spMk id="11" creationId="{E2C16D8F-96F9-2F63-CCFA-50ABB67044D3}"/>
          </ac:spMkLst>
        </pc:spChg>
        <pc:picChg chg="add mod">
          <ac:chgData name="Susie McEachern-Lauer" userId="4ad40152-303b-4799-b6f1-6bd0ecd3b745" providerId="ADAL" clId="{7A80010B-EC55-41E3-93C6-1E3EF9D0DBB5}" dt="2026-07-29T17:29:29.681" v="42" actId="1076"/>
          <ac:picMkLst>
            <pc:docMk/>
            <pc:sldMk cId="234778176" sldId="269"/>
            <ac:picMk id="8" creationId="{7C478987-3E5F-3485-B342-BAE70D290E9C}"/>
          </ac:picMkLst>
        </pc:picChg>
        <pc:picChg chg="add mod">
          <ac:chgData name="Susie McEachern-Lauer" userId="4ad40152-303b-4799-b6f1-6bd0ecd3b745" providerId="ADAL" clId="{7A80010B-EC55-41E3-93C6-1E3EF9D0DBB5}" dt="2026-07-29T18:37:36.746" v="367" actId="1076"/>
          <ac:picMkLst>
            <pc:docMk/>
            <pc:sldMk cId="234778176" sldId="269"/>
            <ac:picMk id="10" creationId="{A1D56DB6-D1D2-F7A8-FB83-DE1B63C81198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38:56.528" v="922"/>
        <pc:sldMkLst>
          <pc:docMk/>
          <pc:sldMk cId="43943649" sldId="270"/>
        </pc:sldMkLst>
        <pc:spChg chg="mod">
          <ac:chgData name="Susie McEachern-Lauer" userId="4ad40152-303b-4799-b6f1-6bd0ecd3b745" providerId="ADAL" clId="{7A80010B-EC55-41E3-93C6-1E3EF9D0DBB5}" dt="2026-07-29T19:00:46.084" v="540" actId="962"/>
          <ac:spMkLst>
            <pc:docMk/>
            <pc:sldMk cId="43943649" sldId="270"/>
            <ac:spMk id="2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9:00:46.095" v="541" actId="962"/>
          <ac:spMkLst>
            <pc:docMk/>
            <pc:sldMk cId="43943649" sldId="270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41:30.481" v="404" actId="20577"/>
          <ac:spMkLst>
            <pc:docMk/>
            <pc:sldMk cId="43943649" sldId="270"/>
            <ac:spMk id="5" creationId="{6C834B4D-35F4-40F9-B43C-ED2AB6E4A29A}"/>
          </ac:spMkLst>
        </pc:spChg>
        <pc:spChg chg="add mod">
          <ac:chgData name="Susie McEachern-Lauer" userId="4ad40152-303b-4799-b6f1-6bd0ecd3b745" providerId="ADAL" clId="{7A80010B-EC55-41E3-93C6-1E3EF9D0DBB5}" dt="2026-07-29T19:13:43.081" v="830" actId="1076"/>
          <ac:spMkLst>
            <pc:docMk/>
            <pc:sldMk cId="43943649" sldId="270"/>
            <ac:spMk id="16" creationId="{3825179D-AD37-F0E3-38B9-532F8CC9E059}"/>
          </ac:spMkLst>
        </pc:spChg>
        <pc:picChg chg="add del mod">
          <ac:chgData name="Susie McEachern-Lauer" userId="4ad40152-303b-4799-b6f1-6bd0ecd3b745" providerId="ADAL" clId="{7A80010B-EC55-41E3-93C6-1E3EF9D0DBB5}" dt="2026-07-29T18:01:50.667" v="206" actId="21"/>
          <ac:picMkLst>
            <pc:docMk/>
            <pc:sldMk cId="43943649" sldId="270"/>
            <ac:picMk id="7" creationId="{8D99038B-9393-A8F8-BF74-AEEF494950CC}"/>
          </ac:picMkLst>
        </pc:picChg>
        <pc:picChg chg="add mod">
          <ac:chgData name="Susie McEachern-Lauer" userId="4ad40152-303b-4799-b6f1-6bd0ecd3b745" providerId="ADAL" clId="{7A80010B-EC55-41E3-93C6-1E3EF9D0DBB5}" dt="2026-07-29T17:35:46.977" v="78" actId="931"/>
          <ac:picMkLst>
            <pc:docMk/>
            <pc:sldMk cId="43943649" sldId="270"/>
            <ac:picMk id="9" creationId="{07155DAE-038B-B020-E6EA-BFAF4810DA00}"/>
          </ac:picMkLst>
        </pc:picChg>
        <pc:picChg chg="add mod ord">
          <ac:chgData name="Susie McEachern-Lauer" userId="4ad40152-303b-4799-b6f1-6bd0ecd3b745" providerId="ADAL" clId="{7A80010B-EC55-41E3-93C6-1E3EF9D0DBB5}" dt="2026-07-29T18:04:58.185" v="231" actId="1076"/>
          <ac:picMkLst>
            <pc:docMk/>
            <pc:sldMk cId="43943649" sldId="270"/>
            <ac:picMk id="11" creationId="{0668B4F2-C50A-8588-4F48-9DD342EB0AC8}"/>
          </ac:picMkLst>
        </pc:picChg>
        <pc:picChg chg="add mod">
          <ac:chgData name="Susie McEachern-Lauer" userId="4ad40152-303b-4799-b6f1-6bd0ecd3b745" providerId="ADAL" clId="{7A80010B-EC55-41E3-93C6-1E3EF9D0DBB5}" dt="2026-07-29T18:05:10.065" v="234" actId="1076"/>
          <ac:picMkLst>
            <pc:docMk/>
            <pc:sldMk cId="43943649" sldId="270"/>
            <ac:picMk id="13" creationId="{A6986D0E-89FD-6FBC-6788-812CBDC73828}"/>
          </ac:picMkLst>
        </pc:picChg>
        <pc:picChg chg="add mod ord">
          <ac:chgData name="Susie McEachern-Lauer" userId="4ad40152-303b-4799-b6f1-6bd0ecd3b745" providerId="ADAL" clId="{7A80010B-EC55-41E3-93C6-1E3EF9D0DBB5}" dt="2026-07-29T19:38:51.573" v="921" actId="171"/>
          <ac:picMkLst>
            <pc:docMk/>
            <pc:sldMk cId="43943649" sldId="270"/>
            <ac:picMk id="15" creationId="{BB7FDA9B-BD17-A5FD-18AC-5D0161ED100D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39:08.606" v="924"/>
        <pc:sldMkLst>
          <pc:docMk/>
          <pc:sldMk cId="663886809" sldId="271"/>
        </pc:sldMkLst>
        <pc:spChg chg="add del mod">
          <ac:chgData name="Susie McEachern-Lauer" userId="4ad40152-303b-4799-b6f1-6bd0ecd3b745" providerId="ADAL" clId="{7A80010B-EC55-41E3-93C6-1E3EF9D0DBB5}" dt="2026-07-29T19:00:46.106" v="542" actId="962"/>
          <ac:spMkLst>
            <pc:docMk/>
            <pc:sldMk cId="663886809" sldId="271"/>
            <ac:spMk id="2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9:00:46.110" v="543" actId="962"/>
          <ac:spMkLst>
            <pc:docMk/>
            <pc:sldMk cId="663886809" sldId="271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7:52:35.020" v="161" actId="1076"/>
          <ac:spMkLst>
            <pc:docMk/>
            <pc:sldMk cId="663886809" sldId="271"/>
            <ac:spMk id="5" creationId="{6C834B4D-35F4-40F9-B43C-ED2AB6E4A29A}"/>
          </ac:spMkLst>
        </pc:spChg>
        <pc:spChg chg="add del mod">
          <ac:chgData name="Susie McEachern-Lauer" userId="4ad40152-303b-4799-b6f1-6bd0ecd3b745" providerId="ADAL" clId="{7A80010B-EC55-41E3-93C6-1E3EF9D0DBB5}" dt="2026-07-29T18:01:31.109" v="202" actId="21"/>
          <ac:spMkLst>
            <pc:docMk/>
            <pc:sldMk cId="663886809" sldId="271"/>
            <ac:spMk id="6" creationId="{CEFFF1EF-5540-7B52-89AA-72637736137B}"/>
          </ac:spMkLst>
        </pc:spChg>
        <pc:spChg chg="add mod">
          <ac:chgData name="Susie McEachern-Lauer" userId="4ad40152-303b-4799-b6f1-6bd0ecd3b745" providerId="ADAL" clId="{7A80010B-EC55-41E3-93C6-1E3EF9D0DBB5}" dt="2026-07-29T19:13:56.674" v="850" actId="1076"/>
          <ac:spMkLst>
            <pc:docMk/>
            <pc:sldMk cId="663886809" sldId="271"/>
            <ac:spMk id="21" creationId="{51B509CF-B439-62C9-4BD9-4F351A6107EF}"/>
          </ac:spMkLst>
        </pc:spChg>
        <pc:picChg chg="add del mod">
          <ac:chgData name="Susie McEachern-Lauer" userId="4ad40152-303b-4799-b6f1-6bd0ecd3b745" providerId="ADAL" clId="{7A80010B-EC55-41E3-93C6-1E3EF9D0DBB5}" dt="2026-07-29T17:43:30.244" v="109" actId="21"/>
          <ac:picMkLst>
            <pc:docMk/>
            <pc:sldMk cId="663886809" sldId="271"/>
            <ac:picMk id="8" creationId="{1F573267-FAD8-F864-D51E-443CCE8BF6FD}"/>
          </ac:picMkLst>
        </pc:picChg>
        <pc:picChg chg="add del mod">
          <ac:chgData name="Susie McEachern-Lauer" userId="4ad40152-303b-4799-b6f1-6bd0ecd3b745" providerId="ADAL" clId="{7A80010B-EC55-41E3-93C6-1E3EF9D0DBB5}" dt="2026-07-29T17:43:27.191" v="108" actId="21"/>
          <ac:picMkLst>
            <pc:docMk/>
            <pc:sldMk cId="663886809" sldId="271"/>
            <ac:picMk id="10" creationId="{0FE83E1F-70BD-30CC-52F6-EBF502BDA325}"/>
          </ac:picMkLst>
        </pc:picChg>
        <pc:picChg chg="add mod ord">
          <ac:chgData name="Susie McEachern-Lauer" userId="4ad40152-303b-4799-b6f1-6bd0ecd3b745" providerId="ADAL" clId="{7A80010B-EC55-41E3-93C6-1E3EF9D0DBB5}" dt="2026-07-29T18:04:42.547" v="229" actId="1076"/>
          <ac:picMkLst>
            <pc:docMk/>
            <pc:sldMk cId="663886809" sldId="271"/>
            <ac:picMk id="12" creationId="{5978B39D-26F1-2D47-DE5F-C336B1FFFCF7}"/>
          </ac:picMkLst>
        </pc:picChg>
        <pc:picChg chg="add del mod">
          <ac:chgData name="Susie McEachern-Lauer" userId="4ad40152-303b-4799-b6f1-6bd0ecd3b745" providerId="ADAL" clId="{7A80010B-EC55-41E3-93C6-1E3EF9D0DBB5}" dt="2026-07-29T17:49:57.249" v="148" actId="21"/>
          <ac:picMkLst>
            <pc:docMk/>
            <pc:sldMk cId="663886809" sldId="271"/>
            <ac:picMk id="14" creationId="{DA941DCD-47B5-980C-5E28-F7E294F64C7B}"/>
          </ac:picMkLst>
        </pc:picChg>
        <pc:picChg chg="add del">
          <ac:chgData name="Susie McEachern-Lauer" userId="4ad40152-303b-4799-b6f1-6bd0ecd3b745" providerId="ADAL" clId="{7A80010B-EC55-41E3-93C6-1E3EF9D0DBB5}" dt="2026-07-29T18:01:18.249" v="200" actId="22"/>
          <ac:picMkLst>
            <pc:docMk/>
            <pc:sldMk cId="663886809" sldId="271"/>
            <ac:picMk id="16" creationId="{61717EFE-CB30-CB89-7452-3E31F4E1E56A}"/>
          </ac:picMkLst>
        </pc:picChg>
        <pc:picChg chg="add mod">
          <ac:chgData name="Susie McEachern-Lauer" userId="4ad40152-303b-4799-b6f1-6bd0ecd3b745" providerId="ADAL" clId="{7A80010B-EC55-41E3-93C6-1E3EF9D0DBB5}" dt="2026-07-29T18:04:40.201" v="228" actId="14100"/>
          <ac:picMkLst>
            <pc:docMk/>
            <pc:sldMk cId="663886809" sldId="271"/>
            <ac:picMk id="18" creationId="{C9A0DA7D-65FC-853D-E527-64BB1F838B10}"/>
          </ac:picMkLst>
        </pc:picChg>
        <pc:picChg chg="add mod ord">
          <ac:chgData name="Susie McEachern-Lauer" userId="4ad40152-303b-4799-b6f1-6bd0ecd3b745" providerId="ADAL" clId="{7A80010B-EC55-41E3-93C6-1E3EF9D0DBB5}" dt="2026-07-29T19:39:04.646" v="923" actId="171"/>
          <ac:picMkLst>
            <pc:docMk/>
            <pc:sldMk cId="663886809" sldId="271"/>
            <ac:picMk id="20" creationId="{E6A8318A-EE8B-BE51-068F-EA2DC4AF3C8D}"/>
          </ac:picMkLst>
        </pc:picChg>
      </pc:sldChg>
      <pc:sldChg chg="addSp delSp modSp mod modAnim">
        <pc:chgData name="Susie McEachern-Lauer" userId="4ad40152-303b-4799-b6f1-6bd0ecd3b745" providerId="ADAL" clId="{7A80010B-EC55-41E3-93C6-1E3EF9D0DBB5}" dt="2026-07-29T19:39:20.288" v="926"/>
        <pc:sldMkLst>
          <pc:docMk/>
          <pc:sldMk cId="2217342857" sldId="272"/>
        </pc:sldMkLst>
        <pc:spChg chg="mod">
          <ac:chgData name="Susie McEachern-Lauer" userId="4ad40152-303b-4799-b6f1-6bd0ecd3b745" providerId="ADAL" clId="{7A80010B-EC55-41E3-93C6-1E3EF9D0DBB5}" dt="2026-07-29T19:00:46.122" v="544" actId="962"/>
          <ac:spMkLst>
            <pc:docMk/>
            <pc:sldMk cId="2217342857" sldId="272"/>
            <ac:spMk id="2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9:00:46.126" v="545" actId="962"/>
          <ac:spMkLst>
            <pc:docMk/>
            <pc:sldMk cId="2217342857" sldId="272"/>
            <ac:spMk id="3" creationId="{00000000-0000-0000-0000-000000000000}"/>
          </ac:spMkLst>
        </pc:spChg>
        <pc:spChg chg="mod ord">
          <ac:chgData name="Susie McEachern-Lauer" userId="4ad40152-303b-4799-b6f1-6bd0ecd3b745" providerId="ADAL" clId="{7A80010B-EC55-41E3-93C6-1E3EF9D0DBB5}" dt="2026-07-29T18:25:30.356" v="328" actId="166"/>
          <ac:spMkLst>
            <pc:docMk/>
            <pc:sldMk cId="2217342857" sldId="272"/>
            <ac:spMk id="5" creationId="{6C834B4D-35F4-40F9-B43C-ED2AB6E4A29A}"/>
          </ac:spMkLst>
        </pc:spChg>
        <pc:spChg chg="add mod">
          <ac:chgData name="Susie McEachern-Lauer" userId="4ad40152-303b-4799-b6f1-6bd0ecd3b745" providerId="ADAL" clId="{7A80010B-EC55-41E3-93C6-1E3EF9D0DBB5}" dt="2026-07-29T19:14:21.255" v="871" actId="1076"/>
          <ac:spMkLst>
            <pc:docMk/>
            <pc:sldMk cId="2217342857" sldId="272"/>
            <ac:spMk id="13" creationId="{F2EC864D-F8D4-CC84-892A-B0383DDB0E45}"/>
          </ac:spMkLst>
        </pc:spChg>
        <pc:picChg chg="add del mod">
          <ac:chgData name="Susie McEachern-Lauer" userId="4ad40152-303b-4799-b6f1-6bd0ecd3b745" providerId="ADAL" clId="{7A80010B-EC55-41E3-93C6-1E3EF9D0DBB5}" dt="2026-07-29T18:00:51.298" v="194" actId="21"/>
          <ac:picMkLst>
            <pc:docMk/>
            <pc:sldMk cId="2217342857" sldId="272"/>
            <ac:picMk id="6" creationId="{E220EEBA-C1E0-6E16-7890-1081522C4B6F}"/>
          </ac:picMkLst>
        </pc:picChg>
        <pc:picChg chg="add mod ord">
          <ac:chgData name="Susie McEachern-Lauer" userId="4ad40152-303b-4799-b6f1-6bd0ecd3b745" providerId="ADAL" clId="{7A80010B-EC55-41E3-93C6-1E3EF9D0DBB5}" dt="2026-07-29T18:03:34.465" v="224" actId="1076"/>
          <ac:picMkLst>
            <pc:docMk/>
            <pc:sldMk cId="2217342857" sldId="272"/>
            <ac:picMk id="8" creationId="{2ECE4748-6833-B01F-802E-5DF9E3E30C6F}"/>
          </ac:picMkLst>
        </pc:picChg>
        <pc:picChg chg="add mod">
          <ac:chgData name="Susie McEachern-Lauer" userId="4ad40152-303b-4799-b6f1-6bd0ecd3b745" providerId="ADAL" clId="{7A80010B-EC55-41E3-93C6-1E3EF9D0DBB5}" dt="2026-07-29T18:24:57.669" v="323" actId="1076"/>
          <ac:picMkLst>
            <pc:docMk/>
            <pc:sldMk cId="2217342857" sldId="272"/>
            <ac:picMk id="10" creationId="{CBC8D0AA-1956-C2DA-08CC-2AFBBFC46C7C}"/>
          </ac:picMkLst>
        </pc:picChg>
        <pc:picChg chg="add mod ord">
          <ac:chgData name="Susie McEachern-Lauer" userId="4ad40152-303b-4799-b6f1-6bd0ecd3b745" providerId="ADAL" clId="{7A80010B-EC55-41E3-93C6-1E3EF9D0DBB5}" dt="2026-07-29T19:39:17.083" v="925" actId="171"/>
          <ac:picMkLst>
            <pc:docMk/>
            <pc:sldMk cId="2217342857" sldId="272"/>
            <ac:picMk id="12" creationId="{BF670EC3-91EF-9C84-9418-429BABDA85E6}"/>
          </ac:picMkLst>
        </pc:picChg>
      </pc:sldChg>
      <pc:sldChg chg="addSp modSp mod modAnim">
        <pc:chgData name="Susie McEachern-Lauer" userId="4ad40152-303b-4799-b6f1-6bd0ecd3b745" providerId="ADAL" clId="{7A80010B-EC55-41E3-93C6-1E3EF9D0DBB5}" dt="2026-07-29T19:50:26.770" v="955"/>
        <pc:sldMkLst>
          <pc:docMk/>
          <pc:sldMk cId="1781862087" sldId="274"/>
        </pc:sldMkLst>
        <pc:spChg chg="mod">
          <ac:chgData name="Susie McEachern-Lauer" userId="4ad40152-303b-4799-b6f1-6bd0ecd3b745" providerId="ADAL" clId="{7A80010B-EC55-41E3-93C6-1E3EF9D0DBB5}" dt="2026-07-29T19:42:32.757" v="932" actId="14838"/>
          <ac:spMkLst>
            <pc:docMk/>
            <pc:sldMk cId="1781862087" sldId="274"/>
            <ac:spMk id="2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9:00:46.151" v="548" actId="962"/>
          <ac:spMkLst>
            <pc:docMk/>
            <pc:sldMk cId="1781862087" sldId="274"/>
            <ac:spMk id="3" creationId="{00000000-0000-0000-0000-000000000000}"/>
          </ac:spMkLst>
        </pc:spChg>
        <pc:spChg chg="mod">
          <ac:chgData name="Susie McEachern-Lauer" userId="4ad40152-303b-4799-b6f1-6bd0ecd3b745" providerId="ADAL" clId="{7A80010B-EC55-41E3-93C6-1E3EF9D0DBB5}" dt="2026-07-29T18:43:50.193" v="423" actId="1076"/>
          <ac:spMkLst>
            <pc:docMk/>
            <pc:sldMk cId="1781862087" sldId="274"/>
            <ac:spMk id="4" creationId="{00000000-0000-0000-0000-000000000000}"/>
          </ac:spMkLst>
        </pc:spChg>
        <pc:spChg chg="mod ord">
          <ac:chgData name="Susie McEachern-Lauer" userId="4ad40152-303b-4799-b6f1-6bd0ecd3b745" providerId="ADAL" clId="{7A80010B-EC55-41E3-93C6-1E3EF9D0DBB5}" dt="2026-07-29T19:00:16.371" v="527" actId="1076"/>
          <ac:spMkLst>
            <pc:docMk/>
            <pc:sldMk cId="1781862087" sldId="274"/>
            <ac:spMk id="5" creationId="{6C834B4D-35F4-40F9-B43C-ED2AB6E4A29A}"/>
          </ac:spMkLst>
        </pc:spChg>
        <pc:spChg chg="add mod">
          <ac:chgData name="Susie McEachern-Lauer" userId="4ad40152-303b-4799-b6f1-6bd0ecd3b745" providerId="ADAL" clId="{7A80010B-EC55-41E3-93C6-1E3EF9D0DBB5}" dt="2026-07-29T19:15:07.424" v="903" actId="1076"/>
          <ac:spMkLst>
            <pc:docMk/>
            <pc:sldMk cId="1781862087" sldId="274"/>
            <ac:spMk id="9" creationId="{93C06BE0-CB42-F8DB-1DA7-D3DCF7FBEDC2}"/>
          </ac:spMkLst>
        </pc:spChg>
        <pc:picChg chg="add mod ord">
          <ac:chgData name="Susie McEachern-Lauer" userId="4ad40152-303b-4799-b6f1-6bd0ecd3b745" providerId="ADAL" clId="{7A80010B-EC55-41E3-93C6-1E3EF9D0DBB5}" dt="2026-07-29T18:44:15.673" v="428" actId="171"/>
          <ac:picMkLst>
            <pc:docMk/>
            <pc:sldMk cId="1781862087" sldId="274"/>
            <ac:picMk id="8" creationId="{2E929652-54C1-5444-10A5-E82F47914B3B}"/>
          </ac:picMkLst>
        </pc:picChg>
      </pc:sldChg>
      <pc:sldChg chg="add del">
        <pc:chgData name="Susie McEachern-Lauer" userId="4ad40152-303b-4799-b6f1-6bd0ecd3b745" providerId="ADAL" clId="{7A80010B-EC55-41E3-93C6-1E3EF9D0DBB5}" dt="2026-07-29T19:32:00.404" v="911" actId="2696"/>
        <pc:sldMkLst>
          <pc:docMk/>
          <pc:sldMk cId="3369772348" sldId="275"/>
        </pc:sldMkLst>
      </pc:sldChg>
      <pc:sldChg chg="add del">
        <pc:chgData name="Susie McEachern-Lauer" userId="4ad40152-303b-4799-b6f1-6bd0ecd3b745" providerId="ADAL" clId="{7A80010B-EC55-41E3-93C6-1E3EF9D0DBB5}" dt="2026-07-29T19:32:05.855" v="912" actId="2696"/>
        <pc:sldMkLst>
          <pc:docMk/>
          <pc:sldMk cId="282982358" sldId="276"/>
        </pc:sldMkLst>
      </pc:sldChg>
      <pc:sldChg chg="add del">
        <pc:chgData name="Susie McEachern-Lauer" userId="4ad40152-303b-4799-b6f1-6bd0ecd3b745" providerId="ADAL" clId="{7A80010B-EC55-41E3-93C6-1E3EF9D0DBB5}" dt="2026-07-29T19:32:08.851" v="913" actId="2696"/>
        <pc:sldMkLst>
          <pc:docMk/>
          <pc:sldMk cId="644160544" sldId="277"/>
        </pc:sldMkLst>
      </pc:sldChg>
      <pc:sldChg chg="add del">
        <pc:chgData name="Susie McEachern-Lauer" userId="4ad40152-303b-4799-b6f1-6bd0ecd3b745" providerId="ADAL" clId="{7A80010B-EC55-41E3-93C6-1E3EF9D0DBB5}" dt="2026-07-29T19:32:11.524" v="914" actId="2696"/>
        <pc:sldMkLst>
          <pc:docMk/>
          <pc:sldMk cId="976036113" sldId="278"/>
        </pc:sldMkLst>
      </pc:sldChg>
      <pc:sldChg chg="add del">
        <pc:chgData name="Susie McEachern-Lauer" userId="4ad40152-303b-4799-b6f1-6bd0ecd3b745" providerId="ADAL" clId="{7A80010B-EC55-41E3-93C6-1E3EF9D0DBB5}" dt="2026-07-29T19:32:14.352" v="915" actId="2696"/>
        <pc:sldMkLst>
          <pc:docMk/>
          <pc:sldMk cId="3469575016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2E0AD-9858-47B6-9DFE-2A8BEEED1B7C}" type="datetimeFigureOut">
              <a:rPr lang="en-US" smtClean="0"/>
              <a:t>7/29/2026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236BF-304B-40EC-B56F-E5BD16DD4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348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236BF-304B-40EC-B56F-E5BD16DD493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00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Moore Norman Technology Center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236BF-304B-40EC-B56F-E5BD16DD49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057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236BF-304B-40EC-B56F-E5BD16DD493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242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236BF-304B-40EC-B56F-E5BD16DD493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191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236BF-304B-40EC-B56F-E5BD16DD493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2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hyperlink" Target="https://veri-art.net/10-plagues-coloring-pages/" TargetMode="Externa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s://www.vecteezy.com/png/10885828-mental-yellow-20-3d-number" TargetMode="Externa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hyperlink" Target="https://freepngimg.com/png/18878-scroll-free-png-image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hyperlink" Target="https://freepngimg.com/png/9047-5-number-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hyperlink" Target="https://freepngimg.com/png/10427-confetti-png-picture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8" b="-7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 descr="OkHSE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857500" y="342900"/>
            <a:ext cx="13792200" cy="4114800"/>
          </a:xfrm>
          <a:custGeom>
            <a:avLst/>
            <a:gdLst/>
            <a:ahLst/>
            <a:cxnLst/>
            <a:rect l="l" t="t" r="r" b="b"/>
            <a:pathLst>
              <a:path w="18157688" h="18157688">
                <a:moveTo>
                  <a:pt x="0" y="0"/>
                </a:moveTo>
                <a:lnTo>
                  <a:pt x="18157689" y="0"/>
                </a:lnTo>
                <a:lnTo>
                  <a:pt x="18157689" y="18157688"/>
                </a:lnTo>
                <a:lnTo>
                  <a:pt x="0" y="181576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878" t="-84312" r="-1" b="-146080"/>
            </a:stretch>
          </a:blipFill>
        </p:spPr>
        <p:txBody>
          <a:bodyPr/>
          <a:lstStyle/>
          <a:p>
            <a:endParaRPr lang="en-US" sz="1600" dirty="0"/>
          </a:p>
        </p:txBody>
      </p:sp>
      <p:sp>
        <p:nvSpPr>
          <p:cNvPr id="4" name="TextBox 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05000" y="4773386"/>
            <a:ext cx="1501140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Welcome to Day</a:t>
            </a:r>
            <a:r>
              <a:rPr lang="en-US" sz="9600" i="1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 of the </a:t>
            </a:r>
          </a:p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Oklahoma Summit!</a:t>
            </a:r>
          </a:p>
        </p:txBody>
      </p:sp>
      <p:pic>
        <p:nvPicPr>
          <p:cNvPr id="6" name="Picture 5" descr="Oklahoma Department of Career Tech logo">
            <a:extLst>
              <a:ext uri="{FF2B5EF4-FFF2-40B4-BE49-F238E27FC236}">
                <a16:creationId xmlns:a16="http://schemas.microsoft.com/office/drawing/2014/main" id="{E18C93B3-70DD-5EDC-8951-FC4C754502C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0" y="7728041"/>
            <a:ext cx="3962400" cy="14976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9BE394FE-4599-083A-0BA6-6CD53B72A7B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115786"/>
            <a:ext cx="8229600" cy="1143000"/>
          </a:xfrm>
        </p:spPr>
        <p:txBody>
          <a:bodyPr/>
          <a:lstStyle/>
          <a:p>
            <a:r>
              <a:rPr lang="en-US" dirty="0"/>
              <a:t>Welcome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4782" y="27214"/>
            <a:ext cx="18442782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pPr algn="ctr"/>
            <a:endParaRPr lang="en-US" sz="7200" u="sng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algn="ctr"/>
            <a:endParaRPr lang="en-US" sz="7200" u="sng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algn="ctr"/>
            <a:endParaRPr lang="en-US" sz="7200" u="sng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</p:txBody>
      </p:sp>
      <p:sp>
        <p:nvSpPr>
          <p:cNvPr id="3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 dirty="0"/>
          </a:p>
        </p:txBody>
      </p:sp>
      <p:sp>
        <p:nvSpPr>
          <p:cNvPr id="4" name="TextBox 4"/>
          <p:cNvSpPr txBox="1"/>
          <p:nvPr/>
        </p:nvSpPr>
        <p:spPr>
          <a:xfrm>
            <a:off x="11887200" y="711517"/>
            <a:ext cx="6017418" cy="8863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Shelly Larson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Candice Longnecker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Mitzee Martin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Dustin Moss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Jeanna Munholland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Amber Pagel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Ammy Perry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Karen Petrak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Kay Ray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John Treadway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Monica Wakley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Sandy Willard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834B4D-35F4-40F9-B43C-ED2AB6E4A29A}"/>
              </a:ext>
            </a:extLst>
          </p:cNvPr>
          <p:cNvSpPr txBox="1"/>
          <p:nvPr/>
        </p:nvSpPr>
        <p:spPr>
          <a:xfrm>
            <a:off x="534081" y="523919"/>
            <a:ext cx="6017418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Natalie Bowman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Kaydee Clark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Crystal Conner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Jennifer Duke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Leslie Foster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Kinsey Gaylor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Kimberly Hardaway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Alicia Hensley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Aaron Inlow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Lisa Johnson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Rebecca Johnson</a:t>
            </a:r>
          </a:p>
          <a:p>
            <a:r>
              <a:rPr lang="en-US" sz="4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Becky Lamont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7FDA9B-BD17-A5FD-18AC-5D0161ED1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031" y="197847"/>
            <a:ext cx="6832801" cy="10287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68B4F2-C50A-8588-4F48-9DD342EB0A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2843">
            <a:off x="6027458" y="716399"/>
            <a:ext cx="4538753" cy="38106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986D0E-89FD-6FBC-6788-812CBDC738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63995">
            <a:off x="6523164" y="5062595"/>
            <a:ext cx="4460039" cy="5566666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3825179D-AD37-F0E3-38B9-532F8CC9E0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54782" y="-1193505"/>
            <a:ext cx="8229600" cy="1143000"/>
          </a:xfrm>
        </p:spPr>
        <p:txBody>
          <a:bodyPr/>
          <a:lstStyle/>
          <a:p>
            <a:r>
              <a:rPr lang="en-US" dirty="0"/>
              <a:t>10 Years of Service</a:t>
            </a:r>
          </a:p>
        </p:txBody>
      </p:sp>
    </p:spTree>
    <p:extLst>
      <p:ext uri="{BB962C8B-B14F-4D97-AF65-F5344CB8AC3E}">
        <p14:creationId xmlns:p14="http://schemas.microsoft.com/office/powerpoint/2010/main" val="4394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921" y="-75772"/>
            <a:ext cx="18288000" cy="1036277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pPr algn="ctr"/>
            <a:endParaRPr lang="en-US" sz="8800" u="sng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</p:txBody>
      </p:sp>
      <p:sp>
        <p:nvSpPr>
          <p:cNvPr id="3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834B4D-35F4-40F9-B43C-ED2AB6E4A29A}"/>
              </a:ext>
            </a:extLst>
          </p:cNvPr>
          <p:cNvSpPr txBox="1"/>
          <p:nvPr/>
        </p:nvSpPr>
        <p:spPr>
          <a:xfrm>
            <a:off x="4876800" y="5143500"/>
            <a:ext cx="90582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Heather Black</a:t>
            </a:r>
          </a:p>
          <a:p>
            <a:pPr algn="ctr"/>
            <a:r>
              <a:rPr lang="en-US" sz="8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Gala Braudrick</a:t>
            </a:r>
          </a:p>
          <a:p>
            <a:pPr algn="ctr"/>
            <a:r>
              <a:rPr lang="en-US" sz="8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Lindsey Hays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6A8318A-EE8B-BE51-068F-EA2DC4AF3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686222" y="-2800985"/>
            <a:ext cx="6832801" cy="10287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78B39D-26F1-2D47-DE5F-C336B1FFF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955107" y="729387"/>
            <a:ext cx="5150793" cy="44249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9A0DA7D-65FC-853D-E527-64BB1F838B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5384" y="1205562"/>
            <a:ext cx="4239691" cy="5291645"/>
          </a:xfrm>
          <a:prstGeom prst="rect">
            <a:avLst/>
          </a:prstGeom>
        </p:spPr>
      </p:pic>
      <p:sp>
        <p:nvSpPr>
          <p:cNvPr id="21" name="Title 20">
            <a:extLst>
              <a:ext uri="{FF2B5EF4-FFF2-40B4-BE49-F238E27FC236}">
                <a16:creationId xmlns:a16="http://schemas.microsoft.com/office/drawing/2014/main" id="{51B509CF-B439-62C9-4BD9-4F351A6107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381000" y="-1370558"/>
            <a:ext cx="8229600" cy="1143000"/>
          </a:xfrm>
        </p:spPr>
        <p:txBody>
          <a:bodyPr/>
          <a:lstStyle/>
          <a:p>
            <a:r>
              <a:rPr lang="en-US" dirty="0"/>
              <a:t>15 Years of Service</a:t>
            </a:r>
          </a:p>
        </p:txBody>
      </p:sp>
    </p:spTree>
    <p:extLst>
      <p:ext uri="{BB962C8B-B14F-4D97-AF65-F5344CB8AC3E}">
        <p14:creationId xmlns:p14="http://schemas.microsoft.com/office/powerpoint/2010/main" val="66388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632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pPr algn="ctr">
              <a:lnSpc>
                <a:spcPct val="150000"/>
              </a:lnSpc>
            </a:pPr>
            <a:endParaRPr lang="en-US" sz="8800" u="sng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</p:txBody>
      </p:sp>
      <p:sp>
        <p:nvSpPr>
          <p:cNvPr id="3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670EC3-91EF-9C84-9418-429BABDA8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927158">
            <a:off x="3224670" y="-2800984"/>
            <a:ext cx="6832801" cy="10287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CE4748-6833-B01F-802E-5DF9E3E30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625607">
            <a:off x="1439407" y="-37228"/>
            <a:ext cx="5895070" cy="5895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C8D0AA-1956-C2DA-08CC-2AFBBFC46C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2777" y="253587"/>
            <a:ext cx="4540023" cy="56664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834B4D-35F4-40F9-B43C-ED2AB6E4A29A}"/>
              </a:ext>
            </a:extLst>
          </p:cNvPr>
          <p:cNvSpPr txBox="1"/>
          <p:nvPr/>
        </p:nvSpPr>
        <p:spPr>
          <a:xfrm>
            <a:off x="4544786" y="4313258"/>
            <a:ext cx="102012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Jammie Blankenship</a:t>
            </a:r>
          </a:p>
          <a:p>
            <a:pPr algn="ctr"/>
            <a:r>
              <a:rPr lang="en-US" sz="6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Michael Gibson</a:t>
            </a:r>
          </a:p>
          <a:p>
            <a:pPr algn="ctr"/>
            <a:r>
              <a:rPr lang="en-US" sz="6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Jeffrey Prater</a:t>
            </a:r>
          </a:p>
          <a:p>
            <a:pPr algn="ctr"/>
            <a:r>
              <a:rPr lang="en-US" sz="6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Linda Scott</a:t>
            </a:r>
          </a:p>
          <a:p>
            <a:pPr algn="ctr"/>
            <a:r>
              <a:rPr lang="en-US" sz="6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Mia Sweetman</a:t>
            </a:r>
          </a:p>
          <a:p>
            <a:pPr algn="ctr"/>
            <a:r>
              <a:rPr lang="en-US" sz="6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Julie Williams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2EC864D-F8D4-CC84-892A-B0383DDB0E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329" y="-1252912"/>
            <a:ext cx="8229600" cy="1143000"/>
          </a:xfrm>
        </p:spPr>
        <p:txBody>
          <a:bodyPr/>
          <a:lstStyle/>
          <a:p>
            <a:r>
              <a:rPr lang="en-US" dirty="0"/>
              <a:t>20 Years of Service</a:t>
            </a:r>
          </a:p>
        </p:txBody>
      </p:sp>
    </p:spTree>
    <p:extLst>
      <p:ext uri="{BB962C8B-B14F-4D97-AF65-F5344CB8AC3E}">
        <p14:creationId xmlns:p14="http://schemas.microsoft.com/office/powerpoint/2010/main" val="221734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1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CA6C0C-5046-380D-2239-D8CB3E981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43099" y="25130"/>
            <a:ext cx="20192999" cy="1028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61C512-DDD4-1A3C-F82B-5709AD34D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133600" y="552450"/>
            <a:ext cx="6122962" cy="4591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B8A734-A6F6-5680-6DDC-1C9A7E44F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3762" y="723900"/>
            <a:ext cx="3457272" cy="3338737"/>
          </a:xfrm>
          <a:prstGeom prst="ellipse">
            <a:avLst/>
          </a:prstGeom>
          <a:ln w="63500" cap="rnd"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1"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 prst="relaxedInset"/>
            <a:contourClr>
              <a:srgbClr val="333333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5FABAA-2620-4957-842A-739E602631A1}"/>
              </a:ext>
            </a:extLst>
          </p:cNvPr>
          <p:cNvSpPr txBox="1"/>
          <p:nvPr/>
        </p:nvSpPr>
        <p:spPr>
          <a:xfrm>
            <a:off x="1676400" y="3396343"/>
            <a:ext cx="149352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8800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algn="ctr"/>
            <a:r>
              <a:rPr lang="en-US" sz="8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Darlene Baker</a:t>
            </a:r>
          </a:p>
          <a:p>
            <a:pPr algn="ctr"/>
            <a:r>
              <a:rPr lang="en-US" sz="8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Jeana Bateson</a:t>
            </a:r>
          </a:p>
          <a:p>
            <a:pPr algn="ctr"/>
            <a:r>
              <a:rPr lang="en-US" sz="88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Renee  Sherrill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3692B26-7F7B-2E14-BD1D-BEF430A175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8600" y="-1168130"/>
            <a:ext cx="8229600" cy="1143000"/>
          </a:xfrm>
        </p:spPr>
        <p:txBody>
          <a:bodyPr/>
          <a:lstStyle/>
          <a:p>
            <a:r>
              <a:rPr lang="en-US" dirty="0"/>
              <a:t>25 Years of 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1077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8" b="-78"/>
            </a:stretch>
          </a:blipFill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Celebrating Our Health Science Education </a:t>
            </a:r>
          </a:p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3562A6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Playfair Display Bold"/>
                <a:ea typeface="Playfair Display Bold"/>
                <a:cs typeface="Playfair Display Bold"/>
                <a:sym typeface="Playfair Display Bold"/>
              </a:rPr>
              <a:t>Retirees</a:t>
            </a:r>
          </a:p>
        </p:txBody>
      </p:sp>
      <p:sp>
        <p:nvSpPr>
          <p:cNvPr id="3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 dirty="0"/>
          </a:p>
        </p:txBody>
      </p:sp>
      <p:sp>
        <p:nvSpPr>
          <p:cNvPr id="4" name="TextBox 4"/>
          <p:cNvSpPr txBox="1"/>
          <p:nvPr/>
        </p:nvSpPr>
        <p:spPr>
          <a:xfrm>
            <a:off x="11408907" y="1758904"/>
            <a:ext cx="6262688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Francine Johnson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Susan McLaughlin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Stacee Martin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Beverly H. Osborne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Karen Shirey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Lydia Snyder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Shelly Swalley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929652-54C1-5444-10A5-E82F47914B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2347031"/>
            <a:ext cx="5624668" cy="56246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F46D0B-A941-4ECF-8A3E-B12A3CD098CF}"/>
              </a:ext>
            </a:extLst>
          </p:cNvPr>
          <p:cNvSpPr txBox="1"/>
          <p:nvPr/>
        </p:nvSpPr>
        <p:spPr>
          <a:xfrm>
            <a:off x="1066800" y="8512720"/>
            <a:ext cx="1658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i="1" dirty="0"/>
              <a:t>"Your dedication has shaped countless futures. </a:t>
            </a:r>
          </a:p>
          <a:p>
            <a:pPr algn="ctr"/>
            <a:r>
              <a:rPr lang="en-US" sz="4800" i="1" dirty="0"/>
              <a:t>Thank you for your lasting impact."— OkHSE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834B4D-35F4-40F9-B43C-ED2AB6E4A29A}"/>
              </a:ext>
            </a:extLst>
          </p:cNvPr>
          <p:cNvSpPr txBox="1"/>
          <p:nvPr/>
        </p:nvSpPr>
        <p:spPr>
          <a:xfrm>
            <a:off x="1050471" y="1726247"/>
            <a:ext cx="5781675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Kathryn D. Bales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Joella Coffey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Sherry Conder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Brenda Duensing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Lisa Dyer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Tammie Golden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Robin Haff</a:t>
            </a:r>
          </a:p>
          <a:p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Cindy Heald</a:t>
            </a:r>
          </a:p>
          <a:p>
            <a:pPr algn="ctr"/>
            <a:endParaRPr lang="en-US" sz="5400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3C06BE0-CB42-F8DB-1DA7-D3DCF7FBED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457200" y="-1143000"/>
            <a:ext cx="8229600" cy="1143000"/>
          </a:xfrm>
        </p:spPr>
        <p:txBody>
          <a:bodyPr/>
          <a:lstStyle/>
          <a:p>
            <a:r>
              <a:rPr lang="en-US" dirty="0"/>
              <a:t>Retirees</a:t>
            </a:r>
          </a:p>
        </p:txBody>
      </p:sp>
    </p:spTree>
    <p:extLst>
      <p:ext uri="{BB962C8B-B14F-4D97-AF65-F5344CB8AC3E}">
        <p14:creationId xmlns:p14="http://schemas.microsoft.com/office/powerpoint/2010/main" val="178186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8" b="-78"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6" name="Picture 5" descr="Thank you with confetti streaming down.">
            <a:extLst>
              <a:ext uri="{FF2B5EF4-FFF2-40B4-BE49-F238E27FC236}">
                <a16:creationId xmlns:a16="http://schemas.microsoft.com/office/drawing/2014/main" id="{D12898AC-F3A1-ABDE-6C87-CF8B77C2F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9037" y="532731"/>
            <a:ext cx="6832801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003612" y="3417663"/>
            <a:ext cx="8767743" cy="2658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582"/>
              </a:lnSpc>
            </a:pPr>
            <a:r>
              <a:rPr lang="en-US" sz="23824" dirty="0">
                <a:solidFill>
                  <a:srgbClr val="3562A6"/>
                </a:solidFill>
                <a:latin typeface="Feeling Passionate"/>
                <a:ea typeface="Feeling Passionate"/>
                <a:cs typeface="Feeling Passionate"/>
                <a:sym typeface="Feeling Passionate"/>
              </a:rPr>
              <a:t>Thank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030176" y="6819231"/>
            <a:ext cx="4714617" cy="2526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50"/>
              </a:lnSpc>
            </a:pPr>
            <a:r>
              <a:rPr lang="en-US" sz="20833" dirty="0">
                <a:solidFill>
                  <a:srgbClr val="3562A6"/>
                </a:solidFill>
                <a:latin typeface="Feeling Passionate"/>
                <a:ea typeface="Feeling Passionate"/>
                <a:cs typeface="Feeling Passionate"/>
                <a:sym typeface="Feeling Passionate"/>
              </a:rPr>
              <a:t>You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E97CE46-D4B0-B1F1-95E9-0A1568AAF5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4212133" y="5383803"/>
            <a:ext cx="9863733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OkACTE Award Winners!</a:t>
            </a:r>
          </a:p>
        </p:txBody>
      </p:sp>
      <p:pic>
        <p:nvPicPr>
          <p:cNvPr id="6" name="Picture 5" descr="OkHSE logo">
            <a:extLst>
              <a:ext uri="{FF2B5EF4-FFF2-40B4-BE49-F238E27FC236}">
                <a16:creationId xmlns:a16="http://schemas.microsoft.com/office/drawing/2014/main" id="{E39752F6-4856-6FC4-5328-60364A758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788041"/>
            <a:ext cx="13796444" cy="4115157"/>
          </a:xfrm>
          <a:prstGeom prst="rect">
            <a:avLst/>
          </a:prstGeom>
        </p:spPr>
      </p:pic>
      <p:pic>
        <p:nvPicPr>
          <p:cNvPr id="8" name="Picture 7" descr="Gold certificate emblem">
            <a:extLst>
              <a:ext uri="{FF2B5EF4-FFF2-40B4-BE49-F238E27FC236}">
                <a16:creationId xmlns:a16="http://schemas.microsoft.com/office/drawing/2014/main" id="{AB4C2FAE-0FA1-B55B-DE6E-BED0AD914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4249400" y="6515100"/>
            <a:ext cx="3276957" cy="327695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FA51B0E-AA98-ACF1-9448-9D808450BD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762000" y="-1114628"/>
            <a:ext cx="8229600" cy="1143000"/>
          </a:xfrm>
        </p:spPr>
        <p:txBody>
          <a:bodyPr/>
          <a:lstStyle/>
          <a:p>
            <a:r>
              <a:rPr lang="en-US" dirty="0"/>
              <a:t>Award Winners</a:t>
            </a:r>
          </a:p>
        </p:txBody>
      </p:sp>
    </p:spTree>
    <p:extLst>
      <p:ext uri="{BB962C8B-B14F-4D97-AF65-F5344CB8AC3E}">
        <p14:creationId xmlns:p14="http://schemas.microsoft.com/office/powerpoint/2010/main" val="752831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8" b="-78"/>
            </a:stretch>
          </a:blip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3562A6"/>
              </a:solidFill>
              <a:effectLst/>
              <a:uLnTx/>
              <a:uFillTx/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600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3562A6"/>
              </a:solidFill>
              <a:effectLst/>
              <a:uLnTx/>
              <a:uFillTx/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600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3562A6"/>
              </a:solidFill>
              <a:effectLst/>
              <a:uLnTx/>
              <a:uFillTx/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3562A6"/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Lorain McKay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24000" y="5105400"/>
            <a:ext cx="15528174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Administrator of the Year</a:t>
            </a:r>
          </a:p>
          <a:p>
            <a:pPr algn="ctr"/>
            <a:endParaRPr lang="en-US" sz="9600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pic>
        <p:nvPicPr>
          <p:cNvPr id="6" name="Picture 5" descr="OkHSE logo">
            <a:extLst>
              <a:ext uri="{FF2B5EF4-FFF2-40B4-BE49-F238E27FC236}">
                <a16:creationId xmlns:a16="http://schemas.microsoft.com/office/drawing/2014/main" id="{70E2B1A5-8D2C-F593-41D5-A3FAFE7AD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5778" y="818972"/>
            <a:ext cx="13796444" cy="41151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45A087-D73E-D604-DE64-F8221FD6C3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6638356"/>
            <a:ext cx="3273836" cy="327383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C0F0D51-76BE-E822-BCE0-92BDEDFEEE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304800" y="-1153538"/>
            <a:ext cx="8229600" cy="1143000"/>
          </a:xfrm>
        </p:spPr>
        <p:txBody>
          <a:bodyPr/>
          <a:lstStyle/>
          <a:p>
            <a:r>
              <a:rPr lang="en-US" dirty="0"/>
              <a:t>Administrator of the Year</a:t>
            </a:r>
          </a:p>
        </p:txBody>
      </p:sp>
    </p:spTree>
    <p:extLst>
      <p:ext uri="{BB962C8B-B14F-4D97-AF65-F5344CB8AC3E}">
        <p14:creationId xmlns:p14="http://schemas.microsoft.com/office/powerpoint/2010/main" val="268894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54428"/>
            <a:ext cx="18288000" cy="1034142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3562A6"/>
              </a:solidFill>
              <a:effectLst/>
              <a:uLnTx/>
              <a:uFillTx/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600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3562A6"/>
              </a:solidFill>
              <a:effectLst/>
              <a:uLnTx/>
              <a:uFillTx/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600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3562A6"/>
              </a:solidFill>
              <a:effectLst/>
              <a:uLnTx/>
              <a:uFillTx/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3562A6"/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Brandi Castle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14964" y="4275416"/>
            <a:ext cx="17258072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Carl Perkins </a:t>
            </a:r>
          </a:p>
          <a:p>
            <a:pPr algn="ctr"/>
            <a:r>
              <a:rPr lang="en-US" sz="80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Community Service Award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54454E-090F-2E89-D443-BC34CBA92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419100"/>
            <a:ext cx="13802540" cy="41151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C6FE54-C30C-D243-C1F2-2A2C69566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1429" y="7173551"/>
            <a:ext cx="3059021" cy="305902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43A2CE92-C036-BAEA-1018-CF85AC44E9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" y="-1143000"/>
            <a:ext cx="8229600" cy="1143000"/>
          </a:xfrm>
        </p:spPr>
        <p:txBody>
          <a:bodyPr/>
          <a:lstStyle/>
          <a:p>
            <a:r>
              <a:rPr lang="en-US" dirty="0"/>
              <a:t>Carl Perkins Community Service</a:t>
            </a:r>
          </a:p>
        </p:txBody>
      </p:sp>
    </p:spTree>
    <p:extLst>
      <p:ext uri="{BB962C8B-B14F-4D97-AF65-F5344CB8AC3E}">
        <p14:creationId xmlns:p14="http://schemas.microsoft.com/office/powerpoint/2010/main" val="380680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Tyler Bell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81200" y="5154386"/>
            <a:ext cx="148590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New Teacher of the Year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75BBB5-48B7-58C1-A0DF-F09E54E46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730" y="667041"/>
            <a:ext cx="13802540" cy="41151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B5D6EE-3D28-2116-925A-C84575D17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71" y="6844311"/>
            <a:ext cx="3273836" cy="327383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49318739-0E10-D3E6-680C-7CF9693896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09593" y="-1143000"/>
            <a:ext cx="8229600" cy="1143000"/>
          </a:xfrm>
        </p:spPr>
        <p:txBody>
          <a:bodyPr/>
          <a:lstStyle/>
          <a:p>
            <a:r>
              <a:rPr lang="en-US" dirty="0"/>
              <a:t>New Teacher</a:t>
            </a:r>
            <a:r>
              <a:rPr lang="en-US" baseline="0" dirty="0"/>
              <a:t> of the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46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endParaRPr lang="en-US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Mia Sweetman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27256" y="5524500"/>
            <a:ext cx="1503348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HSE Teacher of the Year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470854-81B8-F1D0-8440-C3E131F38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818972"/>
            <a:ext cx="13802540" cy="41151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DF8035-8C6C-D51E-F128-3422777FB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7000" y="6842237"/>
            <a:ext cx="3273836" cy="327383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53C0C91-C77D-61C6-EB08-8C6FC6F09AC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52400" y="-1143000"/>
            <a:ext cx="8229600" cy="1143000"/>
          </a:xfrm>
        </p:spPr>
        <p:txBody>
          <a:bodyPr/>
          <a:lstStyle/>
          <a:p>
            <a:r>
              <a:rPr lang="en-US" dirty="0"/>
              <a:t>HSE Teacher of the Year</a:t>
            </a:r>
          </a:p>
        </p:txBody>
      </p:sp>
    </p:spTree>
    <p:extLst>
      <p:ext uri="{BB962C8B-B14F-4D97-AF65-F5344CB8AC3E}">
        <p14:creationId xmlns:p14="http://schemas.microsoft.com/office/powerpoint/2010/main" val="270132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3562A6"/>
              </a:solidFill>
              <a:effectLst/>
              <a:uLnTx/>
              <a:uFillTx/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600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3562A6"/>
              </a:solidFill>
              <a:effectLst/>
              <a:uLnTx/>
              <a:uFillTx/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600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600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3562A6"/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Melissa Powell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29000" y="4218444"/>
            <a:ext cx="1188720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Post-Secondary Teacher of the Year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478987-3E5F-3485-B342-BAE70D290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730" y="476072"/>
            <a:ext cx="13802540" cy="41151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D56DB6-D1D2-F7A8-FB83-DE1B63C81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812" y="6743700"/>
            <a:ext cx="3273836" cy="3273836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E2C16D8F-96F9-2F63-CCFA-50ABB67044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4087" y="-1182201"/>
            <a:ext cx="8229600" cy="1143000"/>
          </a:xfrm>
        </p:spPr>
        <p:txBody>
          <a:bodyPr/>
          <a:lstStyle/>
          <a:p>
            <a:r>
              <a:rPr lang="en-US" dirty="0"/>
              <a:t>Post-Secondary Teacher of the Year</a:t>
            </a:r>
          </a:p>
        </p:txBody>
      </p:sp>
    </p:spTree>
    <p:extLst>
      <p:ext uri="{BB962C8B-B14F-4D97-AF65-F5344CB8AC3E}">
        <p14:creationId xmlns:p14="http://schemas.microsoft.com/office/powerpoint/2010/main" val="23477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306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8" b="-7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 dirty="0"/>
          </a:p>
        </p:txBody>
      </p:sp>
      <p:sp>
        <p:nvSpPr>
          <p:cNvPr id="4" name="TextBox 4"/>
          <p:cNvSpPr txBox="1"/>
          <p:nvPr/>
        </p:nvSpPr>
        <p:spPr>
          <a:xfrm>
            <a:off x="1602569" y="287655"/>
            <a:ext cx="157734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2026 OkHSE Scholarship Award Winners</a:t>
            </a:r>
          </a:p>
        </p:txBody>
      </p:sp>
      <p:pic>
        <p:nvPicPr>
          <p:cNvPr id="8" name="Picture 7" descr="Scrolls open with names">
            <a:extLst>
              <a:ext uri="{FF2B5EF4-FFF2-40B4-BE49-F238E27FC236}">
                <a16:creationId xmlns:a16="http://schemas.microsoft.com/office/drawing/2014/main" id="{9493A862-94AD-150F-9594-278551A773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-921132" y="1502909"/>
            <a:ext cx="8905875" cy="72811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B01830-7842-6B7C-F868-FE813355CC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5024" y="3185223"/>
            <a:ext cx="8900931" cy="72792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85D3FA-5393-3D92-FE83-2366D3E5DF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5239" y="1518761"/>
            <a:ext cx="8900931" cy="7279255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41E3BE7D-FCD4-39C6-0656-FD02436D67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1489" y="-1252066"/>
            <a:ext cx="8229600" cy="1143000"/>
          </a:xfrm>
        </p:spPr>
        <p:txBody>
          <a:bodyPr/>
          <a:lstStyle/>
          <a:p>
            <a:r>
              <a:rPr lang="en-US" dirty="0"/>
              <a:t>Scholarship Winners</a:t>
            </a:r>
          </a:p>
        </p:txBody>
      </p:sp>
    </p:spTree>
    <p:extLst>
      <p:ext uri="{BB962C8B-B14F-4D97-AF65-F5344CB8AC3E}">
        <p14:creationId xmlns:p14="http://schemas.microsoft.com/office/powerpoint/2010/main" val="554109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pPr algn="ctr"/>
            <a:endParaRPr lang="en-US" sz="7200" u="sng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algn="ctr"/>
            <a:endParaRPr lang="en-US" sz="7200" u="sng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algn="ctr"/>
            <a:endParaRPr lang="en-US" sz="7200" u="sng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algn="ctr"/>
            <a:endParaRPr lang="en-US" sz="8000" u="sng" dirty="0">
              <a:solidFill>
                <a:srgbClr val="3562A6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</p:txBody>
      </p:sp>
      <p:sp>
        <p:nvSpPr>
          <p:cNvPr id="3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 dirty="0"/>
          </a:p>
        </p:txBody>
      </p:sp>
      <p:sp>
        <p:nvSpPr>
          <p:cNvPr id="4" name="TextBox 4"/>
          <p:cNvSpPr txBox="1"/>
          <p:nvPr/>
        </p:nvSpPr>
        <p:spPr>
          <a:xfrm>
            <a:off x="12649200" y="189868"/>
            <a:ext cx="4267200" cy="9971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Jami Lymphany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Michele Martin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Todd Martin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Alisa  McCleary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Christa McDonald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Jessica McKinney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Candice McPherson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Ashley Miller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Haley Morgan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Tammy Osburn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Hannah Pfister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Rachel Pritchett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Donna Rawlings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Marci Russell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Christy Self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Brandy Smith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Denise Williams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Casey Woods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834B4D-35F4-40F9-B43C-ED2AB6E4A29A}"/>
              </a:ext>
            </a:extLst>
          </p:cNvPr>
          <p:cNvSpPr txBox="1"/>
          <p:nvPr/>
        </p:nvSpPr>
        <p:spPr>
          <a:xfrm>
            <a:off x="1143000" y="97535"/>
            <a:ext cx="5029200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Leah Agent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Dinae Barefoot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Julie Billington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Cara Bodick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Manuela Chavez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Rhonda Dalluge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Suzanne Damon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Niki Foster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Shonda Garrison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Jessica Guest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Rocío Guzmán López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Fallan Hammond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Amy Hawkins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Tiffany Herndon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Tamara Hicks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April Johnson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Kathryn Johnson</a:t>
            </a:r>
          </a:p>
          <a:p>
            <a:r>
              <a:rPr lang="en-US" sz="36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Blaine Jumper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0D69F7-59D5-344B-8015-4F2692B3D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937760" y="-206722"/>
            <a:ext cx="7162802" cy="107896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111C39-33EF-4FB2-CC14-3D8A7B4582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737025" y="5262140"/>
            <a:ext cx="4405782" cy="44057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FC0B02-78AB-8E16-42D9-12C6FDD5A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7444" y="460765"/>
            <a:ext cx="4760119" cy="5936470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FDA417CC-041C-BBC3-640D-CC8B33E55D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457200" y="-983126"/>
            <a:ext cx="8229600" cy="1143000"/>
          </a:xfrm>
        </p:spPr>
        <p:txBody>
          <a:bodyPr/>
          <a:lstStyle/>
          <a:p>
            <a:r>
              <a:rPr lang="en-US" dirty="0"/>
              <a:t>5 Years of 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315</Words>
  <Application>Microsoft Office PowerPoint</Application>
  <PresentationFormat>Custom</PresentationFormat>
  <Paragraphs>202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Playfair Display Bold</vt:lpstr>
      <vt:lpstr>Canva Sans Bold</vt:lpstr>
      <vt:lpstr>Feeling Passionate</vt:lpstr>
      <vt:lpstr>Calibri</vt:lpstr>
      <vt:lpstr>Office Theme</vt:lpstr>
      <vt:lpstr>Welcome</vt:lpstr>
      <vt:lpstr>Award Winners</vt:lpstr>
      <vt:lpstr>Administrator of the Year</vt:lpstr>
      <vt:lpstr>Carl Perkins Community Service</vt:lpstr>
      <vt:lpstr>New Teacher of the Year</vt:lpstr>
      <vt:lpstr>HSE Teacher of the Year</vt:lpstr>
      <vt:lpstr>Post-Secondary Teacher of the Year</vt:lpstr>
      <vt:lpstr>Scholarship Winners</vt:lpstr>
      <vt:lpstr>5 Years of Service</vt:lpstr>
      <vt:lpstr>10 Years of Service</vt:lpstr>
      <vt:lpstr>15 Years of Service</vt:lpstr>
      <vt:lpstr>20 Years of Service</vt:lpstr>
      <vt:lpstr>25 Years of Service</vt:lpstr>
      <vt:lpstr>Retirees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Summer Annual Meeting Day 2</dc:title>
  <dc:creator>Amy Warner</dc:creator>
  <cp:lastModifiedBy>Susie McEachern-Lauer</cp:lastModifiedBy>
  <cp:revision>11</cp:revision>
  <dcterms:created xsi:type="dcterms:W3CDTF">2006-08-16T00:00:00Z</dcterms:created>
  <dcterms:modified xsi:type="dcterms:W3CDTF">2026-07-29T19:54:17Z</dcterms:modified>
  <dc:identifier>DAGMWbMK5FI</dc:identifier>
</cp:coreProperties>
</file>