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57" r:id="rId4"/>
    <p:sldId id="265" r:id="rId5"/>
    <p:sldId id="264" r:id="rId6"/>
    <p:sldId id="263" r:id="rId7"/>
    <p:sldId id="262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9" r:id="rId18"/>
    <p:sldId id="270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1" r:id="rId29"/>
    <p:sldId id="261" r:id="rId30"/>
    <p:sldId id="260" r:id="rId31"/>
    <p:sldId id="259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78631" autoAdjust="0"/>
  </p:normalViewPr>
  <p:slideViewPr>
    <p:cSldViewPr snapToGrid="0">
      <p:cViewPr varScale="1">
        <p:scale>
          <a:sx n="70" d="100"/>
          <a:sy n="7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3C3C5-9ED8-493B-AAA2-BE12FB828ACB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45EB-DBA4-481E-840A-2A3AAACF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 by making sure that the Instructional Strategy</a:t>
            </a:r>
            <a:r>
              <a:rPr lang="en-US" baseline="0" dirty="0" smtClean="0"/>
              <a:t> cards are passed out and that the reference sheet with page numbers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8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 smtClean="0"/>
          </a:p>
          <a:p>
            <a:r>
              <a:rPr lang="en-US" dirty="0" smtClean="0"/>
              <a:t>Emphasize</a:t>
            </a:r>
            <a:r>
              <a:rPr lang="en-US" baseline="0" dirty="0" smtClean="0"/>
              <a:t> that students will have to be taught many of the strategies they will not just get them on their own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be pages 19-20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53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category </a:t>
            </a:r>
          </a:p>
          <a:p>
            <a:r>
              <a:rPr lang="en-US" dirty="0" smtClean="0"/>
              <a:t>Solidifying Knowledge</a:t>
            </a:r>
          </a:p>
          <a:p>
            <a:r>
              <a:rPr lang="en-US" dirty="0" smtClean="0"/>
              <a:t>Strategies</a:t>
            </a:r>
            <a:r>
              <a:rPr lang="en-US" baseline="0" dirty="0" smtClean="0"/>
              <a:t> that strengthen the knowledge they have gained.  Or make connections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0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r>
              <a:rPr lang="en-US" dirty="0" smtClean="0"/>
              <a:t>As with blooms it gives levels to activities that reinforce knowledge</a:t>
            </a:r>
          </a:p>
          <a:p>
            <a:endParaRPr lang="en-US" dirty="0" smtClean="0"/>
          </a:p>
          <a:p>
            <a:r>
              <a:rPr lang="en-US" dirty="0" smtClean="0"/>
              <a:t>Blooms</a:t>
            </a:r>
            <a:r>
              <a:rPr lang="en-US" baseline="0" dirty="0" smtClean="0"/>
              <a:t> is levels of questions to reinforce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9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 the technique</a:t>
            </a:r>
            <a:r>
              <a:rPr lang="en-US" baseline="0" dirty="0" smtClean="0"/>
              <a:t> for each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94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wall encourages you and your students to use the terms associated w/subject.</a:t>
            </a:r>
          </a:p>
          <a:p>
            <a:endParaRPr lang="en-US" dirty="0" smtClean="0"/>
          </a:p>
          <a:p>
            <a:r>
              <a:rPr lang="en-US" dirty="0" smtClean="0"/>
              <a:t>Vote</a:t>
            </a:r>
            <a:r>
              <a:rPr lang="en-US" baseline="0" dirty="0" smtClean="0"/>
              <a:t> with your feet allows for discussion and 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1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or text book conversation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looking at the strategies by groups today </a:t>
            </a:r>
          </a:p>
          <a:p>
            <a:r>
              <a:rPr lang="en-US" dirty="0" smtClean="0"/>
              <a:t>First group is getting to know students</a:t>
            </a:r>
          </a:p>
          <a:p>
            <a:r>
              <a:rPr lang="en-US" dirty="0" smtClean="0"/>
              <a:t>Most</a:t>
            </a:r>
            <a:r>
              <a:rPr lang="en-US" baseline="0" dirty="0" smtClean="0"/>
              <a:t> important for relating subject to student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8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category</a:t>
            </a:r>
            <a:r>
              <a:rPr lang="en-US" baseline="0" dirty="0" smtClean="0"/>
              <a:t> is feedback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Did student get what you just gave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already looked at some strategies that can also be used as feedback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Review the two types of feedback Formative = not always graded and Summative = usually always graded</a:t>
            </a:r>
          </a:p>
          <a:p>
            <a:r>
              <a:rPr lang="en-US" baseline="0" dirty="0" smtClean="0"/>
              <a:t>We will look at how many of the strategies can be use for both.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0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29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describe</a:t>
            </a:r>
          </a:p>
          <a:p>
            <a:r>
              <a:rPr lang="en-US" dirty="0" smtClean="0"/>
              <a:t>Hand</a:t>
            </a:r>
            <a:r>
              <a:rPr lang="en-US" baseline="0" dirty="0" smtClean="0"/>
              <a:t> out the roll and respond allows you to use dice for students to choose a topic to write or respond.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6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9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r>
              <a:rPr lang="en-US" dirty="0" smtClean="0"/>
              <a:t>There are many rubrics for grading and guiding student with</a:t>
            </a:r>
            <a:r>
              <a:rPr lang="en-US" baseline="0" dirty="0" smtClean="0"/>
              <a:t>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3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6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Briefly describe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5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Hand</a:t>
            </a:r>
            <a:r>
              <a:rPr lang="en-US" baseline="0" dirty="0" smtClean="0"/>
              <a:t> out the Give one Get one and have them do the activity by writing down their 3 favorite IS from today and then getting up and asking another 3 people their favorites</a:t>
            </a:r>
            <a:endParaRPr lang="en-US" dirty="0" smtClean="0"/>
          </a:p>
          <a:p>
            <a:r>
              <a:rPr lang="en-US" dirty="0" smtClean="0"/>
              <a:t>Click to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4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describe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made to fit any class,</a:t>
            </a:r>
            <a:r>
              <a:rPr lang="en-US" baseline="0" dirty="0" smtClean="0"/>
              <a:t> any level that can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95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</a:t>
            </a:r>
            <a:r>
              <a:rPr lang="en-US" baseline="0" dirty="0" smtClean="0"/>
              <a:t> the tip of the iceberg when it comes to Instructional Strategies</a:t>
            </a:r>
          </a:p>
          <a:p>
            <a:r>
              <a:rPr lang="en-US" baseline="0" dirty="0" smtClean="0"/>
              <a:t>Hand out the I DO – We Do – You Do </a:t>
            </a:r>
            <a:r>
              <a:rPr lang="en-US" baseline="0" dirty="0" err="1" smtClean="0"/>
              <a:t>strategie</a:t>
            </a:r>
            <a:r>
              <a:rPr lang="en-US" baseline="0" dirty="0" smtClean="0"/>
              <a:t> and talk about this is what CTE does best</a:t>
            </a:r>
          </a:p>
          <a:p>
            <a:r>
              <a:rPr lang="en-US" baseline="0" dirty="0" smtClean="0"/>
              <a:t>Hand out the Instructional Strategies sheet and point out the different categories they have and if you follow the links in the paper you will fine these strategies and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0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get to know students but self and students know</a:t>
            </a:r>
            <a:r>
              <a:rPr lang="en-US" baseline="0" dirty="0" smtClean="0"/>
              <a:t>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students to tell teacher something they might not want to say in front of class</a:t>
            </a:r>
          </a:p>
          <a:p>
            <a:r>
              <a:rPr lang="en-US" dirty="0" smtClean="0"/>
              <a:t>Exit ticket</a:t>
            </a:r>
            <a:r>
              <a:rPr lang="en-US" baseline="0" dirty="0" smtClean="0"/>
              <a:t> = one thing that is unique about 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also be used as feedback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Hand out packets of 6 exit and entrance tickets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category is bell ringers</a:t>
            </a:r>
          </a:p>
          <a:p>
            <a:r>
              <a:rPr lang="en-US" dirty="0" smtClean="0"/>
              <a:t>You have already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anticipation Guide</a:t>
            </a:r>
            <a:r>
              <a:rPr lang="en-US" baseline="0" dirty="0" smtClean="0"/>
              <a:t>s and do the Instructional Strategies one with them to see how it works if time go back to at end of presentation</a:t>
            </a:r>
          </a:p>
          <a:p>
            <a:r>
              <a:rPr lang="en-US" baseline="0" dirty="0" smtClean="0"/>
              <a:t>Look at second guide and talk about how easy to make.</a:t>
            </a:r>
          </a:p>
          <a:p>
            <a:r>
              <a:rPr lang="en-US" baseline="0" dirty="0" smtClean="0"/>
              <a:t>Page 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the 2 KWL sheets and have them turn to cards</a:t>
            </a:r>
            <a:r>
              <a:rPr lang="en-US" baseline="0" dirty="0" smtClean="0"/>
              <a:t> on page 49-50</a:t>
            </a:r>
          </a:p>
          <a:p>
            <a:r>
              <a:rPr lang="en-US" baseline="0" dirty="0" smtClean="0"/>
              <a:t>Talk about how this is more than a bell ringer it also is a study guide with questions and summary.</a:t>
            </a:r>
          </a:p>
          <a:p>
            <a:r>
              <a:rPr lang="en-US" baseline="0" dirty="0" smtClean="0"/>
              <a:t>The lesson planning KWL shows how easy it is to make.</a:t>
            </a:r>
          </a:p>
          <a:p>
            <a:r>
              <a:rPr lang="en-US" baseline="0" dirty="0" smtClean="0"/>
              <a:t>Can also use at beginning of year for students to Learn about the class you teach.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category</a:t>
            </a:r>
          </a:p>
          <a:p>
            <a:r>
              <a:rPr lang="en-US" dirty="0" smtClean="0"/>
              <a:t>Building knowledge</a:t>
            </a:r>
          </a:p>
          <a:p>
            <a:r>
              <a:rPr lang="en-US" dirty="0" smtClean="0"/>
              <a:t>Different strategies to gather and build</a:t>
            </a:r>
            <a:r>
              <a:rPr lang="en-US" baseline="0" dirty="0" smtClean="0"/>
              <a:t>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45EB-DBA4-481E-840A-2A3AAACFFE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0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20DD-D883-4CB2-A1C2-77B1552260E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D1CE-F4B9-4409-98E6-A3DE49C1D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8861"/>
            <a:ext cx="9144000" cy="68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84" y="0"/>
            <a:ext cx="9107832" cy="68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70" y="0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821"/>
          <a:stretch/>
        </p:blipFill>
        <p:spPr>
          <a:xfrm>
            <a:off x="1142399" y="-295800"/>
            <a:ext cx="9907201" cy="57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99" y="-295801"/>
            <a:ext cx="9907201" cy="74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584</Words>
  <Application>Microsoft Office PowerPoint</Application>
  <PresentationFormat>Widescreen</PresentationFormat>
  <Paragraphs>98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Brubaker</dc:creator>
  <cp:lastModifiedBy>Nathan Brubaker</cp:lastModifiedBy>
  <cp:revision>14</cp:revision>
  <dcterms:created xsi:type="dcterms:W3CDTF">2018-04-16T18:49:56Z</dcterms:created>
  <dcterms:modified xsi:type="dcterms:W3CDTF">2018-05-18T18:53:57Z</dcterms:modified>
</cp:coreProperties>
</file>