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10"/>
  </p:notesMasterIdLst>
  <p:handoutMasterIdLst>
    <p:handoutMasterId r:id="rId11"/>
  </p:handoutMasterIdLst>
  <p:sldIdLst>
    <p:sldId id="382" r:id="rId3"/>
    <p:sldId id="390" r:id="rId4"/>
    <p:sldId id="383" r:id="rId5"/>
    <p:sldId id="384" r:id="rId6"/>
    <p:sldId id="389" r:id="rId7"/>
    <p:sldId id="385" r:id="rId8"/>
    <p:sldId id="386" r:id="rId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486"/>
    <p:restoredTop sz="76327" autoAdjust="0"/>
  </p:normalViewPr>
  <p:slideViewPr>
    <p:cSldViewPr>
      <p:cViewPr varScale="1">
        <p:scale>
          <a:sx n="61" d="100"/>
          <a:sy n="61" d="100"/>
        </p:scale>
        <p:origin x="42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34" d="100"/>
          <a:sy n="134" d="100"/>
        </p:scale>
        <p:origin x="25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82119" cy="46697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504" y="2"/>
            <a:ext cx="2982119" cy="46697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43A1992A-C048-2848-808A-399F434B9DE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901"/>
            <a:ext cx="5505450" cy="3660456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430"/>
            <a:ext cx="2982119" cy="46697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504" y="8829430"/>
            <a:ext cx="2982119" cy="46697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DACF3F6-4315-3247-AFD8-E7769127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7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3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1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1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1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9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9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19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5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894F4-62CB-8143-BB77-54F2FE495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0" y="287685"/>
            <a:ext cx="470915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0" y="1949930"/>
            <a:ext cx="4808854" cy="323167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0" y="287685"/>
            <a:ext cx="470915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0" y="1949930"/>
            <a:ext cx="4808854" cy="323167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EA046-EA29-C948-9F28-453F3B9AE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667"/>
          <a:stretch/>
        </p:blipFill>
        <p:spPr>
          <a:xfrm>
            <a:off x="0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1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A0FE3-4121-7D48-862E-0FF10B6DD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077200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3048000"/>
            <a:ext cx="8077200" cy="2133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91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8077200" cy="342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E5F27-F046-1646-9C0B-4AFF782EF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0000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0487-27AF-CB4A-811F-2C7E05E2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6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840" y="287685"/>
            <a:ext cx="789431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D-DIN-Bold"/>
                <a:cs typeface="D-DIN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858259" y="6019589"/>
            <a:ext cx="4654550" cy="2921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CF233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2260"/>
              </a:lnSpc>
            </a:pPr>
            <a:endParaRPr spc="90" dirty="0">
              <a:solidFill>
                <a:srgbClr val="D20930"/>
              </a:solidFill>
              <a:latin typeface="DIN-Medium"/>
              <a:cs typeface="DIN-Medium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840" y="287685"/>
            <a:ext cx="789431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D-DIN-Bold"/>
                <a:cs typeface="D-DIN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858259" y="6019589"/>
            <a:ext cx="4654550" cy="2921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CF233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2260"/>
              </a:lnSpc>
            </a:pPr>
            <a:endParaRPr spc="90" dirty="0">
              <a:solidFill>
                <a:srgbClr val="D20930"/>
              </a:solidFill>
              <a:latin typeface="DIN-Medium"/>
              <a:cs typeface="DIN-Medium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7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1" r:id="rId4"/>
    <p:sldLayoutId id="2147483683" r:id="rId5"/>
    <p:sldLayoutId id="2147483679" r:id="rId6"/>
    <p:sldLayoutId id="2147483663" r:id="rId7"/>
    <p:sldLayoutId id="2147483664" r:id="rId8"/>
    <p:sldLayoutId id="2147483666" r:id="rId9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9163F2-3CE9-4A7D-A269-325387AE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586"/>
            <a:ext cx="9144000" cy="59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05BC0-7AB7-7040-A325-F6B653D0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94794-D381-BF4A-953D-A892A9B31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5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967473-83E0-5A47-8E2F-C2CA140DB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2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B08B2-31F6-2348-965D-5BF92B545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2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C09F45-314E-FD43-8C7F-B04DCAED3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9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F3229-3962-CE48-A534-62C92B80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DC935-3FAD-1A45-AF2E-9EBEE6A9E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7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5465</TotalTime>
  <Words>3</Words>
  <Application>Microsoft Office PowerPoint</Application>
  <PresentationFormat>On-screen Show (4:3)</PresentationFormat>
  <Paragraphs>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Calibri-Light</vt:lpstr>
      <vt:lpstr>D-DIN-Bold</vt:lpstr>
      <vt:lpstr>DIN-Medium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Becki Foster</dc:creator>
  <cp:keywords/>
  <dc:description/>
  <cp:lastModifiedBy>Nathan Brubaker</cp:lastModifiedBy>
  <cp:revision>174</cp:revision>
  <cp:lastPrinted>2019-07-05T14:36:04Z</cp:lastPrinted>
  <dcterms:created xsi:type="dcterms:W3CDTF">2018-05-31T12:24:33Z</dcterms:created>
  <dcterms:modified xsi:type="dcterms:W3CDTF">2023-07-20T20:03:52Z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2018-05-30T10:00:00Z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2018-05-30T10:00:00Z</vt:filetime>
  </property>
</Properties>
</file>