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382" r:id="rId3"/>
    <p:sldId id="390" r:id="rId4"/>
    <p:sldId id="383" r:id="rId5"/>
    <p:sldId id="384" r:id="rId6"/>
    <p:sldId id="389" r:id="rId7"/>
    <p:sldId id="385" r:id="rId8"/>
    <p:sldId id="386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86"/>
    <p:restoredTop sz="76327" autoAdjust="0"/>
  </p:normalViewPr>
  <p:slideViewPr>
    <p:cSldViewPr>
      <p:cViewPr varScale="1">
        <p:scale>
          <a:sx n="61" d="100"/>
          <a:sy n="61" d="100"/>
        </p:scale>
        <p:origin x="42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4" d="100"/>
          <a:sy n="134" d="100"/>
        </p:scale>
        <p:origin x="2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50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43A1992A-C048-2848-808A-399F434B9DE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660456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50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DACF3F6-4315-3247-AFD8-E7769127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2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8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1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9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1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894F4-62CB-8143-BB77-54F2FE495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EA046-EA29-C948-9F28-453F3B9A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667"/>
          <a:stretch/>
        </p:blipFill>
        <p:spPr>
          <a:xfrm>
            <a:off x="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A0FE3-4121-7D48-862E-0FF10B6DD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8077200" cy="2133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9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077200" cy="342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E5F27-F046-1646-9C0B-4AFF782EF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0000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487-27AF-CB4A-811F-2C7E05E2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6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7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83" r:id="rId5"/>
    <p:sldLayoutId id="2147483679" r:id="rId6"/>
    <p:sldLayoutId id="2147483663" r:id="rId7"/>
    <p:sldLayoutId id="2147483664" r:id="rId8"/>
    <p:sldLayoutId id="2147483666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26C23-ED46-4ADD-ACC2-12608545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116"/>
            <a:ext cx="9144000" cy="59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05BC0-7AB7-7040-A325-F6B653D0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7EA5D-81A5-7B4D-920B-428957CF6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4EBCDE-B30C-DB41-92CA-5736ECDB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FA6657-7FBC-B744-8CCC-9E4993CC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6EC70-73EB-9E4D-A3BE-164DCB03F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C10CE-7311-3544-B600-E75EA436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AA71E8-DF87-F445-A65D-5685C19D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5478</TotalTime>
  <Words>7</Words>
  <Application>Microsoft Office PowerPoint</Application>
  <PresentationFormat>On-screen Show (4:3)</PresentationFormat>
  <Paragraphs>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Calibri-Light</vt:lpstr>
      <vt:lpstr>D-DIN-Bold</vt:lpstr>
      <vt:lpstr>DIN-Medium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Becki Foster</dc:creator>
  <cp:keywords/>
  <dc:description/>
  <cp:lastModifiedBy>Nathan Brubaker</cp:lastModifiedBy>
  <cp:revision>177</cp:revision>
  <cp:lastPrinted>2019-07-05T14:36:04Z</cp:lastPrinted>
  <dcterms:created xsi:type="dcterms:W3CDTF">2018-05-31T12:24:33Z</dcterms:created>
  <dcterms:modified xsi:type="dcterms:W3CDTF">2023-07-21T14:42:45Z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2018-05-30T10:00:00Z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2018-05-30T10:00:00Z</vt:filetime>
  </property>
</Properties>
</file>