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7" r:id="rId2"/>
  </p:sldMasterIdLst>
  <p:notesMasterIdLst>
    <p:notesMasterId r:id="rId10"/>
  </p:notesMasterIdLst>
  <p:handoutMasterIdLst>
    <p:handoutMasterId r:id="rId11"/>
  </p:handoutMasterIdLst>
  <p:sldIdLst>
    <p:sldId id="382" r:id="rId3"/>
    <p:sldId id="390" r:id="rId4"/>
    <p:sldId id="383" r:id="rId5"/>
    <p:sldId id="384" r:id="rId6"/>
    <p:sldId id="389" r:id="rId7"/>
    <p:sldId id="385" r:id="rId8"/>
    <p:sldId id="386" r:id="rId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486"/>
    <p:restoredTop sz="76327" autoAdjust="0"/>
  </p:normalViewPr>
  <p:slideViewPr>
    <p:cSldViewPr>
      <p:cViewPr varScale="1">
        <p:scale>
          <a:sx n="61" d="100"/>
          <a:sy n="61" d="100"/>
        </p:scale>
        <p:origin x="42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134" d="100"/>
          <a:sy n="134" d="100"/>
        </p:scale>
        <p:origin x="2560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666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82119" cy="466972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504" y="2"/>
            <a:ext cx="2982119" cy="466972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43A1992A-C048-2848-808A-399F434B9DE0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9" rIns="92437" bIns="462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901"/>
            <a:ext cx="5505450" cy="3660456"/>
          </a:xfrm>
          <a:prstGeom prst="rect">
            <a:avLst/>
          </a:prstGeom>
        </p:spPr>
        <p:txBody>
          <a:bodyPr vert="horz" lIns="92437" tIns="46219" rIns="92437" bIns="4621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430"/>
            <a:ext cx="2982119" cy="466971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504" y="8829430"/>
            <a:ext cx="2982119" cy="466971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0DACF3F6-4315-3247-AFD8-E7769127D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78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ACF3F6-4315-3247-AFD8-E7769127DE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29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ACF3F6-4315-3247-AFD8-E7769127DE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24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ACF3F6-4315-3247-AFD8-E7769127DE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34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ACF3F6-4315-3247-AFD8-E7769127DE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49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ACF3F6-4315-3247-AFD8-E7769127DE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82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ACF3F6-4315-3247-AFD8-E7769127DE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76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F177-DCEB-404B-B578-065F8767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68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F177-DCEB-404B-B578-065F8767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11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F177-DCEB-404B-B578-065F8767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15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F177-DCEB-404B-B578-065F8767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71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F177-DCEB-404B-B578-065F8767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0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F177-DCEB-404B-B578-065F8767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91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F177-DCEB-404B-B578-065F8767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297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F177-DCEB-404B-B578-065F8767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199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F177-DCEB-404B-B578-065F8767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837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F177-DCEB-404B-B578-065F8767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56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28894F4-62CB-8143-BB77-54F2FE4957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10000" y="287685"/>
            <a:ext cx="4709159" cy="977265"/>
          </a:xfrm>
          <a:prstGeom prst="rect">
            <a:avLst/>
          </a:prstGeom>
        </p:spPr>
        <p:txBody>
          <a:bodyPr lIns="0" tIns="0" rIns="0" bIns="0"/>
          <a:lstStyle>
            <a:lvl1pPr>
              <a:defRPr sz="4900" b="1" i="0">
                <a:solidFill>
                  <a:schemeClr val="tx1"/>
                </a:solidFill>
                <a:latin typeface="D-DIN-Bold"/>
                <a:cs typeface="D-DIN-Bold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10000" y="1949930"/>
            <a:ext cx="4808854" cy="3231670"/>
          </a:xfrm>
          <a:prstGeom prst="rect">
            <a:avLst/>
          </a:prstGeom>
        </p:spPr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Calibri-Light"/>
                <a:cs typeface="Calibri-Light"/>
              </a:defRPr>
            </a:lvl1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F177-DCEB-404B-B578-065F8767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66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10000" y="287685"/>
            <a:ext cx="4709159" cy="977265"/>
          </a:xfrm>
          <a:prstGeom prst="rect">
            <a:avLst/>
          </a:prstGeom>
        </p:spPr>
        <p:txBody>
          <a:bodyPr lIns="0" tIns="0" rIns="0" bIns="0"/>
          <a:lstStyle>
            <a:lvl1pPr>
              <a:defRPr sz="4900" b="1" i="0">
                <a:solidFill>
                  <a:schemeClr val="tx1"/>
                </a:solidFill>
                <a:latin typeface="D-DIN-Bold"/>
                <a:cs typeface="D-DIN-Bold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10000" y="1949930"/>
            <a:ext cx="4808854" cy="3231670"/>
          </a:xfrm>
          <a:prstGeom prst="rect">
            <a:avLst/>
          </a:prstGeom>
        </p:spPr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Calibri-Light"/>
                <a:cs typeface="Calibri-Light"/>
              </a:defRPr>
            </a:lvl1pPr>
          </a:lstStyle>
          <a:p>
            <a:endParaRPr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2EA046-EA29-C948-9F28-453F3B9AEA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61667"/>
          <a:stretch/>
        </p:blipFill>
        <p:spPr>
          <a:xfrm>
            <a:off x="0" y="0"/>
            <a:ext cx="3505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61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29A0FE3-4121-7D48-862E-0FF10B6DD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3400" y="1981200"/>
            <a:ext cx="8077200" cy="977265"/>
          </a:xfrm>
          <a:prstGeom prst="rect">
            <a:avLst/>
          </a:prstGeom>
        </p:spPr>
        <p:txBody>
          <a:bodyPr lIns="0" tIns="0" rIns="0" bIns="0"/>
          <a:lstStyle>
            <a:lvl1pPr>
              <a:defRPr sz="4900" b="1" i="0">
                <a:solidFill>
                  <a:schemeClr val="tx1"/>
                </a:solidFill>
                <a:latin typeface="D-DIN-Bold"/>
                <a:cs typeface="D-DIN-Bold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3400" y="3048000"/>
            <a:ext cx="8077200" cy="2133600"/>
          </a:xfrm>
          <a:prstGeom prst="rect">
            <a:avLst/>
          </a:prstGeom>
        </p:spPr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Calibri-Light"/>
                <a:cs typeface="Calibri-Light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8691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77265"/>
          </a:xfrm>
          <a:prstGeom prst="rect">
            <a:avLst/>
          </a:prstGeom>
        </p:spPr>
        <p:txBody>
          <a:bodyPr lIns="0" tIns="0" rIns="0" bIns="0"/>
          <a:lstStyle>
            <a:lvl1pPr>
              <a:defRPr sz="4900" b="1" i="0">
                <a:solidFill>
                  <a:schemeClr val="tx1"/>
                </a:solidFill>
                <a:latin typeface="D-DIN-Bold"/>
                <a:cs typeface="D-DIN-Bold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3400" y="1752600"/>
            <a:ext cx="8077200" cy="3429000"/>
          </a:xfrm>
          <a:prstGeom prst="rect">
            <a:avLst/>
          </a:prstGeom>
        </p:spPr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Calibri-Light"/>
                <a:cs typeface="Calibri-Light"/>
              </a:defRPr>
            </a:lvl1pPr>
          </a:lstStyle>
          <a:p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FE5F27-F046-1646-9C0B-4AFF782EFE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80000"/>
          <a:stretch/>
        </p:blipFill>
        <p:spPr>
          <a:xfrm>
            <a:off x="0" y="5486400"/>
            <a:ext cx="9144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63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40487-27AF-CB4A-811F-2C7E05E2F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962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4840" y="287685"/>
            <a:ext cx="7894319" cy="977265"/>
          </a:xfrm>
          <a:prstGeom prst="rect">
            <a:avLst/>
          </a:prstGeom>
        </p:spPr>
        <p:txBody>
          <a:bodyPr lIns="0" tIns="0" rIns="0" bIns="0"/>
          <a:lstStyle>
            <a:lvl1pPr>
              <a:defRPr sz="4900" b="1" i="0">
                <a:solidFill>
                  <a:schemeClr val="bg1"/>
                </a:solidFill>
                <a:latin typeface="D-DIN-Bold"/>
                <a:cs typeface="D-DIN-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858259" y="6019589"/>
            <a:ext cx="4654550" cy="292100"/>
          </a:xfrm>
          <a:prstGeom prst="rect">
            <a:avLst/>
          </a:prstGeom>
        </p:spPr>
        <p:txBody>
          <a:bodyPr lIns="0" tIns="0" rIns="0" bIns="0"/>
          <a:lstStyle>
            <a:lvl1pPr>
              <a:defRPr sz="2100" b="0" i="0">
                <a:solidFill>
                  <a:srgbClr val="CF2333"/>
                </a:solidFill>
                <a:latin typeface="Arial"/>
                <a:cs typeface="Arial"/>
              </a:defRPr>
            </a:lvl1pPr>
          </a:lstStyle>
          <a:p>
            <a:pPr>
              <a:lnSpc>
                <a:spcPts val="2260"/>
              </a:lnSpc>
            </a:pPr>
            <a:endParaRPr spc="90" dirty="0">
              <a:solidFill>
                <a:srgbClr val="D20930"/>
              </a:solidFill>
              <a:latin typeface="DIN-Medium"/>
              <a:cs typeface="DIN-Medium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4840" y="287685"/>
            <a:ext cx="7894319" cy="977265"/>
          </a:xfrm>
          <a:prstGeom prst="rect">
            <a:avLst/>
          </a:prstGeom>
        </p:spPr>
        <p:txBody>
          <a:bodyPr lIns="0" tIns="0" rIns="0" bIns="0"/>
          <a:lstStyle>
            <a:lvl1pPr>
              <a:defRPr sz="4900" b="1" i="0">
                <a:solidFill>
                  <a:schemeClr val="bg1"/>
                </a:solidFill>
                <a:latin typeface="D-DIN-Bold"/>
                <a:cs typeface="D-DIN-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858259" y="6019589"/>
            <a:ext cx="4654550" cy="292100"/>
          </a:xfrm>
          <a:prstGeom prst="rect">
            <a:avLst/>
          </a:prstGeom>
        </p:spPr>
        <p:txBody>
          <a:bodyPr lIns="0" tIns="0" rIns="0" bIns="0"/>
          <a:lstStyle>
            <a:lvl1pPr>
              <a:defRPr sz="2100" b="0" i="0">
                <a:solidFill>
                  <a:srgbClr val="CF2333"/>
                </a:solidFill>
                <a:latin typeface="Arial"/>
                <a:cs typeface="Arial"/>
              </a:defRPr>
            </a:lvl1pPr>
          </a:lstStyle>
          <a:p>
            <a:pPr>
              <a:lnSpc>
                <a:spcPts val="2260"/>
              </a:lnSpc>
            </a:pPr>
            <a:endParaRPr spc="90" dirty="0">
              <a:solidFill>
                <a:srgbClr val="D20930"/>
              </a:solidFill>
              <a:latin typeface="DIN-Medium"/>
              <a:cs typeface="DIN-Medium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147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2" r:id="rId3"/>
    <p:sldLayoutId id="2147483681" r:id="rId4"/>
    <p:sldLayoutId id="2147483683" r:id="rId5"/>
    <p:sldLayoutId id="2147483679" r:id="rId6"/>
    <p:sldLayoutId id="2147483663" r:id="rId7"/>
    <p:sldLayoutId id="2147483664" r:id="rId8"/>
    <p:sldLayoutId id="2147483666" r:id="rId9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7F177-DCEB-404B-B578-065F8767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8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105D8F-009B-4C84-B21E-44AB87EAFF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3851"/>
            <a:ext cx="9144000" cy="593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718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D05BC0-7AB7-7040-A325-F6B653D0F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F177-DCEB-404B-B578-065F87678560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B832E1-9A59-304A-8DF7-FE5BA82371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600"/>
            <a:ext cx="91440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150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84F3555-8919-2D43-A2E3-68EF7E0BA7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600"/>
            <a:ext cx="91440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222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F4BD412-B9F2-5F4C-A062-C847707D3D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600"/>
            <a:ext cx="91440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426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2313259-9643-5243-BFED-BD68E2C1AA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600"/>
            <a:ext cx="91440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092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DF7691A-457E-4741-AF8F-36CE3E0AB9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91440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020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51FE30-42D5-2E4E-A349-9F10A69D6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600"/>
            <a:ext cx="91440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607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5480</TotalTime>
  <Words>7</Words>
  <Application>Microsoft Office PowerPoint</Application>
  <PresentationFormat>On-screen Show (4:3)</PresentationFormat>
  <Paragraphs>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Calibri-Light</vt:lpstr>
      <vt:lpstr>D-DIN-Bold</vt:lpstr>
      <vt:lpstr>DIN-Medium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Becki Foster</dc:creator>
  <cp:keywords/>
  <dc:description/>
  <cp:lastModifiedBy>Nathan Brubaker</cp:lastModifiedBy>
  <cp:revision>180</cp:revision>
  <cp:lastPrinted>2019-07-05T14:36:04Z</cp:lastPrinted>
  <dcterms:created xsi:type="dcterms:W3CDTF">2018-05-31T12:24:33Z</dcterms:created>
  <dcterms:modified xsi:type="dcterms:W3CDTF">2023-07-21T18:00:08Z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2018-05-30T10:00:00Z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2018-05-30T10:00:00Z</vt:filetime>
  </property>
</Properties>
</file>