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4"/>
  </p:notesMasterIdLst>
  <p:sldIdLst>
    <p:sldId id="256" r:id="rId2"/>
    <p:sldId id="257" r:id="rId3"/>
    <p:sldId id="258" r:id="rId4"/>
    <p:sldId id="274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6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79" autoAdjust="0"/>
  </p:normalViewPr>
  <p:slideViewPr>
    <p:cSldViewPr>
      <p:cViewPr varScale="1">
        <p:scale>
          <a:sx n="66" d="100"/>
          <a:sy n="66" d="100"/>
        </p:scale>
        <p:origin x="46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0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760F1-9861-4A33-983D-CB70B2906A95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6F3B6-FE49-458E-A93F-FBFE32BE9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00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6F3B6-FE49-458E-A93F-FBFE32BE958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69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6F7DC301-828F-4BC6-98F9-9F3B5EB99E85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6419DD5-2F61-4991-9C4E-D3D73204907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C301-828F-4BC6-98F9-9F3B5EB99E85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19DD5-2F61-4991-9C4E-D3D7320490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C301-828F-4BC6-98F9-9F3B5EB99E85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19DD5-2F61-4991-9C4E-D3D7320490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C301-828F-4BC6-98F9-9F3B5EB99E85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19DD5-2F61-4991-9C4E-D3D7320490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C301-828F-4BC6-98F9-9F3B5EB99E85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19DD5-2F61-4991-9C4E-D3D7320490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C301-828F-4BC6-98F9-9F3B5EB99E85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19DD5-2F61-4991-9C4E-D3D73204907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C301-828F-4BC6-98F9-9F3B5EB99E85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19DD5-2F61-4991-9C4E-D3D73204907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C301-828F-4BC6-98F9-9F3B5EB99E85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19DD5-2F61-4991-9C4E-D3D7320490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C301-828F-4BC6-98F9-9F3B5EB99E85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19DD5-2F61-4991-9C4E-D3D7320490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C301-828F-4BC6-98F9-9F3B5EB99E85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19DD5-2F61-4991-9C4E-D3D7320490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C301-828F-4BC6-98F9-9F3B5EB99E85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19DD5-2F61-4991-9C4E-D3D7320490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6F7DC301-828F-4BC6-98F9-9F3B5EB99E85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56419DD5-2F61-4991-9C4E-D3D73204907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gsgeneaology.org/" TargetMode="External"/><Relationship Id="rId13" Type="http://schemas.openxmlformats.org/officeDocument/2006/relationships/hyperlink" Target="http://resources.rootsweb.ancestry.com/cgi-bin/townco.cgi" TargetMode="External"/><Relationship Id="rId3" Type="http://schemas.openxmlformats.org/officeDocument/2006/relationships/hyperlink" Target="http://www.myfamily.com/" TargetMode="External"/><Relationship Id="rId7" Type="http://schemas.openxmlformats.org/officeDocument/2006/relationships/hyperlink" Target="http://www.genealogy.com/" TargetMode="External"/><Relationship Id="rId12" Type="http://schemas.openxmlformats.org/officeDocument/2006/relationships/hyperlink" Target="http://wc.rootsweb.ancestry.com/" TargetMode="External"/><Relationship Id="rId2" Type="http://schemas.openxmlformats.org/officeDocument/2006/relationships/hyperlink" Target="http://www.myhistory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yndislist.com/" TargetMode="External"/><Relationship Id="rId11" Type="http://schemas.openxmlformats.org/officeDocument/2006/relationships/hyperlink" Target="https://familysearch.org/" TargetMode="External"/><Relationship Id="rId5" Type="http://schemas.openxmlformats.org/officeDocument/2006/relationships/hyperlink" Target="http://www.usgenweb.org/" TargetMode="External"/><Relationship Id="rId10" Type="http://schemas.openxmlformats.org/officeDocument/2006/relationships/hyperlink" Target="http://www.learnwebskills.com/family/intro.html" TargetMode="External"/><Relationship Id="rId4" Type="http://schemas.openxmlformats.org/officeDocument/2006/relationships/hyperlink" Target="http://www.familysearch.com/" TargetMode="External"/><Relationship Id="rId9" Type="http://schemas.openxmlformats.org/officeDocument/2006/relationships/hyperlink" Target="http://www.nara.gov/genealogy/genindex.html" TargetMode="External"/><Relationship Id="rId14" Type="http://schemas.openxmlformats.org/officeDocument/2006/relationships/hyperlink" Target="http://www.mymcpl.org/_uploaded_resources/MGC-ancestorchart.pdf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1" y="3132290"/>
            <a:ext cx="8001000" cy="1793167"/>
          </a:xfrm>
        </p:spPr>
        <p:txBody>
          <a:bodyPr/>
          <a:lstStyle/>
          <a:p>
            <a:r>
              <a:rPr lang="en-US" dirty="0" smtClean="0"/>
              <a:t>Family History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Parenting and Child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28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Autobiography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Turning points in your life</a:t>
            </a:r>
          </a:p>
          <a:p>
            <a:pPr lvl="1"/>
            <a:r>
              <a:rPr lang="en-US" dirty="0" smtClean="0"/>
              <a:t>When did each event occur</a:t>
            </a:r>
          </a:p>
          <a:p>
            <a:pPr lvl="1"/>
            <a:r>
              <a:rPr lang="en-US" dirty="0" smtClean="0"/>
              <a:t>What was the impact of each event</a:t>
            </a:r>
          </a:p>
          <a:p>
            <a:pPr lvl="1"/>
            <a:r>
              <a:rPr lang="en-US" dirty="0" smtClean="0"/>
              <a:t>How did it occur</a:t>
            </a:r>
          </a:p>
          <a:p>
            <a:pPr lvl="1"/>
            <a:r>
              <a:rPr lang="en-US" dirty="0" smtClean="0"/>
              <a:t>How did it change you</a:t>
            </a:r>
          </a:p>
          <a:p>
            <a:pPr lvl="1"/>
            <a:r>
              <a:rPr lang="en-US" dirty="0" smtClean="0"/>
              <a:t>What did you learn</a:t>
            </a:r>
          </a:p>
          <a:p>
            <a:pPr lvl="1"/>
            <a:r>
              <a:rPr lang="en-US" dirty="0" smtClean="0"/>
              <a:t>(some things can be difficult to write about, go as deeply as your comfort and trust allow</a:t>
            </a:r>
          </a:p>
        </p:txBody>
      </p:sp>
    </p:spTree>
    <p:extLst>
      <p:ext uri="{BB962C8B-B14F-4D97-AF65-F5344CB8AC3E}">
        <p14:creationId xmlns:p14="http://schemas.microsoft.com/office/powerpoint/2010/main" val="140592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Mini-Biographies of Relatives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long part -Write biographies of your:</a:t>
            </a:r>
          </a:p>
          <a:p>
            <a:pPr lvl="1"/>
            <a:r>
              <a:rPr lang="en-US" dirty="0" smtClean="0"/>
              <a:t>(be sure to include full name, birthday and birth place</a:t>
            </a:r>
          </a:p>
          <a:p>
            <a:pPr lvl="2"/>
            <a:r>
              <a:rPr lang="en-US" dirty="0" smtClean="0"/>
              <a:t>Parents</a:t>
            </a:r>
          </a:p>
          <a:p>
            <a:pPr lvl="2"/>
            <a:r>
              <a:rPr lang="en-US" dirty="0" smtClean="0"/>
              <a:t>Siblings</a:t>
            </a:r>
          </a:p>
          <a:p>
            <a:pPr lvl="2"/>
            <a:r>
              <a:rPr lang="en-US" dirty="0" smtClean="0"/>
              <a:t>grandparents,</a:t>
            </a:r>
          </a:p>
          <a:p>
            <a:pPr lvl="2"/>
            <a:r>
              <a:rPr lang="en-US" dirty="0" smtClean="0"/>
              <a:t>Great-grandparents</a:t>
            </a:r>
          </a:p>
          <a:p>
            <a:pPr lvl="2"/>
            <a:r>
              <a:rPr lang="en-US" dirty="0" smtClean="0"/>
              <a:t>Any other interesting or important relatives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6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Mini- Bio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include pictures when available w/ captions</a:t>
            </a:r>
          </a:p>
          <a:p>
            <a:r>
              <a:rPr lang="en-US" dirty="0" smtClean="0"/>
              <a:t>Each person gets a separate biography, identify which  side of the family</a:t>
            </a:r>
          </a:p>
          <a:p>
            <a:r>
              <a:rPr lang="en-US" dirty="0" smtClean="0"/>
              <a:t>Parent biographies should be fairly extensive</a:t>
            </a:r>
          </a:p>
          <a:p>
            <a:r>
              <a:rPr lang="en-US" dirty="0" smtClean="0"/>
              <a:t>Your grandparents may be a good source for information on your parents</a:t>
            </a:r>
          </a:p>
          <a:p>
            <a:r>
              <a:rPr lang="en-US" dirty="0" smtClean="0"/>
              <a:t>Your parents are a good source for information</a:t>
            </a:r>
          </a:p>
          <a:p>
            <a:r>
              <a:rPr lang="en-US" dirty="0" smtClean="0"/>
              <a:t>If you have a small family – be more detail with the family you do have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77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Oldest Coherent Relative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do not have this person available – find the person who knows the most about the family, to interview</a:t>
            </a:r>
          </a:p>
          <a:p>
            <a:r>
              <a:rPr lang="en-US" dirty="0" smtClean="0"/>
              <a:t>Plan your interview in advance</a:t>
            </a:r>
          </a:p>
          <a:p>
            <a:r>
              <a:rPr lang="en-US" dirty="0" smtClean="0"/>
              <a:t>You may need to do this on the phone, email, or write a letter to get information</a:t>
            </a:r>
          </a:p>
          <a:p>
            <a:r>
              <a:rPr lang="en-US" dirty="0" smtClean="0"/>
              <a:t>A tape recorder is a great way to get the information down from your interview.</a:t>
            </a:r>
          </a:p>
          <a:p>
            <a:r>
              <a:rPr lang="en-US" dirty="0" smtClean="0"/>
              <a:t>Your parents may be able to help with good 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93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Oldest Coherent Relative –cont.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 historical time line will help with this part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See the time line provided for help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53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Immigration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7467600" cy="3951337"/>
          </a:xfrm>
        </p:spPr>
        <p:txBody>
          <a:bodyPr/>
          <a:lstStyle/>
          <a:p>
            <a:r>
              <a:rPr lang="en-US" dirty="0" smtClean="0"/>
              <a:t>When did family members first come to the USA</a:t>
            </a:r>
          </a:p>
          <a:p>
            <a:r>
              <a:rPr lang="en-US" dirty="0" smtClean="0"/>
              <a:t>Tell who they were</a:t>
            </a:r>
          </a:p>
          <a:p>
            <a:r>
              <a:rPr lang="en-US" dirty="0" smtClean="0"/>
              <a:t>Where did they come from</a:t>
            </a:r>
          </a:p>
          <a:p>
            <a:r>
              <a:rPr lang="en-US" dirty="0" smtClean="0"/>
              <a:t>Why did they come here</a:t>
            </a:r>
          </a:p>
          <a:p>
            <a:r>
              <a:rPr lang="en-US" dirty="0" smtClean="0"/>
              <a:t>Tell what life was like in the former country – if that information is available</a:t>
            </a:r>
          </a:p>
          <a:p>
            <a:r>
              <a:rPr lang="en-US" dirty="0" smtClean="0"/>
              <a:t>What were their 1</a:t>
            </a:r>
            <a:r>
              <a:rPr lang="en-US" baseline="30000" dirty="0" smtClean="0"/>
              <a:t>st</a:t>
            </a:r>
            <a:r>
              <a:rPr lang="en-US" dirty="0" smtClean="0"/>
              <a:t> years like</a:t>
            </a:r>
          </a:p>
          <a:p>
            <a:r>
              <a:rPr lang="en-US" dirty="0" smtClean="0"/>
              <a:t>How did they get jobs</a:t>
            </a:r>
          </a:p>
          <a:p>
            <a:r>
              <a:rPr lang="en-US" dirty="0" smtClean="0"/>
              <a:t>Was language or culture an issue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30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Memories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historical time line if you need help</a:t>
            </a:r>
          </a:p>
          <a:p>
            <a:r>
              <a:rPr lang="en-US" dirty="0" smtClean="0"/>
              <a:t>What events on the time line did your grandparents live through</a:t>
            </a:r>
          </a:p>
          <a:p>
            <a:r>
              <a:rPr lang="en-US" dirty="0" smtClean="0"/>
              <a:t>What was it like for your parents and grandparents to be a teen</a:t>
            </a:r>
          </a:p>
          <a:p>
            <a:r>
              <a:rPr lang="en-US" dirty="0" smtClean="0"/>
              <a:t>Identify the relative quoted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98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have you learned about:</a:t>
            </a:r>
          </a:p>
          <a:p>
            <a:pPr lvl="1"/>
            <a:r>
              <a:rPr lang="en-US" dirty="0" smtClean="0"/>
              <a:t>Yourself</a:t>
            </a:r>
          </a:p>
          <a:p>
            <a:pPr lvl="1"/>
            <a:r>
              <a:rPr lang="en-US" dirty="0" smtClean="0"/>
              <a:t>Your family</a:t>
            </a:r>
          </a:p>
          <a:p>
            <a:pPr lvl="1"/>
            <a:r>
              <a:rPr lang="en-US" dirty="0" smtClean="0"/>
              <a:t>What is your attitude about this assignment, now that you have finished</a:t>
            </a:r>
          </a:p>
          <a:p>
            <a:pPr lvl="1"/>
            <a:r>
              <a:rPr lang="en-US" dirty="0" smtClean="0"/>
              <a:t>What thoughts do you want to leave the reader with?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50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38388"/>
            <a:ext cx="8001000" cy="3951337"/>
          </a:xfrm>
        </p:spPr>
        <p:txBody>
          <a:bodyPr/>
          <a:lstStyle/>
          <a:p>
            <a:r>
              <a:rPr lang="en-US" dirty="0" smtClean="0"/>
              <a:t>Go as far back as you can </a:t>
            </a:r>
          </a:p>
          <a:p>
            <a:r>
              <a:rPr lang="en-US" dirty="0" smtClean="0"/>
              <a:t>How far can you go back beyond your grandparents</a:t>
            </a:r>
          </a:p>
          <a:p>
            <a:r>
              <a:rPr lang="en-US" dirty="0" smtClean="0"/>
              <a:t>You may want to develop this page as a fold out </a:t>
            </a:r>
          </a:p>
          <a:p>
            <a:r>
              <a:rPr lang="en-US" dirty="0" smtClean="0"/>
              <a:t>I have given you a sample template</a:t>
            </a:r>
          </a:p>
          <a:p>
            <a:pPr lvl="1"/>
            <a:r>
              <a:rPr lang="en-US" dirty="0" smtClean="0"/>
              <a:t>The ones on line are easier to clearly identify relationships</a:t>
            </a:r>
          </a:p>
          <a:p>
            <a:pPr lvl="1"/>
            <a:r>
              <a:rPr lang="en-US" dirty="0" smtClean="0"/>
              <a:t>Give full names, birthdates, place of birth, year of death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89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Family Tree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2" t="21923" r="7548" b="26539"/>
          <a:stretch/>
        </p:blipFill>
        <p:spPr bwMode="auto">
          <a:xfrm>
            <a:off x="342314" y="1981200"/>
            <a:ext cx="8412480" cy="3770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29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History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Due May 20</a:t>
            </a:r>
          </a:p>
          <a:p>
            <a:r>
              <a:rPr lang="en-US" dirty="0" smtClean="0"/>
              <a:t>Presentations will begin on May 20</a:t>
            </a:r>
          </a:p>
          <a:p>
            <a:r>
              <a:rPr lang="en-US" dirty="0" smtClean="0"/>
              <a:t>Equal to your semester test (10%) of your grade</a:t>
            </a:r>
          </a:p>
          <a:p>
            <a:r>
              <a:rPr lang="en-US" dirty="0" smtClean="0"/>
              <a:t>You will produce more than a scrap book – you will produce a historical document covering a century or more of your family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83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80010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hlinkClick r:id="rId2"/>
              </a:rPr>
              <a:t>www.myhistory.org</a:t>
            </a:r>
            <a:endParaRPr lang="en-US" b="1" dirty="0" smtClean="0"/>
          </a:p>
          <a:p>
            <a:r>
              <a:rPr lang="en-US" b="1" dirty="0" smtClean="0">
                <a:hlinkClick r:id="rId3"/>
              </a:rPr>
              <a:t>www.myfamily.com</a:t>
            </a:r>
            <a:endParaRPr lang="en-US" b="1" dirty="0" smtClean="0"/>
          </a:p>
          <a:p>
            <a:r>
              <a:rPr lang="en-US" b="1" dirty="0" smtClean="0">
                <a:hlinkClick r:id="rId4"/>
              </a:rPr>
              <a:t>www.FamilySearch.com</a:t>
            </a:r>
            <a:endParaRPr lang="en-US" b="1" dirty="0" smtClean="0"/>
          </a:p>
          <a:p>
            <a:r>
              <a:rPr lang="en-US" b="1" dirty="0" smtClean="0">
                <a:hlinkClick r:id="rId5"/>
              </a:rPr>
              <a:t>www.usgenweb.org</a:t>
            </a:r>
            <a:endParaRPr lang="en-US" b="1" dirty="0" smtClean="0"/>
          </a:p>
          <a:p>
            <a:r>
              <a:rPr lang="en-US" b="1" dirty="0" smtClean="0">
                <a:hlinkClick r:id="rId6"/>
              </a:rPr>
              <a:t>www.cyndislist.com</a:t>
            </a:r>
            <a:endParaRPr lang="en-US" b="1" dirty="0" smtClean="0"/>
          </a:p>
          <a:p>
            <a:r>
              <a:rPr lang="en-US" b="1" dirty="0" smtClean="0">
                <a:hlinkClick r:id="rId7"/>
              </a:rPr>
              <a:t>www.genealogy.com</a:t>
            </a:r>
            <a:endParaRPr lang="en-US" b="1" dirty="0" smtClean="0"/>
          </a:p>
          <a:p>
            <a:r>
              <a:rPr lang="en-US" b="1" dirty="0" smtClean="0">
                <a:hlinkClick r:id="rId8"/>
              </a:rPr>
              <a:t>www.ngsgeneaology.org</a:t>
            </a:r>
            <a:endParaRPr lang="en-US" b="1" dirty="0" smtClean="0"/>
          </a:p>
          <a:p>
            <a:r>
              <a:rPr lang="en-US" b="1" dirty="0" smtClean="0">
                <a:hlinkClick r:id="rId9"/>
              </a:rPr>
              <a:t>www.nara.gov/genealogy/genindex.html</a:t>
            </a:r>
            <a:endParaRPr lang="en-US" b="1" dirty="0" smtClean="0"/>
          </a:p>
          <a:p>
            <a:r>
              <a:rPr lang="en-US" b="1" dirty="0">
                <a:hlinkClick r:id="rId10"/>
              </a:rPr>
              <a:t>http://</a:t>
            </a:r>
            <a:r>
              <a:rPr lang="en-US" b="1" dirty="0" smtClean="0">
                <a:hlinkClick r:id="rId10"/>
              </a:rPr>
              <a:t>www.learnwebskills.com/family/intro.html</a:t>
            </a:r>
            <a:endParaRPr lang="en-US" b="1" dirty="0" smtClean="0"/>
          </a:p>
          <a:p>
            <a:r>
              <a:rPr lang="en-US" b="1" dirty="0">
                <a:hlinkClick r:id="rId11"/>
              </a:rPr>
              <a:t>https://</a:t>
            </a:r>
            <a:r>
              <a:rPr lang="en-US" b="1" dirty="0" smtClean="0">
                <a:hlinkClick r:id="rId11"/>
              </a:rPr>
              <a:t>familysearch.org/</a:t>
            </a:r>
            <a:endParaRPr lang="en-US" b="1" dirty="0" smtClean="0"/>
          </a:p>
          <a:p>
            <a:r>
              <a:rPr lang="en-US" b="1" dirty="0">
                <a:hlinkClick r:id="rId12"/>
              </a:rPr>
              <a:t>http://wc.rootsweb.ancestry.com</a:t>
            </a:r>
            <a:r>
              <a:rPr lang="en-US" b="1" dirty="0" smtClean="0">
                <a:hlinkClick r:id="rId12"/>
              </a:rPr>
              <a:t>/</a:t>
            </a:r>
            <a:endParaRPr lang="en-US" b="1" dirty="0" smtClean="0"/>
          </a:p>
          <a:p>
            <a:r>
              <a:rPr lang="en-US" b="1" dirty="0">
                <a:hlinkClick r:id="rId13"/>
              </a:rPr>
              <a:t>http://</a:t>
            </a:r>
            <a:r>
              <a:rPr lang="en-US" b="1" dirty="0" smtClean="0">
                <a:hlinkClick r:id="rId13"/>
              </a:rPr>
              <a:t>resources.rootsweb.ancestry.com/cgi-bin/townco.cgi</a:t>
            </a:r>
            <a:endParaRPr lang="en-US" b="1" dirty="0" smtClean="0"/>
          </a:p>
          <a:p>
            <a:r>
              <a:rPr lang="en-US" b="1" dirty="0">
                <a:hlinkClick r:id="rId14"/>
              </a:rPr>
              <a:t>http://www.mymcpl.org/_</a:t>
            </a:r>
            <a:r>
              <a:rPr lang="en-US" b="1" dirty="0" smtClean="0">
                <a:hlinkClick r:id="rId14"/>
              </a:rPr>
              <a:t>uploaded_resources/MGC-ancestorchart.pdf</a:t>
            </a:r>
            <a:endParaRPr lang="en-US" b="1" dirty="0" smtClean="0"/>
          </a:p>
          <a:p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39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Oral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the oral presentation you should be able to explain:</a:t>
            </a:r>
          </a:p>
          <a:p>
            <a:pPr lvl="1"/>
            <a:r>
              <a:rPr lang="en-US" dirty="0" smtClean="0"/>
              <a:t>The basic components of your family</a:t>
            </a:r>
          </a:p>
          <a:p>
            <a:pPr lvl="1"/>
            <a:r>
              <a:rPr lang="en-US" dirty="0" smtClean="0"/>
              <a:t>Where your ancestors originated</a:t>
            </a:r>
          </a:p>
          <a:p>
            <a:pPr lvl="1"/>
            <a:r>
              <a:rPr lang="en-US" dirty="0" smtClean="0"/>
              <a:t>2 important / interesting members or experiences of your family</a:t>
            </a:r>
          </a:p>
          <a:p>
            <a:pPr lvl="1"/>
            <a:r>
              <a:rPr lang="en-US" dirty="0" smtClean="0"/>
              <a:t>Any other fascinating facts or stories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12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Choose a Plot &amp; Themes</a:t>
            </a:r>
          </a:p>
          <a:p>
            <a:r>
              <a:rPr lang="en-US" dirty="0"/>
              <a:t>Thinking of your ancestors as characters in your family history story, what problems and obstacles did your ancestors face? A plot gives your family history interest and focus. Popular family history plots and themes include: Immigration/Migration </a:t>
            </a:r>
          </a:p>
          <a:p>
            <a:r>
              <a:rPr lang="en-US" dirty="0"/>
              <a:t>Rags to Riches </a:t>
            </a:r>
          </a:p>
          <a:p>
            <a:r>
              <a:rPr lang="en-US" dirty="0"/>
              <a:t>Pioneer or Farm Life </a:t>
            </a:r>
          </a:p>
          <a:p>
            <a:r>
              <a:rPr lang="en-US" dirty="0"/>
              <a:t>Rising Out of Slavery </a:t>
            </a:r>
          </a:p>
          <a:p>
            <a:r>
              <a:rPr lang="en-US" dirty="0"/>
              <a:t>War Survival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75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Due Monday, April 15</a:t>
            </a:r>
          </a:p>
          <a:p>
            <a:pPr lvl="1"/>
            <a:r>
              <a:rPr lang="en-US" dirty="0" smtClean="0"/>
              <a:t>Type of presentation</a:t>
            </a:r>
          </a:p>
          <a:p>
            <a:pPr lvl="2"/>
            <a:r>
              <a:rPr lang="en-US" dirty="0" smtClean="0"/>
              <a:t>Written story</a:t>
            </a:r>
          </a:p>
          <a:p>
            <a:pPr lvl="2"/>
            <a:r>
              <a:rPr lang="en-US" dirty="0" smtClean="0"/>
              <a:t>Power Point</a:t>
            </a:r>
          </a:p>
          <a:p>
            <a:pPr lvl="2"/>
            <a:r>
              <a:rPr lang="en-US" dirty="0" smtClean="0"/>
              <a:t>Oral Interview</a:t>
            </a:r>
          </a:p>
          <a:p>
            <a:pPr lvl="2"/>
            <a:r>
              <a:rPr lang="en-US" dirty="0" smtClean="0"/>
              <a:t>Display w/ written information</a:t>
            </a:r>
          </a:p>
          <a:p>
            <a:pPr lvl="2"/>
            <a:r>
              <a:rPr lang="en-US" dirty="0" smtClean="0"/>
              <a:t>Book w/ story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61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76" y="1953270"/>
            <a:ext cx="7724442" cy="383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34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your own schedule for tasks which are not due early</a:t>
            </a:r>
          </a:p>
          <a:p>
            <a:r>
              <a:rPr lang="en-US" dirty="0" smtClean="0"/>
              <a:t>Start now</a:t>
            </a:r>
          </a:p>
          <a:p>
            <a:r>
              <a:rPr lang="en-US" dirty="0" smtClean="0"/>
              <a:t>Break things down into manageable parts</a:t>
            </a:r>
          </a:p>
          <a:p>
            <a:pPr lvl="1"/>
            <a:r>
              <a:rPr lang="en-US" dirty="0" smtClean="0"/>
              <a:t>Set small tasks which you can accomplish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77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Introduction</a:t>
            </a:r>
          </a:p>
          <a:p>
            <a:r>
              <a:rPr lang="en-US" b="1" dirty="0" smtClean="0"/>
              <a:t>Autobiography</a:t>
            </a:r>
          </a:p>
          <a:p>
            <a:r>
              <a:rPr lang="en-US" b="1" dirty="0" smtClean="0"/>
              <a:t>Mini-Biographies of Relatives</a:t>
            </a:r>
          </a:p>
          <a:p>
            <a:r>
              <a:rPr lang="en-US" b="1" dirty="0" smtClean="0"/>
              <a:t>Interview of Your Oldest Coherent Living Relative</a:t>
            </a:r>
          </a:p>
          <a:p>
            <a:r>
              <a:rPr lang="en-US" b="1" dirty="0" smtClean="0"/>
              <a:t>Immigration Experience</a:t>
            </a:r>
          </a:p>
          <a:p>
            <a:r>
              <a:rPr lang="en-US" b="1" dirty="0" smtClean="0"/>
              <a:t>Historical Memories</a:t>
            </a:r>
          </a:p>
          <a:p>
            <a:r>
              <a:rPr lang="en-US" b="1" dirty="0" smtClean="0"/>
              <a:t>Conclusion</a:t>
            </a:r>
          </a:p>
          <a:p>
            <a:r>
              <a:rPr lang="en-US" b="1" dirty="0" smtClean="0"/>
              <a:t>Family Tree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7013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087437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467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Describe your nuclear family</a:t>
            </a:r>
          </a:p>
          <a:p>
            <a:r>
              <a:rPr lang="en-US" dirty="0" smtClean="0"/>
              <a:t>Give all names</a:t>
            </a:r>
          </a:p>
          <a:p>
            <a:r>
              <a:rPr lang="en-US" dirty="0" smtClean="0"/>
              <a:t>Both parents</a:t>
            </a:r>
          </a:p>
          <a:p>
            <a:r>
              <a:rPr lang="en-US" dirty="0" smtClean="0"/>
              <a:t>Single parent</a:t>
            </a:r>
          </a:p>
          <a:p>
            <a:r>
              <a:rPr lang="en-US" dirty="0" smtClean="0"/>
              <a:t>Divorce</a:t>
            </a:r>
          </a:p>
          <a:p>
            <a:r>
              <a:rPr lang="en-US" dirty="0" smtClean="0"/>
              <a:t>Brothers and sister</a:t>
            </a:r>
          </a:p>
          <a:p>
            <a:r>
              <a:rPr lang="en-US" dirty="0" smtClean="0"/>
              <a:t>Where do they live</a:t>
            </a:r>
          </a:p>
          <a:p>
            <a:r>
              <a:rPr lang="en-US" dirty="0" smtClean="0"/>
              <a:t>How long have they lived there</a:t>
            </a:r>
          </a:p>
          <a:p>
            <a:r>
              <a:rPr lang="en-US" dirty="0" smtClean="0"/>
              <a:t>Where else have you lived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36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Are you a close family</a:t>
            </a:r>
          </a:p>
          <a:p>
            <a:r>
              <a:rPr lang="en-US" dirty="0" smtClean="0"/>
              <a:t>Is religion or faith important in your family</a:t>
            </a:r>
          </a:p>
          <a:p>
            <a:r>
              <a:rPr lang="en-US" dirty="0" smtClean="0"/>
              <a:t>Is there a person who runs the show as head of the family – head of the clan</a:t>
            </a:r>
          </a:p>
          <a:p>
            <a:r>
              <a:rPr lang="en-US" dirty="0" smtClean="0"/>
              <a:t>Family vacations or traditions</a:t>
            </a:r>
          </a:p>
          <a:p>
            <a:r>
              <a:rPr lang="en-US" dirty="0" smtClean="0"/>
              <a:t>Is your extended family close  or spread out geographically</a:t>
            </a:r>
          </a:p>
          <a:p>
            <a:r>
              <a:rPr lang="en-US" dirty="0" smtClean="0"/>
              <a:t>Do some still live in another country</a:t>
            </a:r>
          </a:p>
          <a:p>
            <a:r>
              <a:rPr lang="en-US" dirty="0" smtClean="0"/>
              <a:t>Any famous or notorious relatives</a:t>
            </a:r>
          </a:p>
          <a:p>
            <a:r>
              <a:rPr lang="en-US" dirty="0" smtClean="0"/>
              <a:t>Great spot for pictures – do captions for pictures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13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Autobiography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Describe your 1</a:t>
            </a:r>
            <a:r>
              <a:rPr lang="en-US" baseline="30000" dirty="0" smtClean="0"/>
              <a:t>st</a:t>
            </a:r>
            <a:r>
              <a:rPr lang="en-US" dirty="0" smtClean="0"/>
              <a:t> 16-18 years of your life</a:t>
            </a:r>
          </a:p>
          <a:p>
            <a:r>
              <a:rPr lang="en-US" dirty="0" smtClean="0"/>
              <a:t>Be sure to include:</a:t>
            </a:r>
          </a:p>
          <a:p>
            <a:pPr lvl="1"/>
            <a:r>
              <a:rPr lang="en-US" dirty="0" smtClean="0"/>
              <a:t>Your full name</a:t>
            </a:r>
          </a:p>
          <a:p>
            <a:pPr lvl="1"/>
            <a:r>
              <a:rPr lang="en-US" dirty="0" smtClean="0"/>
              <a:t>Birthdate</a:t>
            </a:r>
          </a:p>
          <a:p>
            <a:pPr lvl="1"/>
            <a:r>
              <a:rPr lang="en-US" dirty="0" smtClean="0"/>
              <a:t>Place where you were born</a:t>
            </a:r>
          </a:p>
          <a:p>
            <a:pPr lvl="1"/>
            <a:r>
              <a:rPr lang="en-US" dirty="0" smtClean="0"/>
              <a:t>Where you have lived</a:t>
            </a:r>
          </a:p>
          <a:p>
            <a:pPr lvl="1"/>
            <a:r>
              <a:rPr lang="en-US" dirty="0" smtClean="0"/>
              <a:t>Where you have traveled</a:t>
            </a:r>
          </a:p>
          <a:p>
            <a:pPr lvl="1"/>
            <a:r>
              <a:rPr lang="en-US" dirty="0" smtClean="0"/>
              <a:t>Hobbies, sports, schools</a:t>
            </a:r>
          </a:p>
          <a:p>
            <a:pPr lvl="1"/>
            <a:r>
              <a:rPr lang="en-US" dirty="0" smtClean="0"/>
              <a:t>Interesting events in your life- when did they occur and how they made an impact on your life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33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TC101790492[[fn=Sketchbook]]</Template>
  <TotalTime>904</TotalTime>
  <Words>847</Words>
  <Application>Microsoft Office PowerPoint</Application>
  <PresentationFormat>On-screen Show (4:3)</PresentationFormat>
  <Paragraphs>155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Bradley Hand ITC TT-Bold</vt:lpstr>
      <vt:lpstr>Calibri</vt:lpstr>
      <vt:lpstr>Cambria</vt:lpstr>
      <vt:lpstr>Rage Italic</vt:lpstr>
      <vt:lpstr>Sketchbook</vt:lpstr>
      <vt:lpstr>Family History Project</vt:lpstr>
      <vt:lpstr>Family History Project</vt:lpstr>
      <vt:lpstr>Project</vt:lpstr>
      <vt:lpstr>Display</vt:lpstr>
      <vt:lpstr>Schedule</vt:lpstr>
      <vt:lpstr>8 Components</vt:lpstr>
      <vt:lpstr>Introduction</vt:lpstr>
      <vt:lpstr>Introduction continued</vt:lpstr>
      <vt:lpstr>Autobiography</vt:lpstr>
      <vt:lpstr>Autobiography continued</vt:lpstr>
      <vt:lpstr>Mini-Biographies of Relatives</vt:lpstr>
      <vt:lpstr>Mini- Bio continued</vt:lpstr>
      <vt:lpstr>Oldest Coherent Relative</vt:lpstr>
      <vt:lpstr>Oldest Coherent Relative –cont.</vt:lpstr>
      <vt:lpstr>Immigration Experience</vt:lpstr>
      <vt:lpstr>Historical Memories</vt:lpstr>
      <vt:lpstr>Conclusion</vt:lpstr>
      <vt:lpstr>Family Tree</vt:lpstr>
      <vt:lpstr>Sample Family Tree</vt:lpstr>
      <vt:lpstr>Web sites</vt:lpstr>
      <vt:lpstr>Oral Presentation</vt:lpstr>
      <vt:lpstr>Presentation</vt:lpstr>
    </vt:vector>
  </TitlesOfParts>
  <Company>Union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History Project</dc:title>
  <dc:creator>Union Public School System</dc:creator>
  <cp:lastModifiedBy>Parker, Linda</cp:lastModifiedBy>
  <cp:revision>30</cp:revision>
  <dcterms:created xsi:type="dcterms:W3CDTF">2013-04-09T12:26:25Z</dcterms:created>
  <dcterms:modified xsi:type="dcterms:W3CDTF">2015-04-13T20:49:58Z</dcterms:modified>
</cp:coreProperties>
</file>