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4"/>
  </p:handoutMasterIdLst>
  <p:sldIdLst>
    <p:sldId id="256" r:id="rId2"/>
    <p:sldId id="257" r:id="rId3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9" autoAdjust="0"/>
    <p:restoredTop sz="94660"/>
  </p:normalViewPr>
  <p:slideViewPr>
    <p:cSldViewPr snapToGrid="0">
      <p:cViewPr varScale="1">
        <p:scale>
          <a:sx n="58" d="100"/>
          <a:sy n="58" d="100"/>
        </p:scale>
        <p:origin x="60" y="11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D1E0107-A3F7-4DA3-9DC4-4CD0C62B0631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14A3B7F-B829-4078-BBEE-C57A0D775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2446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4/21/2015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4/21/2015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4/21/2015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4/21/2015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4/21/2015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4/21/2015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4/21/2015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4/21/2015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4/21/2015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4/21/2015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4/21/2015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4/21/2015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4/21/2015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4/21/2015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4/21/2015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4/21/2015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4/21/2015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4/21/2015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Prenatal Development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25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Fetal Development Month by Month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600" dirty="0" smtClean="0"/>
              <a:t>In your groups of 2-3, each group will be given a specific month of fetal development.  Your group is responsible for researching and illustrating your given month.  List all things that occur in your given month – weight, size, appearance, body functions, abilities, etc.  Research and illustrations should be put on construction paper in an organized and neat fashion and ready to put onto a timeline. 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349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1060</TotalTime>
  <Words>86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Century Gothic</vt:lpstr>
      <vt:lpstr>Wingdings 3</vt:lpstr>
      <vt:lpstr>Ion Boardroom</vt:lpstr>
      <vt:lpstr>Prenatal Development</vt:lpstr>
      <vt:lpstr>Fetal Development Month by Month</vt:lpstr>
    </vt:vector>
  </TitlesOfParts>
  <Company>Broken Arrow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Prenatal Development</dc:title>
  <dc:creator>Schmidt, Brittany A</dc:creator>
  <cp:lastModifiedBy>Schmidt, Brittany A</cp:lastModifiedBy>
  <cp:revision>4</cp:revision>
  <dcterms:created xsi:type="dcterms:W3CDTF">2015-02-06T18:54:41Z</dcterms:created>
  <dcterms:modified xsi:type="dcterms:W3CDTF">2015-04-21T20:55:24Z</dcterms:modified>
</cp:coreProperties>
</file>