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3"/>
  </p:handoutMasterIdLst>
  <p:sldIdLst>
    <p:sldId id="256" r:id="rId2"/>
    <p:sldId id="265" r:id="rId3"/>
    <p:sldId id="266" r:id="rId4"/>
    <p:sldId id="264" r:id="rId5"/>
    <p:sldId id="259" r:id="rId6"/>
    <p:sldId id="257" r:id="rId7"/>
    <p:sldId id="263" r:id="rId8"/>
    <p:sldId id="262" r:id="rId9"/>
    <p:sldId id="261" r:id="rId10"/>
    <p:sldId id="260" r:id="rId11"/>
    <p:sldId id="26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EE8E-89E8-42FA-91A6-7A8244642E4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D47D-BF0F-4C58-BB62-87AFBE62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20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4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AA1236-DF18-4574-9AA1-FA1803158669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A4FD-A568-4CED-AEFF-EF955D404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Timeline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15 things that made me who I am today!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437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6764" r="12853" b="15073"/>
          <a:stretch/>
        </p:blipFill>
        <p:spPr>
          <a:xfrm rot="16200000">
            <a:off x="53239" y="1692568"/>
            <a:ext cx="5824765" cy="360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t="18131" r="14188" b="8897"/>
          <a:stretch/>
        </p:blipFill>
        <p:spPr>
          <a:xfrm rot="16200000">
            <a:off x="5405599" y="1249958"/>
            <a:ext cx="5824766" cy="44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watching!!!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Timeline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5610"/>
            <a:ext cx="10190501" cy="466279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timeline project allows you to look at your life from birth until today.  Think about things that have happened and have made you who you are today.  </a:t>
            </a:r>
          </a:p>
          <a:p>
            <a:pPr lvl="1"/>
            <a:r>
              <a:rPr lang="en-US" sz="2400" dirty="0" smtClean="0"/>
              <a:t>For example:  Getting your driver’s license  = </a:t>
            </a:r>
          </a:p>
          <a:p>
            <a:pPr lvl="7"/>
            <a:r>
              <a:rPr lang="en-US" sz="2400" dirty="0" smtClean="0"/>
              <a:t>Independence</a:t>
            </a:r>
          </a:p>
          <a:p>
            <a:pPr lvl="7"/>
            <a:r>
              <a:rPr lang="en-US" sz="2400" dirty="0" smtClean="0"/>
              <a:t>Added Responsibility</a:t>
            </a:r>
          </a:p>
          <a:p>
            <a:pPr lvl="7"/>
            <a:endParaRPr lang="en-US" sz="1600" dirty="0"/>
          </a:p>
          <a:p>
            <a:pPr lvl="1"/>
            <a:r>
              <a:rPr lang="en-US" sz="2400" dirty="0" smtClean="0"/>
              <a:t>For example:  Change of family structure (due to death or divorce)= </a:t>
            </a:r>
          </a:p>
          <a:p>
            <a:pPr lvl="7"/>
            <a:r>
              <a:rPr lang="en-US" sz="2400" dirty="0" smtClean="0"/>
              <a:t>New role within the family</a:t>
            </a:r>
          </a:p>
          <a:p>
            <a:pPr lvl="7"/>
            <a:r>
              <a:rPr lang="en-US" sz="2400" dirty="0" smtClean="0"/>
              <a:t>More or less responsibility</a:t>
            </a:r>
          </a:p>
          <a:p>
            <a:pPr marL="3200400" lvl="7" indent="0">
              <a:buNone/>
            </a:pPr>
            <a:endParaRPr lang="en-US" dirty="0" smtClean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following timelines were completed by Mrs. Comer’s Parenting and Child Development Class and Central High School – Sallisaw, OK in the fall semester of 2014.</a:t>
            </a:r>
          </a:p>
          <a:p>
            <a:endParaRPr lang="en-US" sz="2400" dirty="0"/>
          </a:p>
          <a:p>
            <a:r>
              <a:rPr lang="en-US" sz="2400" dirty="0" smtClean="0"/>
              <a:t>We hope you enjoy looking at them as much as the we enjoyed making them.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9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3036" r="13213"/>
          <a:stretch/>
        </p:blipFill>
        <p:spPr>
          <a:xfrm>
            <a:off x="486033" y="580148"/>
            <a:ext cx="7068065" cy="5491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20" y="580148"/>
            <a:ext cx="3597593" cy="526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2345" y="5952526"/>
            <a:ext cx="3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Makayla Wright, Junior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646049"/>
            <a:ext cx="3262184" cy="527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838" y="6026664"/>
            <a:ext cx="38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Journee Colquitt, Sophomore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0000" r="12227" b="14324"/>
          <a:stretch/>
        </p:blipFill>
        <p:spPr>
          <a:xfrm rot="16200000">
            <a:off x="5053914" y="1412786"/>
            <a:ext cx="6252520" cy="4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9339" b="4586"/>
          <a:stretch/>
        </p:blipFill>
        <p:spPr>
          <a:xfrm>
            <a:off x="551935" y="757195"/>
            <a:ext cx="6417276" cy="4712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576" y="5588514"/>
            <a:ext cx="42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Danielle Stone, Sophomore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11712" r="9705" b="9550"/>
          <a:stretch/>
        </p:blipFill>
        <p:spPr>
          <a:xfrm rot="16200000">
            <a:off x="6734433" y="1554719"/>
            <a:ext cx="5206315" cy="35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7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4051" r="12257" b="1354"/>
          <a:stretch/>
        </p:blipFill>
        <p:spPr>
          <a:xfrm>
            <a:off x="675503" y="837960"/>
            <a:ext cx="5914768" cy="4426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5151" r="7758" b="17462"/>
          <a:stretch/>
        </p:blipFill>
        <p:spPr>
          <a:xfrm rot="16200000">
            <a:off x="6212557" y="1755885"/>
            <a:ext cx="5920558" cy="3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8152" r="19549" b="15991"/>
          <a:stretch/>
        </p:blipFill>
        <p:spPr>
          <a:xfrm rot="16200000">
            <a:off x="-63307" y="1562593"/>
            <a:ext cx="5824153" cy="3967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4"/>
          <a:stretch/>
        </p:blipFill>
        <p:spPr>
          <a:xfrm>
            <a:off x="5451382" y="1197916"/>
            <a:ext cx="6065116" cy="46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409" b="16067"/>
          <a:stretch/>
        </p:blipFill>
        <p:spPr>
          <a:xfrm rot="16200000">
            <a:off x="-134650" y="1231674"/>
            <a:ext cx="6012469" cy="4554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9017" r="3604" b="7920"/>
          <a:stretch/>
        </p:blipFill>
        <p:spPr>
          <a:xfrm rot="16200000">
            <a:off x="5776800" y="1122382"/>
            <a:ext cx="5898298" cy="46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145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My Timeline Project</vt:lpstr>
      <vt:lpstr>What is the Timeline Project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Timeline Project</dc:title>
  <dc:creator>Sheila Comer</dc:creator>
  <cp:lastModifiedBy>Sheila Comer</cp:lastModifiedBy>
  <cp:revision>10</cp:revision>
  <cp:lastPrinted>2015-04-14T19:19:46Z</cp:lastPrinted>
  <dcterms:created xsi:type="dcterms:W3CDTF">2015-04-14T18:42:09Z</dcterms:created>
  <dcterms:modified xsi:type="dcterms:W3CDTF">2015-04-15T15:07:29Z</dcterms:modified>
</cp:coreProperties>
</file>