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6" r:id="rId7"/>
    <p:sldId id="259" r:id="rId8"/>
    <p:sldId id="265" r:id="rId9"/>
    <p:sldId id="260" r:id="rId10"/>
    <p:sldId id="269" r:id="rId11"/>
    <p:sldId id="267" r:id="rId12"/>
    <p:sldId id="268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024D4-AF73-41DC-B69D-DBD8DB7A7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08DC4-C922-48BC-98B7-9EF285448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28702-8EB5-4CC4-9159-7181B5583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24BF-132A-4B20-89D1-573507D1F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D8230-E714-47B0-91B4-D7F5DAF19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1E1B9-5AE7-42E0-A8EF-CF1C2F7F8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980C9-C56F-4E05-A771-B512DC715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8A10-20D1-4BD1-A2A3-A9038B9FF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757BD-0048-454E-ACD2-F2E68E193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FEE5-077F-4B0F-A6B1-3F57EA511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B0999-2B78-4316-9BEB-A8E539BD0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B44281-5181-4A43-8D39-3044DC5E2C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/>
              <a:t>Construction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Popsicle Stick House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538"/>
            <a:ext cx="9144000" cy="638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Nom_roof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40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roof-tru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263"/>
            <a:ext cx="8382000" cy="5853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8000"/>
              <a:t>The End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Foundation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Foundation-</a:t>
            </a:r>
            <a:r>
              <a:rPr lang="en-US"/>
              <a:t> The underlying base of the house.</a:t>
            </a:r>
          </a:p>
          <a:p>
            <a:r>
              <a:rPr lang="en-US"/>
              <a:t>Foundation with crawl space</a:t>
            </a:r>
          </a:p>
          <a:p>
            <a:r>
              <a:rPr lang="en-US"/>
              <a:t>Slab Foundation-concrete</a:t>
            </a:r>
          </a:p>
          <a:p>
            <a:r>
              <a:rPr lang="en-US"/>
              <a:t>Basement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263"/>
            <a:ext cx="9144000" cy="638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Floor Frame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 b="1"/>
              <a:t>Sill Plate-</a:t>
            </a:r>
            <a:r>
              <a:rPr lang="en-US" sz="2800"/>
              <a:t> Supports the outside walls of the house</a:t>
            </a:r>
          </a:p>
          <a:p>
            <a:r>
              <a:rPr lang="en-US" sz="2800" b="1"/>
              <a:t>Floor Joists-</a:t>
            </a:r>
            <a:r>
              <a:rPr lang="en-US" sz="2800"/>
              <a:t> lightweight horizontal support members</a:t>
            </a:r>
          </a:p>
          <a:p>
            <a:r>
              <a:rPr lang="en-US" sz="2800" b="1"/>
              <a:t>Girders-</a:t>
            </a:r>
            <a:r>
              <a:rPr lang="en-US" sz="2800"/>
              <a:t> a large horizontal member in the floor that takes the load off joists.</a:t>
            </a:r>
          </a:p>
          <a:p>
            <a:r>
              <a:rPr lang="en-US" sz="2800" b="1"/>
              <a:t>Bridging- </a:t>
            </a:r>
            <a:r>
              <a:rPr lang="en-US" sz="2800"/>
              <a:t>Structure composed of two members forming an X and placed between the joists to reinforce them and keep them from deforming.                         </a:t>
            </a:r>
            <a:endParaRPr lang="en-US" sz="2800" b="1"/>
          </a:p>
          <a:p>
            <a:r>
              <a:rPr lang="en-US" sz="2800" b="1"/>
              <a:t>Subfloor-</a:t>
            </a:r>
            <a:r>
              <a:rPr lang="en-US" sz="2800"/>
              <a:t> a covering of plywood sheets nailed directly to the floor joists.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found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38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538"/>
            <a:ext cx="9144000" cy="638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Wall Frame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Studs-</a:t>
            </a:r>
            <a:r>
              <a:rPr lang="en-US"/>
              <a:t> wall frame built on top of the floor frame.  It is made from 2x4 or 2x6 vertical framing members</a:t>
            </a:r>
          </a:p>
          <a:p>
            <a:pPr>
              <a:lnSpc>
                <a:spcPct val="90000"/>
              </a:lnSpc>
            </a:pPr>
            <a:r>
              <a:rPr lang="en-US" b="1"/>
              <a:t>Plates-</a:t>
            </a:r>
            <a:r>
              <a:rPr lang="en-US"/>
              <a:t> single on the bottom and double on the top that supports the ceiling joists and roof members</a:t>
            </a:r>
          </a:p>
          <a:p>
            <a:pPr>
              <a:lnSpc>
                <a:spcPct val="90000"/>
              </a:lnSpc>
            </a:pPr>
            <a:r>
              <a:rPr lang="en-US" b="1"/>
              <a:t>Headers-</a:t>
            </a:r>
            <a:r>
              <a:rPr lang="en-US"/>
              <a:t> small built up beams that carry the load of the structure over door and window openings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70" name="Picture 6" descr="Nom_wall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1525"/>
            <a:ext cx="9144000" cy="531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Ceiling Roof Frames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Rafters with an overhang-</a:t>
            </a:r>
            <a:r>
              <a:rPr lang="en-US"/>
              <a:t> a series of beams that support the weight of the roof</a:t>
            </a:r>
          </a:p>
          <a:p>
            <a:pPr>
              <a:lnSpc>
                <a:spcPct val="90000"/>
              </a:lnSpc>
            </a:pPr>
            <a:r>
              <a:rPr lang="en-US" b="1"/>
              <a:t>Ridge/Tie beam-</a:t>
            </a:r>
            <a:r>
              <a:rPr lang="en-US"/>
              <a:t> the horizontal line at which the two slopes of the roof meet.  The highest point of the roof frame.</a:t>
            </a:r>
          </a:p>
          <a:p>
            <a:pPr>
              <a:lnSpc>
                <a:spcPct val="90000"/>
              </a:lnSpc>
            </a:pPr>
            <a:r>
              <a:rPr lang="en-US" b="1"/>
              <a:t>Ceiling Joists-</a:t>
            </a:r>
            <a:r>
              <a:rPr lang="en-US"/>
              <a:t> a horizontal support beam which creates stability for the roof</a:t>
            </a:r>
          </a:p>
          <a:p>
            <a:pPr>
              <a:lnSpc>
                <a:spcPct val="90000"/>
              </a:lnSpc>
            </a:pPr>
            <a:r>
              <a:rPr lang="en-US" b="1"/>
              <a:t>Roof Trusses-</a:t>
            </a:r>
            <a:r>
              <a:rPr lang="en-US"/>
              <a:t> a group of members forming a rigid triangular framework for the roof.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216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Construction</vt:lpstr>
      <vt:lpstr>Foundation</vt:lpstr>
      <vt:lpstr>Slide 3</vt:lpstr>
      <vt:lpstr>Floor Frame</vt:lpstr>
      <vt:lpstr>Slide 5</vt:lpstr>
      <vt:lpstr>Slide 6</vt:lpstr>
      <vt:lpstr>Wall Frame</vt:lpstr>
      <vt:lpstr>Slide 8</vt:lpstr>
      <vt:lpstr>Ceiling Roof Frames</vt:lpstr>
      <vt:lpstr>Slide 10</vt:lpstr>
      <vt:lpstr>Slide 11</vt:lpstr>
      <vt:lpstr>Slide 12</vt:lpstr>
      <vt:lpstr>Slide 13</vt:lpstr>
      <vt:lpstr>Slide 14</vt:lpstr>
    </vt:vector>
  </TitlesOfParts>
  <Company>Mid-Del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</dc:title>
  <dc:creator>Navinst</dc:creator>
  <cp:lastModifiedBy>wmullen</cp:lastModifiedBy>
  <cp:revision>5</cp:revision>
  <dcterms:created xsi:type="dcterms:W3CDTF">2011-03-28T20:22:15Z</dcterms:created>
  <dcterms:modified xsi:type="dcterms:W3CDTF">2011-09-02T13:56:04Z</dcterms:modified>
</cp:coreProperties>
</file>