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85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82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14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51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8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50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63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80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6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94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98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2D918-C4EF-4F00-B19B-5D42E02EB127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099B-1351-4CC8-890B-F48E31ED3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44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Popsicle House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9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3949"/>
            <a:ext cx="4876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4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view of house.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635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0"/>
            <a:ext cx="4876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943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girder at the very bottom of the foundation.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114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header for the door frame and sill plate on the bottom.  The subfloor should have been labeled and is not.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594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68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38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53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5240"/>
            <a:ext cx="510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19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-37011"/>
            <a:ext cx="5105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09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the foundation from the bottom.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15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03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1143" y="0"/>
            <a:ext cx="541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438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one of the ends a window is framed and plate is marked.  The truss is  labeled on one of the ends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96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0589" y="0"/>
            <a:ext cx="5486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962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corners of the walls have three studs for extra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583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89</Words>
  <Application>Microsoft Office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Popsicle House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Danker</dc:creator>
  <cp:lastModifiedBy>wmullen</cp:lastModifiedBy>
  <cp:revision>3</cp:revision>
  <dcterms:created xsi:type="dcterms:W3CDTF">2011-09-01T13:25:02Z</dcterms:created>
  <dcterms:modified xsi:type="dcterms:W3CDTF">2011-09-02T14:03:03Z</dcterms:modified>
</cp:coreProperties>
</file>