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E6E01-05FC-49F8-8901-E1932A04F07C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0EE89-717E-464A-9772-A82CD7F1C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69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0EE89-717E-464A-9772-A82CD7F1C6A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60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2DD0EE1-00F1-4D36-BA55-072B78F28D5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08183F7-900B-4308-9B66-E8B951013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0EE1-00F1-4D36-BA55-072B78F28D5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83F7-900B-4308-9B66-E8B951013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0EE1-00F1-4D36-BA55-072B78F28D5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83F7-900B-4308-9B66-E8B951013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0EE1-00F1-4D36-BA55-072B78F28D5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83F7-900B-4308-9B66-E8B951013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0EE1-00F1-4D36-BA55-072B78F28D5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83F7-900B-4308-9B66-E8B951013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0EE1-00F1-4D36-BA55-072B78F28D5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83F7-900B-4308-9B66-E8B95101394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0EE1-00F1-4D36-BA55-072B78F28D5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83F7-900B-4308-9B66-E8B95101394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0EE1-00F1-4D36-BA55-072B78F28D5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83F7-900B-4308-9B66-E8B951013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0EE1-00F1-4D36-BA55-072B78F28D5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83F7-900B-4308-9B66-E8B951013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2DD0EE1-00F1-4D36-BA55-072B78F28D5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08183F7-900B-4308-9B66-E8B951013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2DD0EE1-00F1-4D36-BA55-072B78F28D5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08183F7-900B-4308-9B66-E8B951013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2DD0EE1-00F1-4D36-BA55-072B78F28D5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08183F7-900B-4308-9B66-E8B9510139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Advisory/Business &amp; Education Committees.</a:t>
            </a:r>
            <a:endParaRPr lang="en-US" sz="4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Lee Dow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307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Weekly Visits</a:t>
            </a:r>
            <a:endParaRPr lang="en-US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Designate one day every week to visit a couple members of your advisory committee. Face to face interaction in their place of business is critical.  Also, this allows you to see the business from their angle.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661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Meeting Location</a:t>
            </a:r>
            <a:endParaRPr lang="en-US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possible, rotate the 2</a:t>
            </a:r>
            <a:r>
              <a:rPr lang="en-US" baseline="30000" dirty="0" smtClean="0"/>
              <a:t>nd</a:t>
            </a:r>
            <a:r>
              <a:rPr lang="en-US" dirty="0" smtClean="0"/>
              <a:t> meeting through advisory member’s place of business.  This allows the instructor and other committee members to compare ideas and gain knowledge that is critical to student success.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553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Rotate Members</a:t>
            </a:r>
            <a:endParaRPr lang="en-US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Rotating members allows for fresh ideas to be introduced and prevents members from getting stagnant or “burnt out”.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786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85800"/>
            <a:ext cx="7086600" cy="1905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Instructor is </a:t>
            </a:r>
            <a:br>
              <a:rPr lang="en-US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NOT</a:t>
            </a:r>
            <a:r>
              <a:rPr lang="en-US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br>
              <a:rPr lang="en-US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Committee Chair.</a:t>
            </a:r>
            <a:endParaRPr lang="en-US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590799"/>
            <a:ext cx="6211645" cy="313226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747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Past students</a:t>
            </a:r>
            <a:endParaRPr lang="en-US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Past students can be a valuable addition to your committee as they will have input from the “newbie” perspective.  This input may be useful in preparing students correctly and remaining in their chosen industry.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061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What can you do for them?</a:t>
            </a:r>
            <a:endParaRPr lang="en-US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committee should be viewed as a team that works together and helps each other to achieve a common goal.  You will be asking them for assistance in different aspects of your program.  Be prepared to listen to their needs and help where possible as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347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Be Honest</a:t>
            </a:r>
            <a:endParaRPr lang="en-US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There is no such thing as bad, accurate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918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129</TotalTime>
  <Words>220</Words>
  <Application>Microsoft Office PowerPoint</Application>
  <PresentationFormat>On-screen Show (4:3)</PresentationFormat>
  <Paragraphs>16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Brush Script MT</vt:lpstr>
      <vt:lpstr>Calibri</vt:lpstr>
      <vt:lpstr>Constantia</vt:lpstr>
      <vt:lpstr>Franklin Gothic Book</vt:lpstr>
      <vt:lpstr>Mongolian Baiti</vt:lpstr>
      <vt:lpstr>Rage Italic</vt:lpstr>
      <vt:lpstr>Pushpin</vt:lpstr>
      <vt:lpstr>Advisory/Business &amp; Education Committees.</vt:lpstr>
      <vt:lpstr>Weekly Visits</vt:lpstr>
      <vt:lpstr>Meeting Location</vt:lpstr>
      <vt:lpstr>Rotate Members</vt:lpstr>
      <vt:lpstr>Instructor is  NOT  Committee Chair.</vt:lpstr>
      <vt:lpstr>Past students</vt:lpstr>
      <vt:lpstr>What can you do for them?</vt:lpstr>
      <vt:lpstr>Be Honest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Advisory/Business &amp; Education Committees.</dc:title>
  <dc:creator>Andrea Hancock</dc:creator>
  <cp:lastModifiedBy>John Day</cp:lastModifiedBy>
  <cp:revision>7</cp:revision>
  <dcterms:created xsi:type="dcterms:W3CDTF">2015-07-09T15:37:51Z</dcterms:created>
  <dcterms:modified xsi:type="dcterms:W3CDTF">2018-06-20T20:56:37Z</dcterms:modified>
</cp:coreProperties>
</file>