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134AF-8D99-420D-88DF-56B71F6C6C2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1C084-E3D9-4272-9E8A-6932B85C5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6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1C084-E3D9-4272-9E8A-6932B85C53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7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6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4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6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2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6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9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9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2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843E-AD93-4F8F-9C5A-A3789AFB78F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7171-8A02-4BEC-9BAB-2E29517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0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Follow Up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PRING_INTERACTION_SHAPE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innerShdw>
              <a:scrgbClr r="0" g="0" b="0">
                <a:alpha val="0"/>
              </a:scrgb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SPRING_INTERACTION_SHAPE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7570" y="1851660"/>
            <a:ext cx="7899400" cy="4445000"/>
          </a:xfrm>
          <a:prstGeom prst="rect">
            <a:avLst/>
          </a:prstGeom>
          <a:effectLst>
            <a:outerShdw blurRad="114300" dist="38100" dir="5400000" rotWithShape="0">
              <a:scrgbClr r="0" g="0" b="0">
                <a:alpha val="20000"/>
              </a:scrgbClr>
            </a:outerShdw>
          </a:effectLst>
        </p:spPr>
      </p:pic>
      <p:sp>
        <p:nvSpPr>
          <p:cNvPr id="6" name="ISPRING_INTERACTION_SHAPE2"/>
          <p:cNvSpPr txBox="1"/>
          <p:nvPr/>
        </p:nvSpPr>
        <p:spPr>
          <a:xfrm>
            <a:off x="731520" y="411480"/>
            <a:ext cx="10728960" cy="553998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  Interaction</a:t>
            </a:r>
            <a:endParaRPr lang="en-US" sz="3000">
              <a:solidFill>
                <a:srgbClr val="343944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7" name="ISPRING_INTERACTION_SHAPE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9441" y="482600"/>
            <a:ext cx="406400" cy="4064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8" name="ISPRING_INTERACTION_SHAPE4"/>
          <p:cNvSpPr txBox="1"/>
          <p:nvPr/>
        </p:nvSpPr>
        <p:spPr>
          <a:xfrm>
            <a:off x="731520" y="1097280"/>
            <a:ext cx="10728960" cy="430887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en-US" sz="22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Click the </a:t>
            </a:r>
            <a:r>
              <a:rPr lang="en-US" sz="2200" b="1" smtClean="0">
                <a:solidFill>
                  <a:srgbClr val="343944"/>
                </a:solidFill>
                <a:effectLst/>
                <a:latin typeface="Segoe UI Semibold" panose="020B0702040204020203" pitchFamily="34" charset="0"/>
              </a:rPr>
              <a:t>Interaction</a:t>
            </a:r>
            <a:r>
              <a:rPr lang="en-US" sz="22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button to edit this object</a:t>
            </a:r>
            <a:endParaRPr lang="en-US" sz="2200">
              <a:solidFill>
                <a:srgbClr val="343944"/>
              </a:solidFill>
              <a:effectLst/>
              <a:latin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4455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36BA0496-0478-4F59-B793-8BE012DCB921}"/>
  <p:tag name="ISPRING_RESOURCE_FOLDER" val="C:\Users\339346\OneDrive - State of Oklahoma\Documents\Follow Up Reports\"/>
  <p:tag name="ISPRING_PRESENTATION_PATH" val="C:\Users\339346\OneDrive - State of Oklahoma\Documents\Follow Up Reports.pptx"/>
  <p:tag name="ISPRING_PROJECT_VERSION" val="9.3"/>
  <p:tag name="ISPRING_PROJECT_FOLDER_UPDATED" val="1"/>
  <p:tag name="ISPRING_SCREEN_RECS_UPDATED" val="C:\Users\339346\OneDrive - State of Oklahoma\Documents\Follow Up Reports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INTERACTION_TYPE_SHAPE_ADDED" val="iSpring.Tabs"/>
  <p:tag name="ISPRING_INTERACTION_FULL_PATH" val="C:\Users\339346\OneDrive - State of Oklahoma\Documents\Follow Up Reports\interactions\intr1.visuals"/>
  <p:tag name="ISPRING_INTERACTION_RELATIVE_PATH" val="Follow Up Reports\interactions\intr1.visual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B9D81B2A2E04A95E21B89672E1F57" ma:contentTypeVersion="14" ma:contentTypeDescription="Create a new document." ma:contentTypeScope="" ma:versionID="c3c6e2e9f125541e57a2c26b4135bdbe">
  <xsd:schema xmlns:xsd="http://www.w3.org/2001/XMLSchema" xmlns:xs="http://www.w3.org/2001/XMLSchema" xmlns:p="http://schemas.microsoft.com/office/2006/metadata/properties" xmlns:ns1="http://schemas.microsoft.com/sharepoint/v3" xmlns:ns3="6de5d38b-7683-469e-9223-28741497dd17" xmlns:ns4="b62cd909-e9f7-4f5a-99df-ca339e5dbf90" targetNamespace="http://schemas.microsoft.com/office/2006/metadata/properties" ma:root="true" ma:fieldsID="9a1a34e8ffe36e892e0ff2e249e8cc72" ns1:_="" ns3:_="" ns4:_="">
    <xsd:import namespace="http://schemas.microsoft.com/sharepoint/v3"/>
    <xsd:import namespace="6de5d38b-7683-469e-9223-28741497dd17"/>
    <xsd:import namespace="b62cd909-e9f7-4f5a-99df-ca339e5dbf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5d38b-7683-469e-9223-28741497dd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d909-e9f7-4f5a-99df-ca339e5dbf9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BD9D8E-6F3F-4EDF-90C3-AD57AD541D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e5d38b-7683-469e-9223-28741497dd17"/>
    <ds:schemaRef ds:uri="b62cd909-e9f7-4f5a-99df-ca339e5dbf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A7672D-08ED-4486-8EB3-6E5D734B76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28E1C-33B5-4F37-B413-2708B9CF45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6de5d38b-7683-469e-9223-28741497dd17"/>
    <ds:schemaRef ds:uri="b62cd909-e9f7-4f5a-99df-ca339e5dbf9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Semibold</vt:lpstr>
      <vt:lpstr>Office Theme</vt:lpstr>
      <vt:lpstr>Follow Up Reports</vt:lpstr>
      <vt:lpstr>PowerPoint Presentation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Up Reports</dc:title>
  <dc:creator>Deborah Swafford</dc:creator>
  <cp:lastModifiedBy>Deborah Swafford</cp:lastModifiedBy>
  <cp:revision>3</cp:revision>
  <dcterms:created xsi:type="dcterms:W3CDTF">2020-02-27T14:33:46Z</dcterms:created>
  <dcterms:modified xsi:type="dcterms:W3CDTF">2020-02-27T16:02:07Z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0x010100136B9D81B2A2E04A95E21B89672E1F57</vt:lpwstr>
  </property>
</Properties>
</file>