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Patrick Hand"/>
      <p:regular r:id="rId12"/>
    </p:embeddedFont>
    <p:embeddedFont>
      <p:font typeface="Patrick Hand SC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atrickHandSC-regular.fntdata"/><Relationship Id="rId12" Type="http://schemas.openxmlformats.org/officeDocument/2006/relationships/font" Target="fonts/PatrickHand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55aa1241e4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55aa1241e4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55aa1241e4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55aa1241e4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55aa1241e4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55aa1241e4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55aa1241e4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55aa1241e4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55aa1241e4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55aa1241e4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55aa1241e4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55aa1241e4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2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9" name="Google Shape;59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3" name="Google Shape;63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1" name="Google Shape;71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8" name="Google Shape;78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2" name="Google Shape;8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6" name="Google Shape;86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7" name="Google Shape;87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4" name="Google Shape;94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5" name="Google Shape;9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idx="1" type="body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/>
        </p:txBody>
      </p:sp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 rot="254369">
            <a:off x="3871013" y="1231044"/>
            <a:ext cx="1406078" cy="118636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5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1876225" y="1420400"/>
            <a:ext cx="2345100" cy="31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1876225" y="1853502"/>
            <a:ext cx="2345100" cy="2038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 rot="254369">
            <a:off x="3871013" y="1231044"/>
            <a:ext cx="1406078" cy="118636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7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indent="-355600" lvl="1" marL="914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indent="-355600" lvl="2" marL="1371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indent="-355600" lvl="3" marL="1828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indent="-355600" lvl="4" marL="22860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indent="-355600" lvl="6" marL="32004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indent="-355600" lvl="7" marL="3657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indent="-355600" lvl="8" marL="41148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 rot="254369">
            <a:off x="3871013" y="1231044"/>
            <a:ext cx="1406078" cy="118636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8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5" name="Google Shape;35;p8"/>
          <p:cNvSpPr txBox="1"/>
          <p:nvPr>
            <p:ph idx="1" type="body"/>
          </p:nvPr>
        </p:nvSpPr>
        <p:spPr>
          <a:xfrm>
            <a:off x="1628275" y="1428825"/>
            <a:ext cx="1786500" cy="293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/>
        </p:txBody>
      </p:sp>
      <p:sp>
        <p:nvSpPr>
          <p:cNvPr id="36" name="Google Shape;36;p8"/>
          <p:cNvSpPr txBox="1"/>
          <p:nvPr>
            <p:ph idx="2" type="body"/>
          </p:nvPr>
        </p:nvSpPr>
        <p:spPr>
          <a:xfrm>
            <a:off x="3646725" y="1428825"/>
            <a:ext cx="1786500" cy="293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/>
        </p:txBody>
      </p:sp>
      <p:sp>
        <p:nvSpPr>
          <p:cNvPr id="37" name="Google Shape;37;p8"/>
          <p:cNvSpPr txBox="1"/>
          <p:nvPr>
            <p:ph idx="3" type="body"/>
          </p:nvPr>
        </p:nvSpPr>
        <p:spPr>
          <a:xfrm>
            <a:off x="5665175" y="1428825"/>
            <a:ext cx="1786500" cy="293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 rot="254369">
            <a:off x="3871013" y="1231044"/>
            <a:ext cx="1406078" cy="118636"/>
          </a:xfrm>
          <a:custGeom>
            <a:rect b="b" l="l" r="r" t="t"/>
            <a:pathLst>
              <a:path extrusionOk="0" h="8963" w="8217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068100" y="4101500"/>
            <a:ext cx="30078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4297650" y="4711450"/>
            <a:ext cx="548700" cy="4320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</a:t>
            </a:r>
            <a:r>
              <a:rPr lang="en"/>
              <a:t>won’t my r</a:t>
            </a:r>
            <a:r>
              <a:rPr lang="en"/>
              <a:t>esume task complete?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Once you’ve created the sections, you </a:t>
            </a:r>
            <a:r>
              <a:rPr lang="en"/>
              <a:t>still </a:t>
            </a:r>
            <a:r>
              <a:rPr lang="en"/>
              <a:t>need to </a:t>
            </a:r>
            <a:r>
              <a:rPr b="1" lang="en"/>
              <a:t>Print/Export Resume</a:t>
            </a:r>
            <a:r>
              <a:rPr lang="en"/>
              <a:t> to complete this task.</a:t>
            </a:r>
            <a:endParaRPr/>
          </a:p>
        </p:txBody>
      </p:sp>
      <p:pic>
        <p:nvPicPr>
          <p:cNvPr id="108" name="Google Shape;108;p27"/>
          <p:cNvPicPr preferRelativeResize="0"/>
          <p:nvPr/>
        </p:nvPicPr>
        <p:blipFill rotWithShape="1">
          <a:blip r:embed="rId3">
            <a:alphaModFix/>
          </a:blip>
          <a:srcRect b="22310" l="0" r="0" t="6408"/>
          <a:stretch/>
        </p:blipFill>
        <p:spPr>
          <a:xfrm>
            <a:off x="311700" y="1457275"/>
            <a:ext cx="8520600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7"/>
          <p:cNvSpPr/>
          <p:nvPr/>
        </p:nvSpPr>
        <p:spPr>
          <a:xfrm>
            <a:off x="1791725" y="2036075"/>
            <a:ext cx="1225500" cy="414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 the Print/Export page, click the plus sign.</a:t>
            </a:r>
            <a:endParaRPr/>
          </a:p>
        </p:txBody>
      </p:sp>
      <p:sp>
        <p:nvSpPr>
          <p:cNvPr id="115" name="Google Shape;11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6" name="Google Shape;116;p28"/>
          <p:cNvPicPr preferRelativeResize="0"/>
          <p:nvPr/>
        </p:nvPicPr>
        <p:blipFill rotWithShape="1">
          <a:blip r:embed="rId3">
            <a:alphaModFix/>
          </a:blip>
          <a:srcRect b="22310" l="0" r="0" t="6408"/>
          <a:stretch/>
        </p:blipFill>
        <p:spPr>
          <a:xfrm>
            <a:off x="311700" y="1152475"/>
            <a:ext cx="8520600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8"/>
          <p:cNvSpPr/>
          <p:nvPr/>
        </p:nvSpPr>
        <p:spPr>
          <a:xfrm>
            <a:off x="7344650" y="2061300"/>
            <a:ext cx="786300" cy="414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Name it, choose a template, and continue.</a:t>
            </a:r>
            <a:endParaRPr/>
          </a:p>
        </p:txBody>
      </p:sp>
      <p:sp>
        <p:nvSpPr>
          <p:cNvPr id="123" name="Google Shape;123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Google Shape;124;p29"/>
          <p:cNvPicPr preferRelativeResize="0"/>
          <p:nvPr/>
        </p:nvPicPr>
        <p:blipFill rotWithShape="1">
          <a:blip r:embed="rId3">
            <a:alphaModFix/>
          </a:blip>
          <a:srcRect b="15952" l="0" r="0" t="12766"/>
          <a:stretch/>
        </p:blipFill>
        <p:spPr>
          <a:xfrm>
            <a:off x="311700" y="1152475"/>
            <a:ext cx="8520600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9"/>
          <p:cNvSpPr/>
          <p:nvPr/>
        </p:nvSpPr>
        <p:spPr>
          <a:xfrm>
            <a:off x="765000" y="2321575"/>
            <a:ext cx="1782000" cy="22473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/>
          <p:nvPr>
            <p:ph type="title"/>
          </p:nvPr>
        </p:nvSpPr>
        <p:spPr>
          <a:xfrm>
            <a:off x="311700" y="271925"/>
            <a:ext cx="8520600" cy="4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Choose the sections you want on your resume. Then, choose SAVE RESUME.</a:t>
            </a:r>
            <a:endParaRPr/>
          </a:p>
        </p:txBody>
      </p:sp>
      <p:sp>
        <p:nvSpPr>
          <p:cNvPr id="131" name="Google Shape;13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30"/>
          <p:cNvPicPr preferRelativeResize="0"/>
          <p:nvPr/>
        </p:nvPicPr>
        <p:blipFill rotWithShape="1">
          <a:blip r:embed="rId3">
            <a:alphaModFix/>
          </a:blip>
          <a:srcRect b="4093" l="0" r="0" t="14353"/>
          <a:stretch/>
        </p:blipFill>
        <p:spPr>
          <a:xfrm>
            <a:off x="311700" y="1152475"/>
            <a:ext cx="8520600" cy="3908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30"/>
          <p:cNvSpPr/>
          <p:nvPr/>
        </p:nvSpPr>
        <p:spPr>
          <a:xfrm>
            <a:off x="1042050" y="2351250"/>
            <a:ext cx="432900" cy="441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0"/>
          <p:cNvSpPr/>
          <p:nvPr/>
        </p:nvSpPr>
        <p:spPr>
          <a:xfrm>
            <a:off x="1668775" y="4620150"/>
            <a:ext cx="1266000" cy="441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30"/>
          <p:cNvSpPr/>
          <p:nvPr/>
        </p:nvSpPr>
        <p:spPr>
          <a:xfrm>
            <a:off x="4458725" y="2351250"/>
            <a:ext cx="432900" cy="441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30"/>
          <p:cNvSpPr/>
          <p:nvPr/>
        </p:nvSpPr>
        <p:spPr>
          <a:xfrm>
            <a:off x="1042050" y="3561975"/>
            <a:ext cx="432900" cy="4410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4C2F4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Success! Task complete.</a:t>
            </a:r>
            <a:endParaRPr/>
          </a:p>
        </p:txBody>
      </p:sp>
      <p:sp>
        <p:nvSpPr>
          <p:cNvPr id="142" name="Google Shape;142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31"/>
          <p:cNvPicPr preferRelativeResize="0"/>
          <p:nvPr/>
        </p:nvPicPr>
        <p:blipFill rotWithShape="1">
          <a:blip r:embed="rId3">
            <a:alphaModFix/>
          </a:blip>
          <a:srcRect b="14363" l="0" r="0" t="14355"/>
          <a:stretch/>
        </p:blipFill>
        <p:spPr>
          <a:xfrm>
            <a:off x="311700" y="1152475"/>
            <a:ext cx="8520600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31"/>
          <p:cNvSpPr/>
          <p:nvPr/>
        </p:nvSpPr>
        <p:spPr>
          <a:xfrm>
            <a:off x="574400" y="2526825"/>
            <a:ext cx="3169200" cy="18906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F5F5F5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966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