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2"/>
  </p:notesMasterIdLst>
  <p:handoutMasterIdLst>
    <p:handoutMasterId r:id="rId33"/>
  </p:handoutMasterIdLst>
  <p:sldIdLst>
    <p:sldId id="290" r:id="rId5"/>
    <p:sldId id="297" r:id="rId6"/>
    <p:sldId id="299" r:id="rId7"/>
    <p:sldId id="294" r:id="rId8"/>
    <p:sldId id="295" r:id="rId9"/>
    <p:sldId id="298" r:id="rId10"/>
    <p:sldId id="281" r:id="rId11"/>
    <p:sldId id="278" r:id="rId12"/>
    <p:sldId id="262" r:id="rId13"/>
    <p:sldId id="282" r:id="rId14"/>
    <p:sldId id="287" r:id="rId15"/>
    <p:sldId id="283" r:id="rId16"/>
    <p:sldId id="257" r:id="rId17"/>
    <p:sldId id="258" r:id="rId18"/>
    <p:sldId id="264" r:id="rId19"/>
    <p:sldId id="259" r:id="rId20"/>
    <p:sldId id="260" r:id="rId21"/>
    <p:sldId id="268" r:id="rId22"/>
    <p:sldId id="269" r:id="rId23"/>
    <p:sldId id="270" r:id="rId24"/>
    <p:sldId id="261" r:id="rId25"/>
    <p:sldId id="271" r:id="rId26"/>
    <p:sldId id="273" r:id="rId27"/>
    <p:sldId id="274" r:id="rId28"/>
    <p:sldId id="275" r:id="rId29"/>
    <p:sldId id="276" r:id="rId30"/>
    <p:sldId id="289"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Rushmore" initials="AR" lastIdx="0" clrIdx="0">
    <p:extLst>
      <p:ext uri="{19B8F6BF-5375-455C-9EA6-DF929625EA0E}">
        <p15:presenceInfo xmlns:p15="http://schemas.microsoft.com/office/powerpoint/2012/main" userId="S-1-5-21-3105621484-1315669831-298050114-305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100"/>
    <a:srgbClr val="0DAAB4"/>
    <a:srgbClr val="4C3AF6"/>
    <a:srgbClr val="F13FCF"/>
    <a:srgbClr val="66FF33"/>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88383-E7B2-43D9-8C03-88C0BC58B3AD}" v="872" dt="2019-10-04T19:00:31.132"/>
    <p1510:client id="{8097C1D4-E9DD-4812-8838-2F396175CDA7}" v="411" dt="2019-10-03T19:17:23.760"/>
    <p1510:client id="{AAF2B9D1-4B03-4D7D-A3BD-DADEE5EE0923}" v="168" dt="2019-10-04T13:51:45.714"/>
    <p1510:client id="{B0749040-8B14-4E00-B8F3-C33796111E4E}" v="195" dt="2019-10-04T18:27:41.229"/>
    <p1510:client id="{DA512BFA-DFE2-47DF-8F10-4C78D0837055}" v="1201" dt="2019-10-04T15:48:35.245"/>
    <p1510:client id="{FFB61FE3-E036-40C0-8735-C5F93342BFD0}" v="327" dt="2019-10-03T18:42:05.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72" y="2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Rushmore" userId="S::alice.rushmore@careertech.ok.gov::6ccbb020-7d3a-4af7-a8db-72b0ef3a1996" providerId="AD" clId="Web-{19388383-E7B2-43D9-8C03-88C0BC58B3AD}"/>
    <pc:docChg chg="addSld modSld sldOrd">
      <pc:chgData name="Alice Rushmore" userId="S::alice.rushmore@careertech.ok.gov::6ccbb020-7d3a-4af7-a8db-72b0ef3a1996" providerId="AD" clId="Web-{19388383-E7B2-43D9-8C03-88C0BC58B3AD}" dt="2019-10-04T18:59:48.522" v="860"/>
      <pc:docMkLst>
        <pc:docMk/>
      </pc:docMkLst>
      <pc:sldChg chg="modSp">
        <pc:chgData name="Alice Rushmore" userId="S::alice.rushmore@careertech.ok.gov::6ccbb020-7d3a-4af7-a8db-72b0ef3a1996" providerId="AD" clId="Web-{19388383-E7B2-43D9-8C03-88C0BC58B3AD}" dt="2019-10-04T18:37:23.376" v="97" actId="20577"/>
        <pc:sldMkLst>
          <pc:docMk/>
          <pc:sldMk cId="2004027721" sldId="261"/>
        </pc:sldMkLst>
        <pc:spChg chg="mod">
          <ac:chgData name="Alice Rushmore" userId="S::alice.rushmore@careertech.ok.gov::6ccbb020-7d3a-4af7-a8db-72b0ef3a1996" providerId="AD" clId="Web-{19388383-E7B2-43D9-8C03-88C0BC58B3AD}" dt="2019-10-04T18:37:23.376" v="97" actId="20577"/>
          <ac:spMkLst>
            <pc:docMk/>
            <pc:sldMk cId="2004027721" sldId="261"/>
            <ac:spMk id="3" creationId="{00000000-0000-0000-0000-000000000000}"/>
          </ac:spMkLst>
        </pc:spChg>
      </pc:sldChg>
      <pc:sldChg chg="modSp">
        <pc:chgData name="Alice Rushmore" userId="S::alice.rushmore@careertech.ok.gov::6ccbb020-7d3a-4af7-a8db-72b0ef3a1996" providerId="AD" clId="Web-{19388383-E7B2-43D9-8C03-88C0BC58B3AD}" dt="2019-10-04T18:29:52.762" v="16" actId="20577"/>
        <pc:sldMkLst>
          <pc:docMk/>
          <pc:sldMk cId="2275417715" sldId="268"/>
        </pc:sldMkLst>
        <pc:spChg chg="mod">
          <ac:chgData name="Alice Rushmore" userId="S::alice.rushmore@careertech.ok.gov::6ccbb020-7d3a-4af7-a8db-72b0ef3a1996" providerId="AD" clId="Web-{19388383-E7B2-43D9-8C03-88C0BC58B3AD}" dt="2019-10-04T18:29:52.762" v="16" actId="20577"/>
          <ac:spMkLst>
            <pc:docMk/>
            <pc:sldMk cId="2275417715" sldId="268"/>
            <ac:spMk id="3" creationId="{9D739E95-5836-4FE0-9539-400CF9E231BB}"/>
          </ac:spMkLst>
        </pc:spChg>
      </pc:sldChg>
      <pc:sldChg chg="modSp">
        <pc:chgData name="Alice Rushmore" userId="S::alice.rushmore@careertech.ok.gov::6ccbb020-7d3a-4af7-a8db-72b0ef3a1996" providerId="AD" clId="Web-{19388383-E7B2-43D9-8C03-88C0BC58B3AD}" dt="2019-10-04T18:30:59.044" v="44" actId="20577"/>
        <pc:sldMkLst>
          <pc:docMk/>
          <pc:sldMk cId="791930646" sldId="270"/>
        </pc:sldMkLst>
        <pc:spChg chg="mod">
          <ac:chgData name="Alice Rushmore" userId="S::alice.rushmore@careertech.ok.gov::6ccbb020-7d3a-4af7-a8db-72b0ef3a1996" providerId="AD" clId="Web-{19388383-E7B2-43D9-8C03-88C0BC58B3AD}" dt="2019-10-04T18:30:59.044" v="44" actId="20577"/>
          <ac:spMkLst>
            <pc:docMk/>
            <pc:sldMk cId="791930646" sldId="270"/>
            <ac:spMk id="5" creationId="{8E625053-E38B-4279-AF36-AE96751565F1}"/>
          </ac:spMkLst>
        </pc:spChg>
      </pc:sldChg>
      <pc:sldChg chg="modSp">
        <pc:chgData name="Alice Rushmore" userId="S::alice.rushmore@careertech.ok.gov::6ccbb020-7d3a-4af7-a8db-72b0ef3a1996" providerId="AD" clId="Web-{19388383-E7B2-43D9-8C03-88C0BC58B3AD}" dt="2019-10-04T18:31:35.231" v="52" actId="20577"/>
        <pc:sldMkLst>
          <pc:docMk/>
          <pc:sldMk cId="4085930455" sldId="271"/>
        </pc:sldMkLst>
        <pc:spChg chg="mod">
          <ac:chgData name="Alice Rushmore" userId="S::alice.rushmore@careertech.ok.gov::6ccbb020-7d3a-4af7-a8db-72b0ef3a1996" providerId="AD" clId="Web-{19388383-E7B2-43D9-8C03-88C0BC58B3AD}" dt="2019-10-04T18:31:35.231" v="52" actId="20577"/>
          <ac:spMkLst>
            <pc:docMk/>
            <pc:sldMk cId="4085930455" sldId="271"/>
            <ac:spMk id="3" creationId="{4A8E395E-22C7-4466-A1E6-DBBC8C4760E6}"/>
          </ac:spMkLst>
        </pc:spChg>
      </pc:sldChg>
      <pc:sldChg chg="ord">
        <pc:chgData name="Alice Rushmore" userId="S::alice.rushmore@careertech.ok.gov::6ccbb020-7d3a-4af7-a8db-72b0ef3a1996" providerId="AD" clId="Web-{19388383-E7B2-43D9-8C03-88C0BC58B3AD}" dt="2019-10-04T18:38:18.986" v="99"/>
        <pc:sldMkLst>
          <pc:docMk/>
          <pc:sldMk cId="2726527962" sldId="273"/>
        </pc:sldMkLst>
      </pc:sldChg>
      <pc:sldChg chg="modSp new">
        <pc:chgData name="Alice Rushmore" userId="S::alice.rushmore@careertech.ok.gov::6ccbb020-7d3a-4af7-a8db-72b0ef3a1996" providerId="AD" clId="Web-{19388383-E7B2-43D9-8C03-88C0BC58B3AD}" dt="2019-10-04T18:49:12.749" v="379" actId="20577"/>
        <pc:sldMkLst>
          <pc:docMk/>
          <pc:sldMk cId="1399734393" sldId="275"/>
        </pc:sldMkLst>
        <pc:spChg chg="mod">
          <ac:chgData name="Alice Rushmore" userId="S::alice.rushmore@careertech.ok.gov::6ccbb020-7d3a-4af7-a8db-72b0ef3a1996" providerId="AD" clId="Web-{19388383-E7B2-43D9-8C03-88C0BC58B3AD}" dt="2019-10-04T18:40:48.628" v="131" actId="20577"/>
          <ac:spMkLst>
            <pc:docMk/>
            <pc:sldMk cId="1399734393" sldId="275"/>
            <ac:spMk id="2" creationId="{B57F4CEB-25DC-4E2F-8466-5818AD879E93}"/>
          </ac:spMkLst>
        </pc:spChg>
        <pc:spChg chg="mod">
          <ac:chgData name="Alice Rushmore" userId="S::alice.rushmore@careertech.ok.gov::6ccbb020-7d3a-4af7-a8db-72b0ef3a1996" providerId="AD" clId="Web-{19388383-E7B2-43D9-8C03-88C0BC58B3AD}" dt="2019-10-04T18:45:37.450" v="240" actId="20577"/>
          <ac:spMkLst>
            <pc:docMk/>
            <pc:sldMk cId="1399734393" sldId="275"/>
            <ac:spMk id="3" creationId="{D05D2735-3765-43E7-BF90-9FD02C8BAD0B}"/>
          </ac:spMkLst>
        </pc:spChg>
        <pc:spChg chg="mod">
          <ac:chgData name="Alice Rushmore" userId="S::alice.rushmore@careertech.ok.gov::6ccbb020-7d3a-4af7-a8db-72b0ef3a1996" providerId="AD" clId="Web-{19388383-E7B2-43D9-8C03-88C0BC58B3AD}" dt="2019-10-04T18:49:12.749" v="379" actId="20577"/>
          <ac:spMkLst>
            <pc:docMk/>
            <pc:sldMk cId="1399734393" sldId="275"/>
            <ac:spMk id="4" creationId="{CBB59CC6-7F3B-4F8B-8DCC-E008F83BC16A}"/>
          </ac:spMkLst>
        </pc:spChg>
      </pc:sldChg>
      <pc:sldChg chg="addSp delSp modSp new">
        <pc:chgData name="Alice Rushmore" userId="S::alice.rushmore@careertech.ok.gov::6ccbb020-7d3a-4af7-a8db-72b0ef3a1996" providerId="AD" clId="Web-{19388383-E7B2-43D9-8C03-88C0BC58B3AD}" dt="2019-10-04T18:59:48.522" v="860"/>
        <pc:sldMkLst>
          <pc:docMk/>
          <pc:sldMk cId="958261695" sldId="276"/>
        </pc:sldMkLst>
        <pc:spChg chg="mod">
          <ac:chgData name="Alice Rushmore" userId="S::alice.rushmore@careertech.ok.gov::6ccbb020-7d3a-4af7-a8db-72b0ef3a1996" providerId="AD" clId="Web-{19388383-E7B2-43D9-8C03-88C0BC58B3AD}" dt="2019-10-04T18:51:46.469" v="454" actId="20577"/>
          <ac:spMkLst>
            <pc:docMk/>
            <pc:sldMk cId="958261695" sldId="276"/>
            <ac:spMk id="2" creationId="{50AC429C-7AF7-4519-9D44-2B7CFCC7D7D6}"/>
          </ac:spMkLst>
        </pc:spChg>
        <pc:spChg chg="del mod">
          <ac:chgData name="Alice Rushmore" userId="S::alice.rushmore@careertech.ok.gov::6ccbb020-7d3a-4af7-a8db-72b0ef3a1996" providerId="AD" clId="Web-{19388383-E7B2-43D9-8C03-88C0BC58B3AD}" dt="2019-10-04T18:51:08.109" v="435"/>
          <ac:spMkLst>
            <pc:docMk/>
            <pc:sldMk cId="958261695" sldId="276"/>
            <ac:spMk id="3" creationId="{E24ED56C-6843-4F7C-87FF-A86001549BB0}"/>
          </ac:spMkLst>
        </pc:spChg>
        <pc:graphicFrameChg chg="add mod ord modGraphic">
          <ac:chgData name="Alice Rushmore" userId="S::alice.rushmore@careertech.ok.gov::6ccbb020-7d3a-4af7-a8db-72b0ef3a1996" providerId="AD" clId="Web-{19388383-E7B2-43D9-8C03-88C0BC58B3AD}" dt="2019-10-04T18:59:48.522" v="860"/>
          <ac:graphicFrameMkLst>
            <pc:docMk/>
            <pc:sldMk cId="958261695" sldId="276"/>
            <ac:graphicFrameMk id="4" creationId="{421784E9-70D1-420B-BEBA-4E50E4E83AB3}"/>
          </ac:graphicFrameMkLst>
        </pc:graphicFrameChg>
      </pc:sldChg>
    </pc:docChg>
  </pc:docChgLst>
  <pc:docChgLst>
    <pc:chgData name="Alice Rushmore" userId="S::alice.rushmore@careertech.ok.gov::6ccbb020-7d3a-4af7-a8db-72b0ef3a1996" providerId="AD" clId="Web-{FFB61FE3-E036-40C0-8735-C5F93342BFD0}"/>
    <pc:docChg chg="addSld modSld">
      <pc:chgData name="Alice Rushmore" userId="S::alice.rushmore@careertech.ok.gov::6ccbb020-7d3a-4af7-a8db-72b0ef3a1996" providerId="AD" clId="Web-{FFB61FE3-E036-40C0-8735-C5F93342BFD0}" dt="2019-10-03T18:42:05.705" v="346" actId="20577"/>
      <pc:docMkLst>
        <pc:docMk/>
      </pc:docMkLst>
      <pc:sldChg chg="modSp">
        <pc:chgData name="Alice Rushmore" userId="S::alice.rushmore@careertech.ok.gov::6ccbb020-7d3a-4af7-a8db-72b0ef3a1996" providerId="AD" clId="Web-{FFB61FE3-E036-40C0-8735-C5F93342BFD0}" dt="2019-10-03T18:25:44.803" v="14" actId="20577"/>
        <pc:sldMkLst>
          <pc:docMk/>
          <pc:sldMk cId="715822156" sldId="258"/>
        </pc:sldMkLst>
        <pc:spChg chg="mod">
          <ac:chgData name="Alice Rushmore" userId="S::alice.rushmore@careertech.ok.gov::6ccbb020-7d3a-4af7-a8db-72b0ef3a1996" providerId="AD" clId="Web-{FFB61FE3-E036-40C0-8735-C5F93342BFD0}" dt="2019-10-03T18:25:44.803" v="14" actId="20577"/>
          <ac:spMkLst>
            <pc:docMk/>
            <pc:sldMk cId="715822156" sldId="258"/>
            <ac:spMk id="2" creationId="{00000000-0000-0000-0000-000000000000}"/>
          </ac:spMkLst>
        </pc:spChg>
      </pc:sldChg>
      <pc:sldChg chg="modSp">
        <pc:chgData name="Alice Rushmore" userId="S::alice.rushmore@careertech.ok.gov::6ccbb020-7d3a-4af7-a8db-72b0ef3a1996" providerId="AD" clId="Web-{FFB61FE3-E036-40C0-8735-C5F93342BFD0}" dt="2019-10-03T18:42:05.689" v="345" actId="20577"/>
        <pc:sldMkLst>
          <pc:docMk/>
          <pc:sldMk cId="1035924833" sldId="260"/>
        </pc:sldMkLst>
        <pc:spChg chg="mod">
          <ac:chgData name="Alice Rushmore" userId="S::alice.rushmore@careertech.ok.gov::6ccbb020-7d3a-4af7-a8db-72b0ef3a1996" providerId="AD" clId="Web-{FFB61FE3-E036-40C0-8735-C5F93342BFD0}" dt="2019-10-03T18:42:05.689" v="345" actId="20577"/>
          <ac:spMkLst>
            <pc:docMk/>
            <pc:sldMk cId="1035924833" sldId="260"/>
            <ac:spMk id="3" creationId="{00000000-0000-0000-0000-000000000000}"/>
          </ac:spMkLst>
        </pc:spChg>
      </pc:sldChg>
      <pc:sldChg chg="modSp">
        <pc:chgData name="Alice Rushmore" userId="S::alice.rushmore@careertech.ok.gov::6ccbb020-7d3a-4af7-a8db-72b0ef3a1996" providerId="AD" clId="Web-{FFB61FE3-E036-40C0-8735-C5F93342BFD0}" dt="2019-10-03T18:39:50.766" v="318" actId="20577"/>
        <pc:sldMkLst>
          <pc:docMk/>
          <pc:sldMk cId="2004027721" sldId="261"/>
        </pc:sldMkLst>
        <pc:spChg chg="mod">
          <ac:chgData name="Alice Rushmore" userId="S::alice.rushmore@careertech.ok.gov::6ccbb020-7d3a-4af7-a8db-72b0ef3a1996" providerId="AD" clId="Web-{FFB61FE3-E036-40C0-8735-C5F93342BFD0}" dt="2019-10-03T18:39:50.766" v="318" actId="20577"/>
          <ac:spMkLst>
            <pc:docMk/>
            <pc:sldMk cId="2004027721" sldId="261"/>
            <ac:spMk id="3" creationId="{00000000-0000-0000-0000-000000000000}"/>
          </ac:spMkLst>
        </pc:spChg>
      </pc:sldChg>
      <pc:sldChg chg="new">
        <pc:chgData name="Alice Rushmore" userId="S::alice.rushmore@careertech.ok.gov::6ccbb020-7d3a-4af7-a8db-72b0ef3a1996" providerId="AD" clId="Web-{FFB61FE3-E036-40C0-8735-C5F93342BFD0}" dt="2019-10-03T18:40:40.266" v="320"/>
        <pc:sldMkLst>
          <pc:docMk/>
          <pc:sldMk cId="3463088048" sldId="265"/>
        </pc:sldMkLst>
      </pc:sldChg>
    </pc:docChg>
  </pc:docChgLst>
  <pc:docChgLst>
    <pc:chgData name="Alice Rushmore" userId="S::alice.rushmore@careertech.ok.gov::6ccbb020-7d3a-4af7-a8db-72b0ef3a1996" providerId="AD" clId="Web-{B0749040-8B14-4E00-B8F3-C33796111E4E}"/>
    <pc:docChg chg="modSld">
      <pc:chgData name="Alice Rushmore" userId="S::alice.rushmore@careertech.ok.gov::6ccbb020-7d3a-4af7-a8db-72b0ef3a1996" providerId="AD" clId="Web-{B0749040-8B14-4E00-B8F3-C33796111E4E}" dt="2019-10-04T18:27:41.229" v="194" actId="20577"/>
      <pc:docMkLst>
        <pc:docMk/>
      </pc:docMkLst>
      <pc:sldChg chg="modSp">
        <pc:chgData name="Alice Rushmore" userId="S::alice.rushmore@careertech.ok.gov::6ccbb020-7d3a-4af7-a8db-72b0ef3a1996" providerId="AD" clId="Web-{B0749040-8B14-4E00-B8F3-C33796111E4E}" dt="2019-10-04T18:22:14.194" v="76" actId="20577"/>
        <pc:sldMkLst>
          <pc:docMk/>
          <pc:sldMk cId="3720997624" sldId="257"/>
        </pc:sldMkLst>
        <pc:spChg chg="mod">
          <ac:chgData name="Alice Rushmore" userId="S::alice.rushmore@careertech.ok.gov::6ccbb020-7d3a-4af7-a8db-72b0ef3a1996" providerId="AD" clId="Web-{B0749040-8B14-4E00-B8F3-C33796111E4E}" dt="2019-10-04T18:22:14.194" v="76" actId="20577"/>
          <ac:spMkLst>
            <pc:docMk/>
            <pc:sldMk cId="3720997624" sldId="257"/>
            <ac:spMk id="3" creationId="{00000000-0000-0000-0000-000000000000}"/>
          </ac:spMkLst>
        </pc:spChg>
      </pc:sldChg>
      <pc:sldChg chg="modSp">
        <pc:chgData name="Alice Rushmore" userId="S::alice.rushmore@careertech.ok.gov::6ccbb020-7d3a-4af7-a8db-72b0ef3a1996" providerId="AD" clId="Web-{B0749040-8B14-4E00-B8F3-C33796111E4E}" dt="2019-10-04T18:25:03.149" v="126" actId="20577"/>
        <pc:sldMkLst>
          <pc:docMk/>
          <pc:sldMk cId="715822156" sldId="258"/>
        </pc:sldMkLst>
        <pc:spChg chg="mod">
          <ac:chgData name="Alice Rushmore" userId="S::alice.rushmore@careertech.ok.gov::6ccbb020-7d3a-4af7-a8db-72b0ef3a1996" providerId="AD" clId="Web-{B0749040-8B14-4E00-B8F3-C33796111E4E}" dt="2019-10-04T18:24:32.883" v="105" actId="20577"/>
          <ac:spMkLst>
            <pc:docMk/>
            <pc:sldMk cId="715822156" sldId="258"/>
            <ac:spMk id="3" creationId="{00000000-0000-0000-0000-000000000000}"/>
          </ac:spMkLst>
        </pc:spChg>
        <pc:spChg chg="mod">
          <ac:chgData name="Alice Rushmore" userId="S::alice.rushmore@careertech.ok.gov::6ccbb020-7d3a-4af7-a8db-72b0ef3a1996" providerId="AD" clId="Web-{B0749040-8B14-4E00-B8F3-C33796111E4E}" dt="2019-10-04T18:25:03.149" v="126" actId="20577"/>
          <ac:spMkLst>
            <pc:docMk/>
            <pc:sldMk cId="715822156" sldId="258"/>
            <ac:spMk id="4" creationId="{00000000-0000-0000-0000-000000000000}"/>
          </ac:spMkLst>
        </pc:spChg>
      </pc:sldChg>
      <pc:sldChg chg="modSp">
        <pc:chgData name="Alice Rushmore" userId="S::alice.rushmore@careertech.ok.gov::6ccbb020-7d3a-4af7-a8db-72b0ef3a1996" providerId="AD" clId="Web-{B0749040-8B14-4E00-B8F3-C33796111E4E}" dt="2019-10-04T18:27:07.260" v="180" actId="20577"/>
        <pc:sldMkLst>
          <pc:docMk/>
          <pc:sldMk cId="1035924833" sldId="260"/>
        </pc:sldMkLst>
        <pc:spChg chg="mod">
          <ac:chgData name="Alice Rushmore" userId="S::alice.rushmore@careertech.ok.gov::6ccbb020-7d3a-4af7-a8db-72b0ef3a1996" providerId="AD" clId="Web-{B0749040-8B14-4E00-B8F3-C33796111E4E}" dt="2019-10-04T18:27:07.260" v="180" actId="20577"/>
          <ac:spMkLst>
            <pc:docMk/>
            <pc:sldMk cId="1035924833" sldId="260"/>
            <ac:spMk id="3" creationId="{00000000-0000-0000-0000-000000000000}"/>
          </ac:spMkLst>
        </pc:spChg>
      </pc:sldChg>
      <pc:sldChg chg="modSp">
        <pc:chgData name="Alice Rushmore" userId="S::alice.rushmore@careertech.ok.gov::6ccbb020-7d3a-4af7-a8db-72b0ef3a1996" providerId="AD" clId="Web-{B0749040-8B14-4E00-B8F3-C33796111E4E}" dt="2019-10-04T18:23:13.523" v="84" actId="20577"/>
        <pc:sldMkLst>
          <pc:docMk/>
          <pc:sldMk cId="1243396269" sldId="263"/>
        </pc:sldMkLst>
        <pc:spChg chg="mod">
          <ac:chgData name="Alice Rushmore" userId="S::alice.rushmore@careertech.ok.gov::6ccbb020-7d3a-4af7-a8db-72b0ef3a1996" providerId="AD" clId="Web-{B0749040-8B14-4E00-B8F3-C33796111E4E}" dt="2019-10-04T18:23:13.523" v="84" actId="20577"/>
          <ac:spMkLst>
            <pc:docMk/>
            <pc:sldMk cId="1243396269" sldId="263"/>
            <ac:spMk id="4" creationId="{00000000-0000-0000-0000-000000000000}"/>
          </ac:spMkLst>
        </pc:spChg>
      </pc:sldChg>
      <pc:sldChg chg="modSp">
        <pc:chgData name="Alice Rushmore" userId="S::alice.rushmore@careertech.ok.gov::6ccbb020-7d3a-4af7-a8db-72b0ef3a1996" providerId="AD" clId="Web-{B0749040-8B14-4E00-B8F3-C33796111E4E}" dt="2019-10-04T18:27:37.463" v="192" actId="20577"/>
        <pc:sldMkLst>
          <pc:docMk/>
          <pc:sldMk cId="460185324" sldId="267"/>
        </pc:sldMkLst>
        <pc:spChg chg="mod">
          <ac:chgData name="Alice Rushmore" userId="S::alice.rushmore@careertech.ok.gov::6ccbb020-7d3a-4af7-a8db-72b0ef3a1996" providerId="AD" clId="Web-{B0749040-8B14-4E00-B8F3-C33796111E4E}" dt="2019-10-04T18:27:37.463" v="192" actId="20577"/>
          <ac:spMkLst>
            <pc:docMk/>
            <pc:sldMk cId="460185324" sldId="267"/>
            <ac:spMk id="3" creationId="{1C06FDEA-FE32-4205-83D0-91C965A9AD79}"/>
          </ac:spMkLst>
        </pc:spChg>
      </pc:sldChg>
    </pc:docChg>
  </pc:docChgLst>
  <pc:docChgLst>
    <pc:chgData name="Alice Rushmore" userId="S::alice.rushmore@careertech.ok.gov::6ccbb020-7d3a-4af7-a8db-72b0ef3a1996" providerId="AD" clId="Web-{8097C1D4-E9DD-4812-8838-2F396175CDA7}"/>
    <pc:docChg chg="modSld">
      <pc:chgData name="Alice Rushmore" userId="S::alice.rushmore@careertech.ok.gov::6ccbb020-7d3a-4af7-a8db-72b0ef3a1996" providerId="AD" clId="Web-{8097C1D4-E9DD-4812-8838-2F396175CDA7}" dt="2019-10-03T19:17:19.354" v="391"/>
      <pc:docMkLst>
        <pc:docMk/>
      </pc:docMkLst>
      <pc:sldChg chg="addSp delSp modSp">
        <pc:chgData name="Alice Rushmore" userId="S::alice.rushmore@careertech.ok.gov::6ccbb020-7d3a-4af7-a8db-72b0ef3a1996" providerId="AD" clId="Web-{8097C1D4-E9DD-4812-8838-2F396175CDA7}" dt="2019-10-03T19:17:19.354" v="391"/>
        <pc:sldMkLst>
          <pc:docMk/>
          <pc:sldMk cId="3463088048" sldId="265"/>
        </pc:sldMkLst>
        <pc:spChg chg="mod">
          <ac:chgData name="Alice Rushmore" userId="S::alice.rushmore@careertech.ok.gov::6ccbb020-7d3a-4af7-a8db-72b0ef3a1996" providerId="AD" clId="Web-{8097C1D4-E9DD-4812-8838-2F396175CDA7}" dt="2019-10-03T19:10:03.427" v="10" actId="20577"/>
          <ac:spMkLst>
            <pc:docMk/>
            <pc:sldMk cId="3463088048" sldId="265"/>
            <ac:spMk id="2" creationId="{62F287B1-BFD2-45A9-BC90-13067954D3FC}"/>
          </ac:spMkLst>
        </pc:spChg>
        <pc:spChg chg="del">
          <ac:chgData name="Alice Rushmore" userId="S::alice.rushmore@careertech.ok.gov::6ccbb020-7d3a-4af7-a8db-72b0ef3a1996" providerId="AD" clId="Web-{8097C1D4-E9DD-4812-8838-2F396175CDA7}" dt="2019-10-03T19:10:09.786" v="12"/>
          <ac:spMkLst>
            <pc:docMk/>
            <pc:sldMk cId="3463088048" sldId="265"/>
            <ac:spMk id="3" creationId="{CFD97C83-5AEE-44DB-80BF-42971B632B6E}"/>
          </ac:spMkLst>
        </pc:spChg>
        <pc:graphicFrameChg chg="add mod ord modGraphic">
          <ac:chgData name="Alice Rushmore" userId="S::alice.rushmore@careertech.ok.gov::6ccbb020-7d3a-4af7-a8db-72b0ef3a1996" providerId="AD" clId="Web-{8097C1D4-E9DD-4812-8838-2F396175CDA7}" dt="2019-10-03T19:17:19.354" v="391"/>
          <ac:graphicFrameMkLst>
            <pc:docMk/>
            <pc:sldMk cId="3463088048" sldId="265"/>
            <ac:graphicFrameMk id="4" creationId="{C78F534B-53A2-4737-938F-DF10ADA8E1ED}"/>
          </ac:graphicFrameMkLst>
        </pc:graphicFrameChg>
      </pc:sldChg>
    </pc:docChg>
  </pc:docChgLst>
  <pc:docChgLst>
    <pc:chgData name="Alice Rushmore" userId="S::alice.rushmore@careertech.ok.gov::6ccbb020-7d3a-4af7-a8db-72b0ef3a1996" providerId="AD" clId="Web-{AAF2B9D1-4B03-4D7D-A3BD-DADEE5EE0923}"/>
    <pc:docChg chg="modSld">
      <pc:chgData name="Alice Rushmore" userId="S::alice.rushmore@careertech.ok.gov::6ccbb020-7d3a-4af7-a8db-72b0ef3a1996" providerId="AD" clId="Web-{AAF2B9D1-4B03-4D7D-A3BD-DADEE5EE0923}" dt="2019-10-04T13:51:45.714" v="166" actId="20577"/>
      <pc:docMkLst>
        <pc:docMk/>
      </pc:docMkLst>
      <pc:sldChg chg="modSp">
        <pc:chgData name="Alice Rushmore" userId="S::alice.rushmore@careertech.ok.gov::6ccbb020-7d3a-4af7-a8db-72b0ef3a1996" providerId="AD" clId="Web-{AAF2B9D1-4B03-4D7D-A3BD-DADEE5EE0923}" dt="2019-10-04T13:51:45.714" v="165" actId="20577"/>
        <pc:sldMkLst>
          <pc:docMk/>
          <pc:sldMk cId="3876819709" sldId="262"/>
        </pc:sldMkLst>
        <pc:spChg chg="mod">
          <ac:chgData name="Alice Rushmore" userId="S::alice.rushmore@careertech.ok.gov::6ccbb020-7d3a-4af7-a8db-72b0ef3a1996" providerId="AD" clId="Web-{AAF2B9D1-4B03-4D7D-A3BD-DADEE5EE0923}" dt="2019-10-04T13:45:59.773" v="6" actId="20577"/>
          <ac:spMkLst>
            <pc:docMk/>
            <pc:sldMk cId="3876819709" sldId="262"/>
            <ac:spMk id="2" creationId="{00000000-0000-0000-0000-000000000000}"/>
          </ac:spMkLst>
        </pc:spChg>
        <pc:spChg chg="mod">
          <ac:chgData name="Alice Rushmore" userId="S::alice.rushmore@careertech.ok.gov::6ccbb020-7d3a-4af7-a8db-72b0ef3a1996" providerId="AD" clId="Web-{AAF2B9D1-4B03-4D7D-A3BD-DADEE5EE0923}" dt="2019-10-04T13:51:45.714" v="165" actId="20577"/>
          <ac:spMkLst>
            <pc:docMk/>
            <pc:sldMk cId="3876819709" sldId="262"/>
            <ac:spMk id="3" creationId="{00000000-0000-0000-0000-000000000000}"/>
          </ac:spMkLst>
        </pc:spChg>
      </pc:sldChg>
    </pc:docChg>
  </pc:docChgLst>
  <pc:docChgLst>
    <pc:chgData name="Alice Rushmore" userId="S::alice.rushmore@careertech.ok.gov::6ccbb020-7d3a-4af7-a8db-72b0ef3a1996" providerId="AD" clId="Web-{DA512BFA-DFE2-47DF-8F10-4C78D0837055}"/>
    <pc:docChg chg="addSld delSld modSld sldOrd">
      <pc:chgData name="Alice Rushmore" userId="S::alice.rushmore@careertech.ok.gov::6ccbb020-7d3a-4af7-a8db-72b0ef3a1996" providerId="AD" clId="Web-{DA512BFA-DFE2-47DF-8F10-4C78D0837055}" dt="2019-10-04T15:48:38.073" v="1191" actId="20577"/>
      <pc:docMkLst>
        <pc:docMk/>
      </pc:docMkLst>
      <pc:sldChg chg="ord">
        <pc:chgData name="Alice Rushmore" userId="S::alice.rushmore@careertech.ok.gov::6ccbb020-7d3a-4af7-a8db-72b0ef3a1996" providerId="AD" clId="Web-{DA512BFA-DFE2-47DF-8F10-4C78D0837055}" dt="2019-10-04T15:22:37.790" v="751"/>
        <pc:sldMkLst>
          <pc:docMk/>
          <pc:sldMk cId="2004027721" sldId="261"/>
        </pc:sldMkLst>
      </pc:sldChg>
      <pc:sldChg chg="addSp delSp modSp new">
        <pc:chgData name="Alice Rushmore" userId="S::alice.rushmore@careertech.ok.gov::6ccbb020-7d3a-4af7-a8db-72b0ef3a1996" providerId="AD" clId="Web-{DA512BFA-DFE2-47DF-8F10-4C78D0837055}" dt="2019-10-04T15:48:38.058" v="1190" actId="20577"/>
        <pc:sldMkLst>
          <pc:docMk/>
          <pc:sldMk cId="3445516207" sldId="266"/>
        </pc:sldMkLst>
        <pc:spChg chg="mod">
          <ac:chgData name="Alice Rushmore" userId="S::alice.rushmore@careertech.ok.gov::6ccbb020-7d3a-4af7-a8db-72b0ef3a1996" providerId="AD" clId="Web-{DA512BFA-DFE2-47DF-8F10-4C78D0837055}" dt="2019-10-04T15:48:38.058" v="1190" actId="20577"/>
          <ac:spMkLst>
            <pc:docMk/>
            <pc:sldMk cId="3445516207" sldId="266"/>
            <ac:spMk id="2" creationId="{856AA51D-814D-4802-940C-9FE2606AFEA3}"/>
          </ac:spMkLst>
        </pc:spChg>
        <pc:spChg chg="del">
          <ac:chgData name="Alice Rushmore" userId="S::alice.rushmore@careertech.ok.gov::6ccbb020-7d3a-4af7-a8db-72b0ef3a1996" providerId="AD" clId="Web-{DA512BFA-DFE2-47DF-8F10-4C78D0837055}" dt="2019-10-04T14:30:20.489" v="9"/>
          <ac:spMkLst>
            <pc:docMk/>
            <pc:sldMk cId="3445516207" sldId="266"/>
            <ac:spMk id="3" creationId="{55EEC733-C65E-4D2F-AE53-C0968FB7391F}"/>
          </ac:spMkLst>
        </pc:spChg>
        <pc:spChg chg="add del mod">
          <ac:chgData name="Alice Rushmore" userId="S::alice.rushmore@careertech.ok.gov::6ccbb020-7d3a-4af7-a8db-72b0ef3a1996" providerId="AD" clId="Web-{DA512BFA-DFE2-47DF-8F10-4C78D0837055}" dt="2019-10-04T14:35:09.977" v="11"/>
          <ac:spMkLst>
            <pc:docMk/>
            <pc:sldMk cId="3445516207" sldId="266"/>
            <ac:spMk id="111" creationId="{F1AEAA3C-2289-4884-B840-04946F1A8293}"/>
          </ac:spMkLst>
        </pc:spChg>
        <pc:spChg chg="add mod">
          <ac:chgData name="Alice Rushmore" userId="S::alice.rushmore@careertech.ok.gov::6ccbb020-7d3a-4af7-a8db-72b0ef3a1996" providerId="AD" clId="Web-{DA512BFA-DFE2-47DF-8F10-4C78D0837055}" dt="2019-10-04T15:07:34.171" v="623" actId="20577"/>
          <ac:spMkLst>
            <pc:docMk/>
            <pc:sldMk cId="3445516207" sldId="266"/>
            <ac:spMk id="289" creationId="{9B498994-1126-466B-8C9A-49B10C11CB47}"/>
          </ac:spMkLst>
        </pc:spChg>
        <pc:spChg chg="add mod">
          <ac:chgData name="Alice Rushmore" userId="S::alice.rushmore@careertech.ok.gov::6ccbb020-7d3a-4af7-a8db-72b0ef3a1996" providerId="AD" clId="Web-{DA512BFA-DFE2-47DF-8F10-4C78D0837055}" dt="2019-10-04T15:07:26.280" v="618" actId="20577"/>
          <ac:spMkLst>
            <pc:docMk/>
            <pc:sldMk cId="3445516207" sldId="266"/>
            <ac:spMk id="290" creationId="{B3EC646A-C2DC-40ED-ADCE-CA7C4F172B4A}"/>
          </ac:spMkLst>
        </pc:spChg>
        <pc:spChg chg="add mod">
          <ac:chgData name="Alice Rushmore" userId="S::alice.rushmore@careertech.ok.gov::6ccbb020-7d3a-4af7-a8db-72b0ef3a1996" providerId="AD" clId="Web-{DA512BFA-DFE2-47DF-8F10-4C78D0837055}" dt="2019-10-04T15:15:52.286" v="702" actId="1076"/>
          <ac:spMkLst>
            <pc:docMk/>
            <pc:sldMk cId="3445516207" sldId="266"/>
            <ac:spMk id="291" creationId="{B3B27062-9CBD-4D90-AA31-20F01F478317}"/>
          </ac:spMkLst>
        </pc:spChg>
        <pc:spChg chg="add mod">
          <ac:chgData name="Alice Rushmore" userId="S::alice.rushmore@careertech.ok.gov::6ccbb020-7d3a-4af7-a8db-72b0ef3a1996" providerId="AD" clId="Web-{DA512BFA-DFE2-47DF-8F10-4C78D0837055}" dt="2019-10-04T15:09:23.453" v="639" actId="20577"/>
          <ac:spMkLst>
            <pc:docMk/>
            <pc:sldMk cId="3445516207" sldId="266"/>
            <ac:spMk id="292" creationId="{EE3FE2E9-F47E-4C11-BFAB-03A8039F9B9A}"/>
          </ac:spMkLst>
        </pc:spChg>
        <pc:spChg chg="add del mod">
          <ac:chgData name="Alice Rushmore" userId="S::alice.rushmore@careertech.ok.gov::6ccbb020-7d3a-4af7-a8db-72b0ef3a1996" providerId="AD" clId="Web-{DA512BFA-DFE2-47DF-8F10-4C78D0837055}" dt="2019-10-04T15:11:43.361" v="651"/>
          <ac:spMkLst>
            <pc:docMk/>
            <pc:sldMk cId="3445516207" sldId="266"/>
            <ac:spMk id="293" creationId="{B1D4AFDC-2D3B-479D-A910-845C4B167315}"/>
          </ac:spMkLst>
        </pc:spChg>
        <pc:spChg chg="add del mod">
          <ac:chgData name="Alice Rushmore" userId="S::alice.rushmore@careertech.ok.gov::6ccbb020-7d3a-4af7-a8db-72b0ef3a1996" providerId="AD" clId="Web-{DA512BFA-DFE2-47DF-8F10-4C78D0837055}" dt="2019-10-04T15:18:16.506" v="732"/>
          <ac:spMkLst>
            <pc:docMk/>
            <pc:sldMk cId="3445516207" sldId="266"/>
            <ac:spMk id="294" creationId="{23F8B5F3-CED9-4179-B050-DEF90CC016D6}"/>
          </ac:spMkLst>
        </pc:spChg>
        <pc:spChg chg="add mod">
          <ac:chgData name="Alice Rushmore" userId="S::alice.rushmore@careertech.ok.gov::6ccbb020-7d3a-4af7-a8db-72b0ef3a1996" providerId="AD" clId="Web-{DA512BFA-DFE2-47DF-8F10-4C78D0837055}" dt="2019-10-04T15:15:42.770" v="700" actId="20577"/>
          <ac:spMkLst>
            <pc:docMk/>
            <pc:sldMk cId="3445516207" sldId="266"/>
            <ac:spMk id="295" creationId="{8D32497A-AAC8-409D-A43E-981E37AB4082}"/>
          </ac:spMkLst>
        </pc:spChg>
        <pc:spChg chg="add mod">
          <ac:chgData name="Alice Rushmore" userId="S::alice.rushmore@careertech.ok.gov::6ccbb020-7d3a-4af7-a8db-72b0ef3a1996" providerId="AD" clId="Web-{DA512BFA-DFE2-47DF-8F10-4C78D0837055}" dt="2019-10-04T15:19:49.929" v="734" actId="20577"/>
          <ac:spMkLst>
            <pc:docMk/>
            <pc:sldMk cId="3445516207" sldId="266"/>
            <ac:spMk id="296" creationId="{A49B10F6-5781-4017-84F9-001D29494A40}"/>
          </ac:spMkLst>
        </pc:spChg>
        <pc:spChg chg="add mod">
          <ac:chgData name="Alice Rushmore" userId="S::alice.rushmore@careertech.ok.gov::6ccbb020-7d3a-4af7-a8db-72b0ef3a1996" providerId="AD" clId="Web-{DA512BFA-DFE2-47DF-8F10-4C78D0837055}" dt="2019-10-04T15:20:54.479" v="750" actId="14100"/>
          <ac:spMkLst>
            <pc:docMk/>
            <pc:sldMk cId="3445516207" sldId="266"/>
            <ac:spMk id="297" creationId="{8A8262EE-A836-4603-9021-38814B35ECB3}"/>
          </ac:spMkLst>
        </pc:spChg>
        <pc:graphicFrameChg chg="add del mod ord modGraphic">
          <ac:chgData name="Alice Rushmore" userId="S::alice.rushmore@careertech.ok.gov::6ccbb020-7d3a-4af7-a8db-72b0ef3a1996" providerId="AD" clId="Web-{DA512BFA-DFE2-47DF-8F10-4C78D0837055}" dt="2019-10-04T14:34:54.321" v="10"/>
          <ac:graphicFrameMkLst>
            <pc:docMk/>
            <pc:sldMk cId="3445516207" sldId="266"/>
            <ac:graphicFrameMk id="4" creationId="{F656B57E-0BBB-4B38-BFE0-D34B8AC3DFBF}"/>
          </ac:graphicFrameMkLst>
        </pc:graphicFrameChg>
        <pc:graphicFrameChg chg="add del mod ord modGraphic">
          <ac:chgData name="Alice Rushmore" userId="S::alice.rushmore@careertech.ok.gov::6ccbb020-7d3a-4af7-a8db-72b0ef3a1996" providerId="AD" clId="Web-{DA512BFA-DFE2-47DF-8F10-4C78D0837055}" dt="2019-10-04T15:04:33.075" v="601"/>
          <ac:graphicFrameMkLst>
            <pc:docMk/>
            <pc:sldMk cId="3445516207" sldId="266"/>
            <ac:graphicFrameMk id="112" creationId="{F50611F3-032E-40F5-9B14-23FF3440915E}"/>
          </ac:graphicFrameMkLst>
        </pc:graphicFrameChg>
      </pc:sldChg>
      <pc:sldChg chg="modSp new">
        <pc:chgData name="Alice Rushmore" userId="S::alice.rushmore@careertech.ok.gov::6ccbb020-7d3a-4af7-a8db-72b0ef3a1996" providerId="AD" clId="Web-{DA512BFA-DFE2-47DF-8F10-4C78D0837055}" dt="2019-10-04T14:40:32.168" v="42" actId="20577"/>
        <pc:sldMkLst>
          <pc:docMk/>
          <pc:sldMk cId="460185324" sldId="267"/>
        </pc:sldMkLst>
        <pc:spChg chg="mod">
          <ac:chgData name="Alice Rushmore" userId="S::alice.rushmore@careertech.ok.gov::6ccbb020-7d3a-4af7-a8db-72b0ef3a1996" providerId="AD" clId="Web-{DA512BFA-DFE2-47DF-8F10-4C78D0837055}" dt="2019-10-04T14:40:32.168" v="42" actId="20577"/>
          <ac:spMkLst>
            <pc:docMk/>
            <pc:sldMk cId="460185324" sldId="267"/>
            <ac:spMk id="2" creationId="{BBF989E3-189E-4614-B3A7-7AFCEDF48851}"/>
          </ac:spMkLst>
        </pc:spChg>
      </pc:sldChg>
      <pc:sldChg chg="modSp new">
        <pc:chgData name="Alice Rushmore" userId="S::alice.rushmore@careertech.ok.gov::6ccbb020-7d3a-4af7-a8db-72b0ef3a1996" providerId="AD" clId="Web-{DA512BFA-DFE2-47DF-8F10-4C78D0837055}" dt="2019-10-04T14:48:24.939" v="329" actId="20577"/>
        <pc:sldMkLst>
          <pc:docMk/>
          <pc:sldMk cId="2275417715" sldId="268"/>
        </pc:sldMkLst>
        <pc:spChg chg="mod">
          <ac:chgData name="Alice Rushmore" userId="S::alice.rushmore@careertech.ok.gov::6ccbb020-7d3a-4af7-a8db-72b0ef3a1996" providerId="AD" clId="Web-{DA512BFA-DFE2-47DF-8F10-4C78D0837055}" dt="2019-10-04T14:41:34.122" v="76" actId="20577"/>
          <ac:spMkLst>
            <pc:docMk/>
            <pc:sldMk cId="2275417715" sldId="268"/>
            <ac:spMk id="2" creationId="{F6821AAB-A222-4C62-8669-D9B3ADE1DF28}"/>
          </ac:spMkLst>
        </pc:spChg>
        <pc:spChg chg="mod">
          <ac:chgData name="Alice Rushmore" userId="S::alice.rushmore@careertech.ok.gov::6ccbb020-7d3a-4af7-a8db-72b0ef3a1996" providerId="AD" clId="Web-{DA512BFA-DFE2-47DF-8F10-4C78D0837055}" dt="2019-10-04T14:48:24.939" v="329" actId="20577"/>
          <ac:spMkLst>
            <pc:docMk/>
            <pc:sldMk cId="2275417715" sldId="268"/>
            <ac:spMk id="3" creationId="{9D739E95-5836-4FE0-9539-400CF9E231BB}"/>
          </ac:spMkLst>
        </pc:spChg>
        <pc:spChg chg="mod">
          <ac:chgData name="Alice Rushmore" userId="S::alice.rushmore@careertech.ok.gov::6ccbb020-7d3a-4af7-a8db-72b0ef3a1996" providerId="AD" clId="Web-{DA512BFA-DFE2-47DF-8F10-4C78D0837055}" dt="2019-10-04T14:44:57.968" v="222" actId="20577"/>
          <ac:spMkLst>
            <pc:docMk/>
            <pc:sldMk cId="2275417715" sldId="268"/>
            <ac:spMk id="4" creationId="{64CA46F1-DF28-4EF4-A51F-BE9F234F5FE4}"/>
          </ac:spMkLst>
        </pc:spChg>
      </pc:sldChg>
      <pc:sldChg chg="modSp new ord">
        <pc:chgData name="Alice Rushmore" userId="S::alice.rushmore@careertech.ok.gov::6ccbb020-7d3a-4af7-a8db-72b0ef3a1996" providerId="AD" clId="Web-{DA512BFA-DFE2-47DF-8F10-4C78D0837055}" dt="2019-10-04T15:23:37.431" v="753"/>
        <pc:sldMkLst>
          <pc:docMk/>
          <pc:sldMk cId="3234541417" sldId="269"/>
        </pc:sldMkLst>
        <pc:spChg chg="mod">
          <ac:chgData name="Alice Rushmore" userId="S::alice.rushmore@careertech.ok.gov::6ccbb020-7d3a-4af7-a8db-72b0ef3a1996" providerId="AD" clId="Web-{DA512BFA-DFE2-47DF-8F10-4C78D0837055}" dt="2019-10-04T14:50:41.534" v="399" actId="20577"/>
          <ac:spMkLst>
            <pc:docMk/>
            <pc:sldMk cId="3234541417" sldId="269"/>
            <ac:spMk id="2" creationId="{DEF5E131-2922-4127-8139-20F3591D51E7}"/>
          </ac:spMkLst>
        </pc:spChg>
        <pc:spChg chg="mod">
          <ac:chgData name="Alice Rushmore" userId="S::alice.rushmore@careertech.ok.gov::6ccbb020-7d3a-4af7-a8db-72b0ef3a1996" providerId="AD" clId="Web-{DA512BFA-DFE2-47DF-8F10-4C78D0837055}" dt="2019-10-04T14:51:51.332" v="461" actId="20577"/>
          <ac:spMkLst>
            <pc:docMk/>
            <pc:sldMk cId="3234541417" sldId="269"/>
            <ac:spMk id="3" creationId="{EE3F599A-A60D-4571-8251-56899FF6C1B8}"/>
          </ac:spMkLst>
        </pc:spChg>
      </pc:sldChg>
      <pc:sldChg chg="modSp new del">
        <pc:chgData name="Alice Rushmore" userId="S::alice.rushmore@careertech.ok.gov::6ccbb020-7d3a-4af7-a8db-72b0ef3a1996" providerId="AD" clId="Web-{DA512BFA-DFE2-47DF-8F10-4C78D0837055}" dt="2019-10-04T14:48:39.205" v="331"/>
        <pc:sldMkLst>
          <pc:docMk/>
          <pc:sldMk cId="4035952572" sldId="269"/>
        </pc:sldMkLst>
        <pc:spChg chg="mod">
          <ac:chgData name="Alice Rushmore" userId="S::alice.rushmore@careertech.ok.gov::6ccbb020-7d3a-4af7-a8db-72b0ef3a1996" providerId="AD" clId="Web-{DA512BFA-DFE2-47DF-8F10-4C78D0837055}" dt="2019-10-04T14:46:37.938" v="235" actId="20577"/>
          <ac:spMkLst>
            <pc:docMk/>
            <pc:sldMk cId="4035952572" sldId="269"/>
            <ac:spMk id="2" creationId="{2F5D8A0D-D52E-43D9-9355-A0DFC0E40BEA}"/>
          </ac:spMkLst>
        </pc:spChg>
        <pc:spChg chg="mod">
          <ac:chgData name="Alice Rushmore" userId="S::alice.rushmore@careertech.ok.gov::6ccbb020-7d3a-4af7-a8db-72b0ef3a1996" providerId="AD" clId="Web-{DA512BFA-DFE2-47DF-8F10-4C78D0837055}" dt="2019-10-04T14:47:48.610" v="291" actId="20577"/>
          <ac:spMkLst>
            <pc:docMk/>
            <pc:sldMk cId="4035952572" sldId="269"/>
            <ac:spMk id="3" creationId="{4F5B3903-7A1F-4F8B-84B0-6DF12DBCD18F}"/>
          </ac:spMkLst>
        </pc:spChg>
      </pc:sldChg>
      <pc:sldChg chg="addSp delSp modSp new ord">
        <pc:chgData name="Alice Rushmore" userId="S::alice.rushmore@careertech.ok.gov::6ccbb020-7d3a-4af7-a8db-72b0ef3a1996" providerId="AD" clId="Web-{DA512BFA-DFE2-47DF-8F10-4C78D0837055}" dt="2019-10-04T15:23:23.228" v="752"/>
        <pc:sldMkLst>
          <pc:docMk/>
          <pc:sldMk cId="791930646" sldId="270"/>
        </pc:sldMkLst>
        <pc:spChg chg="mod">
          <ac:chgData name="Alice Rushmore" userId="S::alice.rushmore@careertech.ok.gov::6ccbb020-7d3a-4af7-a8db-72b0ef3a1996" providerId="AD" clId="Web-{DA512BFA-DFE2-47DF-8F10-4C78D0837055}" dt="2019-10-04T14:53:16.130" v="486" actId="20577"/>
          <ac:spMkLst>
            <pc:docMk/>
            <pc:sldMk cId="791930646" sldId="270"/>
            <ac:spMk id="2" creationId="{B2F05F71-C548-440E-B0B4-ECC0153EB28B}"/>
          </ac:spMkLst>
        </pc:spChg>
        <pc:spChg chg="del mod">
          <ac:chgData name="Alice Rushmore" userId="S::alice.rushmore@careertech.ok.gov::6ccbb020-7d3a-4af7-a8db-72b0ef3a1996" providerId="AD" clId="Web-{DA512BFA-DFE2-47DF-8F10-4C78D0837055}" dt="2019-10-04T14:55:05.396" v="492"/>
          <ac:spMkLst>
            <pc:docMk/>
            <pc:sldMk cId="791930646" sldId="270"/>
            <ac:spMk id="3" creationId="{86282306-A1BE-43AF-B110-EC9BFF2B5938}"/>
          </ac:spMkLst>
        </pc:spChg>
        <pc:spChg chg="add mod">
          <ac:chgData name="Alice Rushmore" userId="S::alice.rushmore@careertech.ok.gov::6ccbb020-7d3a-4af7-a8db-72b0ef3a1996" providerId="AD" clId="Web-{DA512BFA-DFE2-47DF-8F10-4C78D0837055}" dt="2019-10-04T14:56:37.819" v="552" actId="20577"/>
          <ac:spMkLst>
            <pc:docMk/>
            <pc:sldMk cId="791930646" sldId="270"/>
            <ac:spMk id="5" creationId="{8E625053-E38B-4279-AF36-AE96751565F1}"/>
          </ac:spMkLst>
        </pc:spChg>
      </pc:sldChg>
      <pc:sldChg chg="modSp new">
        <pc:chgData name="Alice Rushmore" userId="S::alice.rushmore@careertech.ok.gov::6ccbb020-7d3a-4af7-a8db-72b0ef3a1996" providerId="AD" clId="Web-{DA512BFA-DFE2-47DF-8F10-4C78D0837055}" dt="2019-10-04T14:57:54.570" v="571" actId="20577"/>
        <pc:sldMkLst>
          <pc:docMk/>
          <pc:sldMk cId="4085930455" sldId="271"/>
        </pc:sldMkLst>
        <pc:spChg chg="mod">
          <ac:chgData name="Alice Rushmore" userId="S::alice.rushmore@careertech.ok.gov::6ccbb020-7d3a-4af7-a8db-72b0ef3a1996" providerId="AD" clId="Web-{DA512BFA-DFE2-47DF-8F10-4C78D0837055}" dt="2019-10-04T14:57:54.570" v="571" actId="20577"/>
          <ac:spMkLst>
            <pc:docMk/>
            <pc:sldMk cId="4085930455" sldId="271"/>
            <ac:spMk id="2" creationId="{0A99FF22-54B6-4697-AC50-82DFC94F4CFF}"/>
          </ac:spMkLst>
        </pc:spChg>
      </pc:sldChg>
      <pc:sldChg chg="modSp new">
        <pc:chgData name="Alice Rushmore" userId="S::alice.rushmore@careertech.ok.gov::6ccbb020-7d3a-4af7-a8db-72b0ef3a1996" providerId="AD" clId="Web-{DA512BFA-DFE2-47DF-8F10-4C78D0837055}" dt="2019-10-04T14:58:36.383" v="598" actId="20577"/>
        <pc:sldMkLst>
          <pc:docMk/>
          <pc:sldMk cId="3384839634" sldId="272"/>
        </pc:sldMkLst>
        <pc:spChg chg="mod">
          <ac:chgData name="Alice Rushmore" userId="S::alice.rushmore@careertech.ok.gov::6ccbb020-7d3a-4af7-a8db-72b0ef3a1996" providerId="AD" clId="Web-{DA512BFA-DFE2-47DF-8F10-4C78D0837055}" dt="2019-10-04T14:58:36.383" v="598" actId="20577"/>
          <ac:spMkLst>
            <pc:docMk/>
            <pc:sldMk cId="3384839634" sldId="272"/>
            <ac:spMk id="2" creationId="{97E15A26-4EEC-4E5E-A56E-218A4789DBD1}"/>
          </ac:spMkLst>
        </pc:spChg>
      </pc:sldChg>
      <pc:sldChg chg="modSp new">
        <pc:chgData name="Alice Rushmore" userId="S::alice.rushmore@careertech.ok.gov::6ccbb020-7d3a-4af7-a8db-72b0ef3a1996" providerId="AD" clId="Web-{DA512BFA-DFE2-47DF-8F10-4C78D0837055}" dt="2019-10-04T15:32:49.281" v="1047" actId="14100"/>
        <pc:sldMkLst>
          <pc:docMk/>
          <pc:sldMk cId="2726527962" sldId="273"/>
        </pc:sldMkLst>
        <pc:spChg chg="mod">
          <ac:chgData name="Alice Rushmore" userId="S::alice.rushmore@careertech.ok.gov::6ccbb020-7d3a-4af7-a8db-72b0ef3a1996" providerId="AD" clId="Web-{DA512BFA-DFE2-47DF-8F10-4C78D0837055}" dt="2019-10-04T15:25:24.683" v="779" actId="20577"/>
          <ac:spMkLst>
            <pc:docMk/>
            <pc:sldMk cId="2726527962" sldId="273"/>
            <ac:spMk id="2" creationId="{F10FE84D-ABFF-4FF6-9ACF-C8F8FD53E015}"/>
          </ac:spMkLst>
        </pc:spChg>
        <pc:spChg chg="mod">
          <ac:chgData name="Alice Rushmore" userId="S::alice.rushmore@careertech.ok.gov::6ccbb020-7d3a-4af7-a8db-72b0ef3a1996" providerId="AD" clId="Web-{DA512BFA-DFE2-47DF-8F10-4C78D0837055}" dt="2019-10-04T15:30:38.264" v="994" actId="20577"/>
          <ac:spMkLst>
            <pc:docMk/>
            <pc:sldMk cId="2726527962" sldId="273"/>
            <ac:spMk id="3" creationId="{FBD83421-8320-45CE-B219-70610FBC2092}"/>
          </ac:spMkLst>
        </pc:spChg>
        <pc:spChg chg="mod">
          <ac:chgData name="Alice Rushmore" userId="S::alice.rushmore@careertech.ok.gov::6ccbb020-7d3a-4af7-a8db-72b0ef3a1996" providerId="AD" clId="Web-{DA512BFA-DFE2-47DF-8F10-4C78D0837055}" dt="2019-10-04T15:32:49.281" v="1047" actId="14100"/>
          <ac:spMkLst>
            <pc:docMk/>
            <pc:sldMk cId="2726527962" sldId="273"/>
            <ac:spMk id="4" creationId="{48599A7B-7F64-4CE8-A261-EB1A28B9A69D}"/>
          </ac:spMkLst>
        </pc:spChg>
      </pc:sldChg>
      <pc:sldChg chg="modSp new ord">
        <pc:chgData name="Alice Rushmore" userId="S::alice.rushmore@careertech.ok.gov::6ccbb020-7d3a-4af7-a8db-72b0ef3a1996" providerId="AD" clId="Web-{DA512BFA-DFE2-47DF-8F10-4C78D0837055}" dt="2019-10-04T15:48:03.901" v="1186" actId="20577"/>
        <pc:sldMkLst>
          <pc:docMk/>
          <pc:sldMk cId="3205081664" sldId="274"/>
        </pc:sldMkLst>
        <pc:spChg chg="mod">
          <ac:chgData name="Alice Rushmore" userId="S::alice.rushmore@careertech.ok.gov::6ccbb020-7d3a-4af7-a8db-72b0ef3a1996" providerId="AD" clId="Web-{DA512BFA-DFE2-47DF-8F10-4C78D0837055}" dt="2019-10-04T15:40:43.037" v="1066" actId="20577"/>
          <ac:spMkLst>
            <pc:docMk/>
            <pc:sldMk cId="3205081664" sldId="274"/>
            <ac:spMk id="2" creationId="{652992BF-0D77-47B2-BB6D-2DCCDFF6014A}"/>
          </ac:spMkLst>
        </pc:spChg>
        <pc:spChg chg="mod">
          <ac:chgData name="Alice Rushmore" userId="S::alice.rushmore@careertech.ok.gov::6ccbb020-7d3a-4af7-a8db-72b0ef3a1996" providerId="AD" clId="Web-{DA512BFA-DFE2-47DF-8F10-4C78D0837055}" dt="2019-10-04T15:48:03.901" v="1186" actId="20577"/>
          <ac:spMkLst>
            <pc:docMk/>
            <pc:sldMk cId="3205081664" sldId="274"/>
            <ac:spMk id="3" creationId="{1A63F937-2457-47D9-AC94-5663A57C403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07CFA-B135-4A4C-A685-DB1B94F44336}" type="doc">
      <dgm:prSet loTypeId="urn:microsoft.com/office/officeart/2005/8/layout/hProcess3" loCatId="process" qsTypeId="urn:microsoft.com/office/officeart/2005/8/quickstyle/simple1" qsCatId="simple" csTypeId="urn:microsoft.com/office/officeart/2005/8/colors/accent1_2" csCatId="accent1" phldr="1"/>
      <dgm:spPr/>
    </dgm:pt>
    <dgm:pt modelId="{BDE034B8-D2E1-407E-A250-630E7D8FA101}">
      <dgm:prSet phldrT="[Text]"/>
      <dgm:spPr/>
      <dgm:t>
        <a:bodyPr/>
        <a:lstStyle/>
        <a:p>
          <a:r>
            <a:rPr lang="en-US" dirty="0" smtClean="0"/>
            <a:t>Perkins V</a:t>
          </a:r>
          <a:endParaRPr lang="en-US" dirty="0"/>
        </a:p>
      </dgm:t>
    </dgm:pt>
    <dgm:pt modelId="{395D584C-DC2C-47F3-B69D-7BB4FB371247}" type="parTrans" cxnId="{236516A0-8E8C-4288-BD7A-77738D09914A}">
      <dgm:prSet/>
      <dgm:spPr/>
      <dgm:t>
        <a:bodyPr/>
        <a:lstStyle/>
        <a:p>
          <a:endParaRPr lang="en-US"/>
        </a:p>
      </dgm:t>
    </dgm:pt>
    <dgm:pt modelId="{F58F5AF3-729C-4AD4-A43B-5E63E59CAEB7}" type="sibTrans" cxnId="{236516A0-8E8C-4288-BD7A-77738D09914A}">
      <dgm:prSet/>
      <dgm:spPr/>
      <dgm:t>
        <a:bodyPr/>
        <a:lstStyle/>
        <a:p>
          <a:endParaRPr lang="en-US"/>
        </a:p>
      </dgm:t>
    </dgm:pt>
    <dgm:pt modelId="{30BCB28C-CF77-4510-8F33-BAF8BD9ED669}">
      <dgm:prSet phldrT="[Text]"/>
      <dgm:spPr/>
      <dgm:t>
        <a:bodyPr/>
        <a:lstStyle/>
        <a:p>
          <a:r>
            <a:rPr lang="en-US" dirty="0" smtClean="0"/>
            <a:t>2019</a:t>
          </a:r>
          <a:endParaRPr lang="en-US" dirty="0"/>
        </a:p>
      </dgm:t>
    </dgm:pt>
    <dgm:pt modelId="{DDFF82B6-72C2-4B97-8572-22E8E0476158}" type="parTrans" cxnId="{134FB301-CF91-441A-9395-9E254577B590}">
      <dgm:prSet/>
      <dgm:spPr/>
      <dgm:t>
        <a:bodyPr/>
        <a:lstStyle/>
        <a:p>
          <a:endParaRPr lang="en-US"/>
        </a:p>
      </dgm:t>
    </dgm:pt>
    <dgm:pt modelId="{9C46947D-4EBB-422F-B534-68208C298253}" type="sibTrans" cxnId="{134FB301-CF91-441A-9395-9E254577B590}">
      <dgm:prSet/>
      <dgm:spPr/>
      <dgm:t>
        <a:bodyPr/>
        <a:lstStyle/>
        <a:p>
          <a:endParaRPr lang="en-US"/>
        </a:p>
      </dgm:t>
    </dgm:pt>
    <dgm:pt modelId="{04C0F9B2-4677-46A6-87F2-7C9C212B3674}" type="pres">
      <dgm:prSet presAssocID="{75407CFA-B135-4A4C-A685-DB1B94F44336}" presName="Name0" presStyleCnt="0">
        <dgm:presLayoutVars>
          <dgm:dir/>
          <dgm:animLvl val="lvl"/>
          <dgm:resizeHandles val="exact"/>
        </dgm:presLayoutVars>
      </dgm:prSet>
      <dgm:spPr/>
    </dgm:pt>
    <dgm:pt modelId="{7C3AA0EF-EC2D-4843-AF99-845C18FEE535}" type="pres">
      <dgm:prSet presAssocID="{75407CFA-B135-4A4C-A685-DB1B94F44336}" presName="dummy" presStyleCnt="0"/>
      <dgm:spPr/>
    </dgm:pt>
    <dgm:pt modelId="{8FEC4757-4CD1-41BD-A611-4F4F0C1B9012}" type="pres">
      <dgm:prSet presAssocID="{75407CFA-B135-4A4C-A685-DB1B94F44336}" presName="linH" presStyleCnt="0"/>
      <dgm:spPr/>
    </dgm:pt>
    <dgm:pt modelId="{34C91DA9-3890-4E5F-BC86-D7201C620AE4}" type="pres">
      <dgm:prSet presAssocID="{75407CFA-B135-4A4C-A685-DB1B94F44336}" presName="padding1" presStyleCnt="0"/>
      <dgm:spPr/>
    </dgm:pt>
    <dgm:pt modelId="{20C6340D-3700-4A6C-8EED-706CCEB5D58A}" type="pres">
      <dgm:prSet presAssocID="{BDE034B8-D2E1-407E-A250-630E7D8FA101}" presName="linV" presStyleCnt="0"/>
      <dgm:spPr/>
    </dgm:pt>
    <dgm:pt modelId="{01552068-12C9-4388-9349-1EA9FB8DE1FF}" type="pres">
      <dgm:prSet presAssocID="{BDE034B8-D2E1-407E-A250-630E7D8FA101}" presName="spVertical1" presStyleCnt="0"/>
      <dgm:spPr/>
    </dgm:pt>
    <dgm:pt modelId="{70A7659A-F03C-455C-93B5-D308E91B58D2}" type="pres">
      <dgm:prSet presAssocID="{BDE034B8-D2E1-407E-A250-630E7D8FA101}" presName="parTx" presStyleLbl="revTx" presStyleIdx="0" presStyleCnt="2" custScaleX="411487">
        <dgm:presLayoutVars>
          <dgm:chMax val="0"/>
          <dgm:chPref val="0"/>
          <dgm:bulletEnabled val="1"/>
        </dgm:presLayoutVars>
      </dgm:prSet>
      <dgm:spPr/>
      <dgm:t>
        <a:bodyPr/>
        <a:lstStyle/>
        <a:p>
          <a:endParaRPr lang="en-US"/>
        </a:p>
      </dgm:t>
    </dgm:pt>
    <dgm:pt modelId="{171A80EA-8E56-4DAB-8874-1457E316C7A0}" type="pres">
      <dgm:prSet presAssocID="{BDE034B8-D2E1-407E-A250-630E7D8FA101}" presName="spVertical2" presStyleCnt="0"/>
      <dgm:spPr/>
    </dgm:pt>
    <dgm:pt modelId="{4F3F4AD3-6FC0-4B66-B16A-94FD0967967D}" type="pres">
      <dgm:prSet presAssocID="{BDE034B8-D2E1-407E-A250-630E7D8FA101}" presName="spVertical3" presStyleCnt="0"/>
      <dgm:spPr/>
    </dgm:pt>
    <dgm:pt modelId="{CDCBCBF1-5E2C-46F1-9CC9-4B748780D03A}" type="pres">
      <dgm:prSet presAssocID="{F58F5AF3-729C-4AD4-A43B-5E63E59CAEB7}" presName="space" presStyleCnt="0"/>
      <dgm:spPr/>
    </dgm:pt>
    <dgm:pt modelId="{FB3D47B6-B764-4252-A26D-2427C12012C8}" type="pres">
      <dgm:prSet presAssocID="{30BCB28C-CF77-4510-8F33-BAF8BD9ED669}" presName="linV" presStyleCnt="0"/>
      <dgm:spPr/>
    </dgm:pt>
    <dgm:pt modelId="{0126AF5C-6A3D-460B-B5BC-68B5B0D15CE1}" type="pres">
      <dgm:prSet presAssocID="{30BCB28C-CF77-4510-8F33-BAF8BD9ED669}" presName="spVertical1" presStyleCnt="0"/>
      <dgm:spPr/>
    </dgm:pt>
    <dgm:pt modelId="{32397A97-0A50-477B-8025-243B9A2C96F5}" type="pres">
      <dgm:prSet presAssocID="{30BCB28C-CF77-4510-8F33-BAF8BD9ED669}" presName="parTx" presStyleLbl="revTx" presStyleIdx="1" presStyleCnt="2">
        <dgm:presLayoutVars>
          <dgm:chMax val="0"/>
          <dgm:chPref val="0"/>
          <dgm:bulletEnabled val="1"/>
        </dgm:presLayoutVars>
      </dgm:prSet>
      <dgm:spPr/>
      <dgm:t>
        <a:bodyPr/>
        <a:lstStyle/>
        <a:p>
          <a:endParaRPr lang="en-US"/>
        </a:p>
      </dgm:t>
    </dgm:pt>
    <dgm:pt modelId="{0EC140CD-AA19-43E1-8695-6E60F76FF341}" type="pres">
      <dgm:prSet presAssocID="{30BCB28C-CF77-4510-8F33-BAF8BD9ED669}" presName="spVertical2" presStyleCnt="0"/>
      <dgm:spPr/>
    </dgm:pt>
    <dgm:pt modelId="{5242A62D-D543-4CE1-A6F7-5F6BD9E73810}" type="pres">
      <dgm:prSet presAssocID="{30BCB28C-CF77-4510-8F33-BAF8BD9ED669}" presName="spVertical3" presStyleCnt="0"/>
      <dgm:spPr/>
    </dgm:pt>
    <dgm:pt modelId="{CA6A8D3F-0A0C-485A-87D7-C8FB4B6BAF48}" type="pres">
      <dgm:prSet presAssocID="{75407CFA-B135-4A4C-A685-DB1B94F44336}" presName="padding2" presStyleCnt="0"/>
      <dgm:spPr/>
    </dgm:pt>
    <dgm:pt modelId="{48F408EA-C4D6-4EE3-AF39-A5E8EF23D68E}" type="pres">
      <dgm:prSet presAssocID="{75407CFA-B135-4A4C-A685-DB1B94F44336}" presName="negArrow" presStyleCnt="0"/>
      <dgm:spPr/>
    </dgm:pt>
    <dgm:pt modelId="{62107B15-56A5-44B2-9468-BB7FCE3D991C}" type="pres">
      <dgm:prSet presAssocID="{75407CFA-B135-4A4C-A685-DB1B94F44336}" presName="backgroundArrow" presStyleLbl="node1" presStyleIdx="0" presStyleCnt="1"/>
      <dgm:spPr/>
    </dgm:pt>
  </dgm:ptLst>
  <dgm:cxnLst>
    <dgm:cxn modelId="{2B96CF81-4EBE-414F-8AA7-BA5275275235}" type="presOf" srcId="{75407CFA-B135-4A4C-A685-DB1B94F44336}" destId="{04C0F9B2-4677-46A6-87F2-7C9C212B3674}" srcOrd="0" destOrd="0" presId="urn:microsoft.com/office/officeart/2005/8/layout/hProcess3"/>
    <dgm:cxn modelId="{220908BB-8C35-4483-A9F7-CD5485A6C33B}" type="presOf" srcId="{BDE034B8-D2E1-407E-A250-630E7D8FA101}" destId="{70A7659A-F03C-455C-93B5-D308E91B58D2}" srcOrd="0" destOrd="0" presId="urn:microsoft.com/office/officeart/2005/8/layout/hProcess3"/>
    <dgm:cxn modelId="{134FB301-CF91-441A-9395-9E254577B590}" srcId="{75407CFA-B135-4A4C-A685-DB1B94F44336}" destId="{30BCB28C-CF77-4510-8F33-BAF8BD9ED669}" srcOrd="1" destOrd="0" parTransId="{DDFF82B6-72C2-4B97-8572-22E8E0476158}" sibTransId="{9C46947D-4EBB-422F-B534-68208C298253}"/>
    <dgm:cxn modelId="{236516A0-8E8C-4288-BD7A-77738D09914A}" srcId="{75407CFA-B135-4A4C-A685-DB1B94F44336}" destId="{BDE034B8-D2E1-407E-A250-630E7D8FA101}" srcOrd="0" destOrd="0" parTransId="{395D584C-DC2C-47F3-B69D-7BB4FB371247}" sibTransId="{F58F5AF3-729C-4AD4-A43B-5E63E59CAEB7}"/>
    <dgm:cxn modelId="{B2002C5A-E6DD-440F-BB68-C7E0AD609E58}" type="presOf" srcId="{30BCB28C-CF77-4510-8F33-BAF8BD9ED669}" destId="{32397A97-0A50-477B-8025-243B9A2C96F5}" srcOrd="0" destOrd="0" presId="urn:microsoft.com/office/officeart/2005/8/layout/hProcess3"/>
    <dgm:cxn modelId="{4FFF72DA-ED39-44AB-9ACE-70E14C2B2616}" type="presParOf" srcId="{04C0F9B2-4677-46A6-87F2-7C9C212B3674}" destId="{7C3AA0EF-EC2D-4843-AF99-845C18FEE535}" srcOrd="0" destOrd="0" presId="urn:microsoft.com/office/officeart/2005/8/layout/hProcess3"/>
    <dgm:cxn modelId="{59041078-4866-4F1D-9A1A-9D4547001FAF}" type="presParOf" srcId="{04C0F9B2-4677-46A6-87F2-7C9C212B3674}" destId="{8FEC4757-4CD1-41BD-A611-4F4F0C1B9012}" srcOrd="1" destOrd="0" presId="urn:microsoft.com/office/officeart/2005/8/layout/hProcess3"/>
    <dgm:cxn modelId="{3BD8B1D7-167B-471C-867B-317624C465B4}" type="presParOf" srcId="{8FEC4757-4CD1-41BD-A611-4F4F0C1B9012}" destId="{34C91DA9-3890-4E5F-BC86-D7201C620AE4}" srcOrd="0" destOrd="0" presId="urn:microsoft.com/office/officeart/2005/8/layout/hProcess3"/>
    <dgm:cxn modelId="{EAD6CEB3-5B7F-46A7-9593-AA43891FA47D}" type="presParOf" srcId="{8FEC4757-4CD1-41BD-A611-4F4F0C1B9012}" destId="{20C6340D-3700-4A6C-8EED-706CCEB5D58A}" srcOrd="1" destOrd="0" presId="urn:microsoft.com/office/officeart/2005/8/layout/hProcess3"/>
    <dgm:cxn modelId="{3AF76E08-5487-4F5F-A8B9-516DA247BE9F}" type="presParOf" srcId="{20C6340D-3700-4A6C-8EED-706CCEB5D58A}" destId="{01552068-12C9-4388-9349-1EA9FB8DE1FF}" srcOrd="0" destOrd="0" presId="urn:microsoft.com/office/officeart/2005/8/layout/hProcess3"/>
    <dgm:cxn modelId="{30C5597C-CE22-4FC2-BDD4-015378EDBB51}" type="presParOf" srcId="{20C6340D-3700-4A6C-8EED-706CCEB5D58A}" destId="{70A7659A-F03C-455C-93B5-D308E91B58D2}" srcOrd="1" destOrd="0" presId="urn:microsoft.com/office/officeart/2005/8/layout/hProcess3"/>
    <dgm:cxn modelId="{EE97D165-9C93-4FC8-8D65-AD5296F09EFF}" type="presParOf" srcId="{20C6340D-3700-4A6C-8EED-706CCEB5D58A}" destId="{171A80EA-8E56-4DAB-8874-1457E316C7A0}" srcOrd="2" destOrd="0" presId="urn:microsoft.com/office/officeart/2005/8/layout/hProcess3"/>
    <dgm:cxn modelId="{3F0CA084-F003-4BBF-8771-70E24C31A7F2}" type="presParOf" srcId="{20C6340D-3700-4A6C-8EED-706CCEB5D58A}" destId="{4F3F4AD3-6FC0-4B66-B16A-94FD0967967D}" srcOrd="3" destOrd="0" presId="urn:microsoft.com/office/officeart/2005/8/layout/hProcess3"/>
    <dgm:cxn modelId="{F2A87381-38A6-49D2-9DA7-21CCB7A501F8}" type="presParOf" srcId="{8FEC4757-4CD1-41BD-A611-4F4F0C1B9012}" destId="{CDCBCBF1-5E2C-46F1-9CC9-4B748780D03A}" srcOrd="2" destOrd="0" presId="urn:microsoft.com/office/officeart/2005/8/layout/hProcess3"/>
    <dgm:cxn modelId="{82D873C2-2B6B-4B56-97B2-69AF0EA1A812}" type="presParOf" srcId="{8FEC4757-4CD1-41BD-A611-4F4F0C1B9012}" destId="{FB3D47B6-B764-4252-A26D-2427C12012C8}" srcOrd="3" destOrd="0" presId="urn:microsoft.com/office/officeart/2005/8/layout/hProcess3"/>
    <dgm:cxn modelId="{438EBE50-C70E-43AD-A30B-9BEBA5E01669}" type="presParOf" srcId="{FB3D47B6-B764-4252-A26D-2427C12012C8}" destId="{0126AF5C-6A3D-460B-B5BC-68B5B0D15CE1}" srcOrd="0" destOrd="0" presId="urn:microsoft.com/office/officeart/2005/8/layout/hProcess3"/>
    <dgm:cxn modelId="{4EE93666-2D01-4102-BE5F-D6AE6644733D}" type="presParOf" srcId="{FB3D47B6-B764-4252-A26D-2427C12012C8}" destId="{32397A97-0A50-477B-8025-243B9A2C96F5}" srcOrd="1" destOrd="0" presId="urn:microsoft.com/office/officeart/2005/8/layout/hProcess3"/>
    <dgm:cxn modelId="{88389C14-C828-4C63-8D86-DE64639541F2}" type="presParOf" srcId="{FB3D47B6-B764-4252-A26D-2427C12012C8}" destId="{0EC140CD-AA19-43E1-8695-6E60F76FF341}" srcOrd="2" destOrd="0" presId="urn:microsoft.com/office/officeart/2005/8/layout/hProcess3"/>
    <dgm:cxn modelId="{9A9FE8BE-0937-4F80-997D-4D528FFC3049}" type="presParOf" srcId="{FB3D47B6-B764-4252-A26D-2427C12012C8}" destId="{5242A62D-D543-4CE1-A6F7-5F6BD9E73810}" srcOrd="3" destOrd="0" presId="urn:microsoft.com/office/officeart/2005/8/layout/hProcess3"/>
    <dgm:cxn modelId="{214C122E-1D57-42D7-9F94-7DE7F86FF388}" type="presParOf" srcId="{8FEC4757-4CD1-41BD-A611-4F4F0C1B9012}" destId="{CA6A8D3F-0A0C-485A-87D7-C8FB4B6BAF48}" srcOrd="4" destOrd="0" presId="urn:microsoft.com/office/officeart/2005/8/layout/hProcess3"/>
    <dgm:cxn modelId="{A9798838-CBE1-4F3C-9DD4-96EBD13D6EF6}" type="presParOf" srcId="{8FEC4757-4CD1-41BD-A611-4F4F0C1B9012}" destId="{48F408EA-C4D6-4EE3-AF39-A5E8EF23D68E}" srcOrd="5" destOrd="0" presId="urn:microsoft.com/office/officeart/2005/8/layout/hProcess3"/>
    <dgm:cxn modelId="{902DEAF1-4BBD-40AA-830E-3481E63970B4}" type="presParOf" srcId="{8FEC4757-4CD1-41BD-A611-4F4F0C1B9012}" destId="{62107B15-56A5-44B2-9468-BB7FCE3D991C}"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4B2AD6-1BFE-4891-99EC-A0708532DE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0D29251-4F22-4813-95C3-CDC1FD65FA56}">
      <dgm:prSet phldrT="[Text]"/>
      <dgm:spPr/>
      <dgm:t>
        <a:bodyPr/>
        <a:lstStyle/>
        <a:p>
          <a:r>
            <a:rPr lang="en-US" dirty="0" smtClean="0"/>
            <a:t>+</a:t>
          </a:r>
          <a:endParaRPr lang="en-US" dirty="0"/>
        </a:p>
      </dgm:t>
    </dgm:pt>
    <dgm:pt modelId="{03CD4852-26D1-437E-88C6-B3716EB29D6C}" type="parTrans" cxnId="{16F9A8E8-7C12-4965-8F29-1230BD961A6A}">
      <dgm:prSet/>
      <dgm:spPr/>
      <dgm:t>
        <a:bodyPr/>
        <a:lstStyle/>
        <a:p>
          <a:endParaRPr lang="en-US"/>
        </a:p>
      </dgm:t>
    </dgm:pt>
    <dgm:pt modelId="{67052062-B426-40A5-A1EC-E0DD96F8CD64}" type="sibTrans" cxnId="{16F9A8E8-7C12-4965-8F29-1230BD961A6A}">
      <dgm:prSet/>
      <dgm:spPr/>
      <dgm:t>
        <a:bodyPr/>
        <a:lstStyle/>
        <a:p>
          <a:endParaRPr lang="en-US"/>
        </a:p>
      </dgm:t>
    </dgm:pt>
    <dgm:pt modelId="{D8F9E67A-8633-4B57-BB50-7D5F33F6AD36}">
      <dgm:prSet phldrT="[Text]" custT="1"/>
      <dgm:spPr/>
      <dgm:t>
        <a:bodyPr/>
        <a:lstStyle/>
        <a:p>
          <a:r>
            <a:rPr lang="en-US" sz="2400" dirty="0" smtClean="0"/>
            <a:t>Every Students Succeeds Act (ESSA)</a:t>
          </a:r>
          <a:endParaRPr lang="en-US" sz="2400" dirty="0"/>
        </a:p>
      </dgm:t>
    </dgm:pt>
    <dgm:pt modelId="{CE30E413-0682-4FBA-BA08-1E7CD820C220}" type="parTrans" cxnId="{881EF860-02EE-4113-BE2D-15E5FBAA8333}">
      <dgm:prSet/>
      <dgm:spPr/>
      <dgm:t>
        <a:bodyPr/>
        <a:lstStyle/>
        <a:p>
          <a:endParaRPr lang="en-US"/>
        </a:p>
      </dgm:t>
    </dgm:pt>
    <dgm:pt modelId="{8A177316-2823-4961-BB0E-29705DE41295}" type="sibTrans" cxnId="{881EF860-02EE-4113-BE2D-15E5FBAA8333}">
      <dgm:prSet/>
      <dgm:spPr/>
      <dgm:t>
        <a:bodyPr/>
        <a:lstStyle/>
        <a:p>
          <a:endParaRPr lang="en-US"/>
        </a:p>
      </dgm:t>
    </dgm:pt>
    <dgm:pt modelId="{8F8410A7-51D1-4846-B001-09CE95191F32}">
      <dgm:prSet phldrT="[Text]"/>
      <dgm:spPr/>
      <dgm:t>
        <a:bodyPr/>
        <a:lstStyle/>
        <a:p>
          <a:r>
            <a:rPr lang="en-US" dirty="0" smtClean="0"/>
            <a:t>+</a:t>
          </a:r>
          <a:endParaRPr lang="en-US" dirty="0"/>
        </a:p>
      </dgm:t>
    </dgm:pt>
    <dgm:pt modelId="{7316DA4F-F4DB-4F2E-9485-C7AE04428C48}" type="parTrans" cxnId="{7F707DBF-3CB5-472A-927E-E9723873285C}">
      <dgm:prSet/>
      <dgm:spPr/>
      <dgm:t>
        <a:bodyPr/>
        <a:lstStyle/>
        <a:p>
          <a:endParaRPr lang="en-US"/>
        </a:p>
      </dgm:t>
    </dgm:pt>
    <dgm:pt modelId="{70DE64E2-6BCC-4861-B1A3-BA43EB023413}" type="sibTrans" cxnId="{7F707DBF-3CB5-472A-927E-E9723873285C}">
      <dgm:prSet/>
      <dgm:spPr/>
      <dgm:t>
        <a:bodyPr/>
        <a:lstStyle/>
        <a:p>
          <a:endParaRPr lang="en-US"/>
        </a:p>
      </dgm:t>
    </dgm:pt>
    <dgm:pt modelId="{8C9B834D-7939-4329-80B1-B37686F6C31F}">
      <dgm:prSet phldrT="[Text]"/>
      <dgm:spPr/>
      <dgm:t>
        <a:bodyPr/>
        <a:lstStyle/>
        <a:p>
          <a:r>
            <a:rPr lang="en-US" dirty="0" smtClean="0"/>
            <a:t>+</a:t>
          </a:r>
          <a:endParaRPr lang="en-US" dirty="0"/>
        </a:p>
      </dgm:t>
    </dgm:pt>
    <dgm:pt modelId="{854F31B1-60B8-415F-AB86-B372CFE9E3B8}" type="parTrans" cxnId="{3706E0F1-A8CE-4E8E-B6EE-B1D396A02A7B}">
      <dgm:prSet/>
      <dgm:spPr/>
      <dgm:t>
        <a:bodyPr/>
        <a:lstStyle/>
        <a:p>
          <a:endParaRPr lang="en-US"/>
        </a:p>
      </dgm:t>
    </dgm:pt>
    <dgm:pt modelId="{71F52135-B720-48A6-83B2-C0EA8EF65F58}" type="sibTrans" cxnId="{3706E0F1-A8CE-4E8E-B6EE-B1D396A02A7B}">
      <dgm:prSet/>
      <dgm:spPr/>
      <dgm:t>
        <a:bodyPr/>
        <a:lstStyle/>
        <a:p>
          <a:endParaRPr lang="en-US"/>
        </a:p>
      </dgm:t>
    </dgm:pt>
    <dgm:pt modelId="{D2053B75-BDF9-4431-B1ED-BEF69B33F077}">
      <dgm:prSet phldrT="[Text]" custT="1"/>
      <dgm:spPr/>
      <dgm:t>
        <a:bodyPr/>
        <a:lstStyle/>
        <a:p>
          <a:r>
            <a:rPr lang="en-US" sz="2400" dirty="0" smtClean="0"/>
            <a:t>National FFA Federal Charter </a:t>
          </a:r>
          <a:endParaRPr lang="en-US" sz="2400" dirty="0"/>
        </a:p>
      </dgm:t>
    </dgm:pt>
    <dgm:pt modelId="{3111FE05-C873-4202-ACBD-316D7AA15A05}" type="parTrans" cxnId="{8B05E1EB-D939-4F82-BED6-8D998C97A8C2}">
      <dgm:prSet/>
      <dgm:spPr/>
      <dgm:t>
        <a:bodyPr/>
        <a:lstStyle/>
        <a:p>
          <a:endParaRPr lang="en-US"/>
        </a:p>
      </dgm:t>
    </dgm:pt>
    <dgm:pt modelId="{E66C163B-2EA4-4178-967E-213DACA8FA07}" type="sibTrans" cxnId="{8B05E1EB-D939-4F82-BED6-8D998C97A8C2}">
      <dgm:prSet/>
      <dgm:spPr/>
      <dgm:t>
        <a:bodyPr/>
        <a:lstStyle/>
        <a:p>
          <a:endParaRPr lang="en-US"/>
        </a:p>
      </dgm:t>
    </dgm:pt>
    <dgm:pt modelId="{32EAED05-01BA-4957-8841-0DDB1C527E14}">
      <dgm:prSet phldrT="[Text]" custT="1"/>
      <dgm:spPr/>
      <dgm:t>
        <a:bodyPr/>
        <a:lstStyle/>
        <a:p>
          <a:r>
            <a:rPr lang="en-US" sz="2400" dirty="0" smtClean="0"/>
            <a:t>Workforce Innovation and Opportunity Act (WIOA) </a:t>
          </a:r>
          <a:endParaRPr lang="en-US" sz="2400" dirty="0"/>
        </a:p>
      </dgm:t>
    </dgm:pt>
    <dgm:pt modelId="{D20F8A55-B706-414D-B730-A407EB94403C}" type="sibTrans" cxnId="{ABF7C01C-105F-4EDB-8F13-E4F981C515B8}">
      <dgm:prSet/>
      <dgm:spPr/>
      <dgm:t>
        <a:bodyPr/>
        <a:lstStyle/>
        <a:p>
          <a:endParaRPr lang="en-US"/>
        </a:p>
      </dgm:t>
    </dgm:pt>
    <dgm:pt modelId="{C3148437-3356-4ACD-8E5D-A7FFA57D7F9F}" type="parTrans" cxnId="{ABF7C01C-105F-4EDB-8F13-E4F981C515B8}">
      <dgm:prSet/>
      <dgm:spPr/>
      <dgm:t>
        <a:bodyPr/>
        <a:lstStyle/>
        <a:p>
          <a:endParaRPr lang="en-US"/>
        </a:p>
      </dgm:t>
    </dgm:pt>
    <dgm:pt modelId="{9549650B-D011-4C60-9AE3-DBB91B238FE8}" type="pres">
      <dgm:prSet presAssocID="{844B2AD6-1BFE-4891-99EC-A0708532DE85}" presName="linearFlow" presStyleCnt="0">
        <dgm:presLayoutVars>
          <dgm:dir/>
          <dgm:animLvl val="lvl"/>
          <dgm:resizeHandles val="exact"/>
        </dgm:presLayoutVars>
      </dgm:prSet>
      <dgm:spPr/>
      <dgm:t>
        <a:bodyPr/>
        <a:lstStyle/>
        <a:p>
          <a:endParaRPr lang="en-US"/>
        </a:p>
      </dgm:t>
    </dgm:pt>
    <dgm:pt modelId="{35DA6962-A6DE-4D52-9E2D-EBFF3F92444A}" type="pres">
      <dgm:prSet presAssocID="{F0D29251-4F22-4813-95C3-CDC1FD65FA56}" presName="composite" presStyleCnt="0"/>
      <dgm:spPr/>
    </dgm:pt>
    <dgm:pt modelId="{A1601DBF-3D80-40ED-AD03-CE5FB93BEAC7}" type="pres">
      <dgm:prSet presAssocID="{F0D29251-4F22-4813-95C3-CDC1FD65FA56}" presName="parentText" presStyleLbl="alignNode1" presStyleIdx="0" presStyleCnt="3">
        <dgm:presLayoutVars>
          <dgm:chMax val="1"/>
          <dgm:bulletEnabled val="1"/>
        </dgm:presLayoutVars>
      </dgm:prSet>
      <dgm:spPr/>
      <dgm:t>
        <a:bodyPr/>
        <a:lstStyle/>
        <a:p>
          <a:endParaRPr lang="en-US"/>
        </a:p>
      </dgm:t>
    </dgm:pt>
    <dgm:pt modelId="{E05CCDB6-82DA-4322-8282-BEF32F428350}" type="pres">
      <dgm:prSet presAssocID="{F0D29251-4F22-4813-95C3-CDC1FD65FA56}" presName="descendantText" presStyleLbl="alignAcc1" presStyleIdx="0" presStyleCnt="3">
        <dgm:presLayoutVars>
          <dgm:bulletEnabled val="1"/>
        </dgm:presLayoutVars>
      </dgm:prSet>
      <dgm:spPr/>
      <dgm:t>
        <a:bodyPr/>
        <a:lstStyle/>
        <a:p>
          <a:endParaRPr lang="en-US"/>
        </a:p>
      </dgm:t>
    </dgm:pt>
    <dgm:pt modelId="{7C7F1ABE-9D97-438E-B8CC-E7B6D799487F}" type="pres">
      <dgm:prSet presAssocID="{67052062-B426-40A5-A1EC-E0DD96F8CD64}" presName="sp" presStyleCnt="0"/>
      <dgm:spPr/>
    </dgm:pt>
    <dgm:pt modelId="{F7403EF9-741B-4CF8-B51D-780B30A03EE2}" type="pres">
      <dgm:prSet presAssocID="{8F8410A7-51D1-4846-B001-09CE95191F32}" presName="composite" presStyleCnt="0"/>
      <dgm:spPr/>
    </dgm:pt>
    <dgm:pt modelId="{A15FCF55-1B0D-4989-BEB1-5BB0BDE7530A}" type="pres">
      <dgm:prSet presAssocID="{8F8410A7-51D1-4846-B001-09CE95191F32}" presName="parentText" presStyleLbl="alignNode1" presStyleIdx="1" presStyleCnt="3">
        <dgm:presLayoutVars>
          <dgm:chMax val="1"/>
          <dgm:bulletEnabled val="1"/>
        </dgm:presLayoutVars>
      </dgm:prSet>
      <dgm:spPr/>
      <dgm:t>
        <a:bodyPr/>
        <a:lstStyle/>
        <a:p>
          <a:endParaRPr lang="en-US"/>
        </a:p>
      </dgm:t>
    </dgm:pt>
    <dgm:pt modelId="{7EE4EFFF-4411-42A1-82C9-C4B9B9A21F53}" type="pres">
      <dgm:prSet presAssocID="{8F8410A7-51D1-4846-B001-09CE95191F32}" presName="descendantText" presStyleLbl="alignAcc1" presStyleIdx="1" presStyleCnt="3" custLinFactNeighborX="321" custLinFactNeighborY="6625">
        <dgm:presLayoutVars>
          <dgm:bulletEnabled val="1"/>
        </dgm:presLayoutVars>
      </dgm:prSet>
      <dgm:spPr/>
      <dgm:t>
        <a:bodyPr/>
        <a:lstStyle/>
        <a:p>
          <a:endParaRPr lang="en-US"/>
        </a:p>
      </dgm:t>
    </dgm:pt>
    <dgm:pt modelId="{EE39EEFB-B9F1-4D6B-845F-E658E8A96F3E}" type="pres">
      <dgm:prSet presAssocID="{70DE64E2-6BCC-4861-B1A3-BA43EB023413}" presName="sp" presStyleCnt="0"/>
      <dgm:spPr/>
    </dgm:pt>
    <dgm:pt modelId="{D503A601-D732-4DCB-8A48-F04E7B05DE31}" type="pres">
      <dgm:prSet presAssocID="{8C9B834D-7939-4329-80B1-B37686F6C31F}" presName="composite" presStyleCnt="0"/>
      <dgm:spPr/>
    </dgm:pt>
    <dgm:pt modelId="{3366D652-A608-4520-9E01-CDA1B0549044}" type="pres">
      <dgm:prSet presAssocID="{8C9B834D-7939-4329-80B1-B37686F6C31F}" presName="parentText" presStyleLbl="alignNode1" presStyleIdx="2" presStyleCnt="3">
        <dgm:presLayoutVars>
          <dgm:chMax val="1"/>
          <dgm:bulletEnabled val="1"/>
        </dgm:presLayoutVars>
      </dgm:prSet>
      <dgm:spPr/>
      <dgm:t>
        <a:bodyPr/>
        <a:lstStyle/>
        <a:p>
          <a:endParaRPr lang="en-US"/>
        </a:p>
      </dgm:t>
    </dgm:pt>
    <dgm:pt modelId="{EB5C886F-708F-46DE-AFC2-5E50D1488AA0}" type="pres">
      <dgm:prSet presAssocID="{8C9B834D-7939-4329-80B1-B37686F6C31F}" presName="descendantText" presStyleLbl="alignAcc1" presStyleIdx="2" presStyleCnt="3">
        <dgm:presLayoutVars>
          <dgm:bulletEnabled val="1"/>
        </dgm:presLayoutVars>
      </dgm:prSet>
      <dgm:spPr/>
      <dgm:t>
        <a:bodyPr/>
        <a:lstStyle/>
        <a:p>
          <a:endParaRPr lang="en-US"/>
        </a:p>
      </dgm:t>
    </dgm:pt>
  </dgm:ptLst>
  <dgm:cxnLst>
    <dgm:cxn modelId="{881EF860-02EE-4113-BE2D-15E5FBAA8333}" srcId="{F0D29251-4F22-4813-95C3-CDC1FD65FA56}" destId="{D8F9E67A-8633-4B57-BB50-7D5F33F6AD36}" srcOrd="0" destOrd="0" parTransId="{CE30E413-0682-4FBA-BA08-1E7CD820C220}" sibTransId="{8A177316-2823-4961-BB0E-29705DE41295}"/>
    <dgm:cxn modelId="{1FE3D0C4-AC2C-4695-BEB5-C21105F28696}" type="presOf" srcId="{32EAED05-01BA-4957-8841-0DDB1C527E14}" destId="{7EE4EFFF-4411-42A1-82C9-C4B9B9A21F53}" srcOrd="0" destOrd="0" presId="urn:microsoft.com/office/officeart/2005/8/layout/chevron2"/>
    <dgm:cxn modelId="{5A74E754-18F8-44AD-BC23-CDBFC49AB25C}" type="presOf" srcId="{8F8410A7-51D1-4846-B001-09CE95191F32}" destId="{A15FCF55-1B0D-4989-BEB1-5BB0BDE7530A}" srcOrd="0" destOrd="0" presId="urn:microsoft.com/office/officeart/2005/8/layout/chevron2"/>
    <dgm:cxn modelId="{5734AA45-6DC8-4D46-9461-EE0EB78FDBC7}" type="presOf" srcId="{844B2AD6-1BFE-4891-99EC-A0708532DE85}" destId="{9549650B-D011-4C60-9AE3-DBB91B238FE8}" srcOrd="0" destOrd="0" presId="urn:microsoft.com/office/officeart/2005/8/layout/chevron2"/>
    <dgm:cxn modelId="{7F707DBF-3CB5-472A-927E-E9723873285C}" srcId="{844B2AD6-1BFE-4891-99EC-A0708532DE85}" destId="{8F8410A7-51D1-4846-B001-09CE95191F32}" srcOrd="1" destOrd="0" parTransId="{7316DA4F-F4DB-4F2E-9485-C7AE04428C48}" sibTransId="{70DE64E2-6BCC-4861-B1A3-BA43EB023413}"/>
    <dgm:cxn modelId="{3706E0F1-A8CE-4E8E-B6EE-B1D396A02A7B}" srcId="{844B2AD6-1BFE-4891-99EC-A0708532DE85}" destId="{8C9B834D-7939-4329-80B1-B37686F6C31F}" srcOrd="2" destOrd="0" parTransId="{854F31B1-60B8-415F-AB86-B372CFE9E3B8}" sibTransId="{71F52135-B720-48A6-83B2-C0EA8EF65F58}"/>
    <dgm:cxn modelId="{CE361071-582F-4E0F-94C8-47A23DF0BDD7}" type="presOf" srcId="{8C9B834D-7939-4329-80B1-B37686F6C31F}" destId="{3366D652-A608-4520-9E01-CDA1B0549044}" srcOrd="0" destOrd="0" presId="urn:microsoft.com/office/officeart/2005/8/layout/chevron2"/>
    <dgm:cxn modelId="{CD59F3CD-DFA8-46A6-B702-D476FA78B775}" type="presOf" srcId="{D8F9E67A-8633-4B57-BB50-7D5F33F6AD36}" destId="{E05CCDB6-82DA-4322-8282-BEF32F428350}" srcOrd="0" destOrd="0" presId="urn:microsoft.com/office/officeart/2005/8/layout/chevron2"/>
    <dgm:cxn modelId="{8B05E1EB-D939-4F82-BED6-8D998C97A8C2}" srcId="{8C9B834D-7939-4329-80B1-B37686F6C31F}" destId="{D2053B75-BDF9-4431-B1ED-BEF69B33F077}" srcOrd="0" destOrd="0" parTransId="{3111FE05-C873-4202-ACBD-316D7AA15A05}" sibTransId="{E66C163B-2EA4-4178-967E-213DACA8FA07}"/>
    <dgm:cxn modelId="{F0A00241-8655-4C96-9509-66669478CCC3}" type="presOf" srcId="{D2053B75-BDF9-4431-B1ED-BEF69B33F077}" destId="{EB5C886F-708F-46DE-AFC2-5E50D1488AA0}" srcOrd="0" destOrd="0" presId="urn:microsoft.com/office/officeart/2005/8/layout/chevron2"/>
    <dgm:cxn modelId="{16F9A8E8-7C12-4965-8F29-1230BD961A6A}" srcId="{844B2AD6-1BFE-4891-99EC-A0708532DE85}" destId="{F0D29251-4F22-4813-95C3-CDC1FD65FA56}" srcOrd="0" destOrd="0" parTransId="{03CD4852-26D1-437E-88C6-B3716EB29D6C}" sibTransId="{67052062-B426-40A5-A1EC-E0DD96F8CD64}"/>
    <dgm:cxn modelId="{0928A15C-C238-4698-BB10-76DDC0D960D9}" type="presOf" srcId="{F0D29251-4F22-4813-95C3-CDC1FD65FA56}" destId="{A1601DBF-3D80-40ED-AD03-CE5FB93BEAC7}" srcOrd="0" destOrd="0" presId="urn:microsoft.com/office/officeart/2005/8/layout/chevron2"/>
    <dgm:cxn modelId="{ABF7C01C-105F-4EDB-8F13-E4F981C515B8}" srcId="{8F8410A7-51D1-4846-B001-09CE95191F32}" destId="{32EAED05-01BA-4957-8841-0DDB1C527E14}" srcOrd="0" destOrd="0" parTransId="{C3148437-3356-4ACD-8E5D-A7FFA57D7F9F}" sibTransId="{D20F8A55-B706-414D-B730-A407EB94403C}"/>
    <dgm:cxn modelId="{AB40D619-663E-4959-B6C0-8926FDC6827A}" type="presParOf" srcId="{9549650B-D011-4C60-9AE3-DBB91B238FE8}" destId="{35DA6962-A6DE-4D52-9E2D-EBFF3F92444A}" srcOrd="0" destOrd="0" presId="urn:microsoft.com/office/officeart/2005/8/layout/chevron2"/>
    <dgm:cxn modelId="{BC13E209-C5F4-468A-9922-4DEBD3D465D6}" type="presParOf" srcId="{35DA6962-A6DE-4D52-9E2D-EBFF3F92444A}" destId="{A1601DBF-3D80-40ED-AD03-CE5FB93BEAC7}" srcOrd="0" destOrd="0" presId="urn:microsoft.com/office/officeart/2005/8/layout/chevron2"/>
    <dgm:cxn modelId="{10ED8826-0279-4655-B887-47CA5ABD2212}" type="presParOf" srcId="{35DA6962-A6DE-4D52-9E2D-EBFF3F92444A}" destId="{E05CCDB6-82DA-4322-8282-BEF32F428350}" srcOrd="1" destOrd="0" presId="urn:microsoft.com/office/officeart/2005/8/layout/chevron2"/>
    <dgm:cxn modelId="{9B4846C3-D8E8-41D9-BEDF-1697D5996260}" type="presParOf" srcId="{9549650B-D011-4C60-9AE3-DBB91B238FE8}" destId="{7C7F1ABE-9D97-438E-B8CC-E7B6D799487F}" srcOrd="1" destOrd="0" presId="urn:microsoft.com/office/officeart/2005/8/layout/chevron2"/>
    <dgm:cxn modelId="{1122E6E7-EDDD-482F-A025-6FBCE461DB54}" type="presParOf" srcId="{9549650B-D011-4C60-9AE3-DBB91B238FE8}" destId="{F7403EF9-741B-4CF8-B51D-780B30A03EE2}" srcOrd="2" destOrd="0" presId="urn:microsoft.com/office/officeart/2005/8/layout/chevron2"/>
    <dgm:cxn modelId="{7CDDA52E-4966-49EE-9AE6-E819AF1E0D0C}" type="presParOf" srcId="{F7403EF9-741B-4CF8-B51D-780B30A03EE2}" destId="{A15FCF55-1B0D-4989-BEB1-5BB0BDE7530A}" srcOrd="0" destOrd="0" presId="urn:microsoft.com/office/officeart/2005/8/layout/chevron2"/>
    <dgm:cxn modelId="{30301732-F8A3-4BC3-A44B-197850E0DA0A}" type="presParOf" srcId="{F7403EF9-741B-4CF8-B51D-780B30A03EE2}" destId="{7EE4EFFF-4411-42A1-82C9-C4B9B9A21F53}" srcOrd="1" destOrd="0" presId="urn:microsoft.com/office/officeart/2005/8/layout/chevron2"/>
    <dgm:cxn modelId="{7C148D8D-1637-47E1-BE8A-11497AF30ADA}" type="presParOf" srcId="{9549650B-D011-4C60-9AE3-DBB91B238FE8}" destId="{EE39EEFB-B9F1-4D6B-845F-E658E8A96F3E}" srcOrd="3" destOrd="0" presId="urn:microsoft.com/office/officeart/2005/8/layout/chevron2"/>
    <dgm:cxn modelId="{7FE12AE5-68D3-48E1-A1E9-F3399EF263FA}" type="presParOf" srcId="{9549650B-D011-4C60-9AE3-DBB91B238FE8}" destId="{D503A601-D732-4DCB-8A48-F04E7B05DE31}" srcOrd="4" destOrd="0" presId="urn:microsoft.com/office/officeart/2005/8/layout/chevron2"/>
    <dgm:cxn modelId="{EEBDEB35-5A58-4E89-B1BB-6CC17FED3E5A}" type="presParOf" srcId="{D503A601-D732-4DCB-8A48-F04E7B05DE31}" destId="{3366D652-A608-4520-9E01-CDA1B0549044}" srcOrd="0" destOrd="0" presId="urn:microsoft.com/office/officeart/2005/8/layout/chevron2"/>
    <dgm:cxn modelId="{64C8E98B-5BED-4E90-A907-0E52D096387D}" type="presParOf" srcId="{D503A601-D732-4DCB-8A48-F04E7B05DE31}" destId="{EB5C886F-708F-46DE-AFC2-5E50D1488AA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61E219-BC38-4E0D-B582-CFD481A41036}"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n-US"/>
        </a:p>
      </dgm:t>
    </dgm:pt>
    <dgm:pt modelId="{0697150F-433C-46A5-A0F9-F7BE38FBCE66}">
      <dgm:prSet phldrT="[Text]"/>
      <dgm:spPr/>
      <dgm:t>
        <a:bodyPr/>
        <a:lstStyle/>
        <a:p>
          <a:r>
            <a:rPr lang="en-US" dirty="0" smtClean="0"/>
            <a:t>Perkins V Process </a:t>
          </a:r>
          <a:endParaRPr lang="en-US" dirty="0"/>
        </a:p>
      </dgm:t>
    </dgm:pt>
    <dgm:pt modelId="{51DD5771-B8B5-4E11-9E98-5B0017B597C3}" type="parTrans" cxnId="{D7278004-E6E0-4BF9-B721-EB9A5B68613B}">
      <dgm:prSet/>
      <dgm:spPr/>
      <dgm:t>
        <a:bodyPr/>
        <a:lstStyle/>
        <a:p>
          <a:endParaRPr lang="en-US"/>
        </a:p>
      </dgm:t>
    </dgm:pt>
    <dgm:pt modelId="{F0D95EE8-B0E1-4CD5-A645-63E3B7F7D369}" type="sibTrans" cxnId="{D7278004-E6E0-4BF9-B721-EB9A5B68613B}">
      <dgm:prSet/>
      <dgm:spPr/>
      <dgm:t>
        <a:bodyPr/>
        <a:lstStyle/>
        <a:p>
          <a:endParaRPr lang="en-US"/>
        </a:p>
      </dgm:t>
    </dgm:pt>
    <dgm:pt modelId="{EF3FF543-CF71-46C2-B9E2-85B0E9E7EA7B}">
      <dgm:prSet phldrT="[Text]" custT="1"/>
      <dgm:spPr>
        <a:solidFill>
          <a:srgbClr val="0DAAB4"/>
        </a:solidFill>
        <a:ln>
          <a:solidFill>
            <a:srgbClr val="0DAAB4"/>
          </a:solidFill>
        </a:ln>
      </dgm:spPr>
      <dgm:t>
        <a:bodyPr/>
        <a:lstStyle/>
        <a:p>
          <a:r>
            <a:rPr lang="en-US" sz="4000" dirty="0" smtClean="0"/>
            <a:t>Comprehensive Local Needs Assessment (CLNA)—</a:t>
          </a:r>
          <a:r>
            <a:rPr lang="en-US" sz="4000" dirty="0" smtClean="0">
              <a:solidFill>
                <a:srgbClr val="FCE100"/>
              </a:solidFill>
            </a:rPr>
            <a:t>Complete Fall 2019</a:t>
          </a:r>
          <a:endParaRPr lang="en-US" sz="4000" dirty="0">
            <a:solidFill>
              <a:srgbClr val="FCE100"/>
            </a:solidFill>
          </a:endParaRPr>
        </a:p>
      </dgm:t>
    </dgm:pt>
    <dgm:pt modelId="{F89CF7AA-72E7-4D22-9F52-BCEAF27FC616}" type="parTrans" cxnId="{44C9C191-5DC5-43C3-9102-4049276F0FD6}">
      <dgm:prSet/>
      <dgm:spPr/>
      <dgm:t>
        <a:bodyPr/>
        <a:lstStyle/>
        <a:p>
          <a:endParaRPr lang="en-US"/>
        </a:p>
      </dgm:t>
    </dgm:pt>
    <dgm:pt modelId="{CC27138C-0439-4270-A63D-72478643E7D6}" type="sibTrans" cxnId="{44C9C191-5DC5-43C3-9102-4049276F0FD6}">
      <dgm:prSet/>
      <dgm:spPr/>
      <dgm:t>
        <a:bodyPr/>
        <a:lstStyle/>
        <a:p>
          <a:endParaRPr lang="en-US"/>
        </a:p>
      </dgm:t>
    </dgm:pt>
    <dgm:pt modelId="{73AA7035-584F-4F63-9C7F-82DBD41EE6FC}">
      <dgm:prSet phldrT="[Text]" custT="1"/>
      <dgm:spPr/>
      <dgm:t>
        <a:bodyPr/>
        <a:lstStyle/>
        <a:p>
          <a:r>
            <a:rPr lang="en-US" sz="2000" dirty="0" smtClean="0"/>
            <a:t>Student Opportunities</a:t>
          </a:r>
          <a:endParaRPr lang="en-US" sz="2000" dirty="0"/>
        </a:p>
      </dgm:t>
    </dgm:pt>
    <dgm:pt modelId="{C0E3F3A9-053B-4A0B-8358-AD6D4F307939}" type="parTrans" cxnId="{82A1E17C-79B6-4961-8163-5FCA3B60B567}">
      <dgm:prSet/>
      <dgm:spPr/>
      <dgm:t>
        <a:bodyPr/>
        <a:lstStyle/>
        <a:p>
          <a:endParaRPr lang="en-US"/>
        </a:p>
      </dgm:t>
    </dgm:pt>
    <dgm:pt modelId="{97FC0A11-450F-4356-9419-39A5032FF857}" type="sibTrans" cxnId="{82A1E17C-79B6-4961-8163-5FCA3B60B567}">
      <dgm:prSet/>
      <dgm:spPr/>
      <dgm:t>
        <a:bodyPr/>
        <a:lstStyle/>
        <a:p>
          <a:endParaRPr lang="en-US"/>
        </a:p>
      </dgm:t>
    </dgm:pt>
    <dgm:pt modelId="{4DCC5606-FFA2-4212-A63A-46C6E84AB459}">
      <dgm:prSet phldrT="[Text]" custT="1"/>
      <dgm:spPr/>
      <dgm:t>
        <a:bodyPr/>
        <a:lstStyle/>
        <a:p>
          <a:r>
            <a:rPr lang="en-US" sz="2000" dirty="0" smtClean="0"/>
            <a:t>Data Driven Decisions</a:t>
          </a:r>
          <a:endParaRPr lang="en-US" sz="2000" dirty="0"/>
        </a:p>
      </dgm:t>
    </dgm:pt>
    <dgm:pt modelId="{4C44F77C-1DB0-4BB3-BFB3-285D23D389F7}" type="parTrans" cxnId="{FB284BFF-1836-468D-9085-37BD904B449D}">
      <dgm:prSet/>
      <dgm:spPr/>
      <dgm:t>
        <a:bodyPr/>
        <a:lstStyle/>
        <a:p>
          <a:endParaRPr lang="en-US"/>
        </a:p>
      </dgm:t>
    </dgm:pt>
    <dgm:pt modelId="{396FA6C0-D3E2-4B74-A4B4-EB29FEC84952}" type="sibTrans" cxnId="{FB284BFF-1836-468D-9085-37BD904B449D}">
      <dgm:prSet/>
      <dgm:spPr/>
      <dgm:t>
        <a:bodyPr/>
        <a:lstStyle/>
        <a:p>
          <a:endParaRPr lang="en-US"/>
        </a:p>
      </dgm:t>
    </dgm:pt>
    <dgm:pt modelId="{3F3A86A8-37D5-45BA-9B07-E45AE0E26F16}">
      <dgm:prSet phldrT="[Text]"/>
      <dgm:spPr>
        <a:solidFill>
          <a:srgbClr val="FCE100"/>
        </a:solidFill>
      </dgm:spPr>
      <dgm:t>
        <a:bodyPr/>
        <a:lstStyle/>
        <a:p>
          <a:r>
            <a:rPr lang="en-US" dirty="0" smtClean="0">
              <a:solidFill>
                <a:schemeClr val="tx1"/>
              </a:solidFill>
            </a:rPr>
            <a:t>Local Application—Complete Spring 2020</a:t>
          </a:r>
          <a:endParaRPr lang="en-US" dirty="0">
            <a:solidFill>
              <a:schemeClr val="tx1"/>
            </a:solidFill>
          </a:endParaRPr>
        </a:p>
      </dgm:t>
    </dgm:pt>
    <dgm:pt modelId="{36AD8E90-7680-4862-8823-2673D1E79452}" type="parTrans" cxnId="{72B8E4E4-281C-43C0-847F-59A0BF21318E}">
      <dgm:prSet/>
      <dgm:spPr/>
      <dgm:t>
        <a:bodyPr/>
        <a:lstStyle/>
        <a:p>
          <a:endParaRPr lang="en-US"/>
        </a:p>
      </dgm:t>
    </dgm:pt>
    <dgm:pt modelId="{E414A178-1651-45DD-843C-04D6DB0F4EB4}" type="sibTrans" cxnId="{72B8E4E4-281C-43C0-847F-59A0BF21318E}">
      <dgm:prSet/>
      <dgm:spPr/>
      <dgm:t>
        <a:bodyPr/>
        <a:lstStyle/>
        <a:p>
          <a:endParaRPr lang="en-US"/>
        </a:p>
      </dgm:t>
    </dgm:pt>
    <dgm:pt modelId="{5CC0C929-28AC-43C9-BB82-3B4FB213F4F3}">
      <dgm:prSet phldrT="[Text]"/>
      <dgm:spPr/>
      <dgm:t>
        <a:bodyPr/>
        <a:lstStyle/>
        <a:p>
          <a:r>
            <a:rPr lang="en-US" dirty="0" smtClean="0"/>
            <a:t>Attach CLNA</a:t>
          </a:r>
          <a:endParaRPr lang="en-US" dirty="0"/>
        </a:p>
      </dgm:t>
    </dgm:pt>
    <dgm:pt modelId="{9519E72B-1D45-4033-B35A-7A3FEF87AB47}" type="parTrans" cxnId="{C21CCC22-427E-469C-9A18-2BB868F4BCE0}">
      <dgm:prSet/>
      <dgm:spPr/>
      <dgm:t>
        <a:bodyPr/>
        <a:lstStyle/>
        <a:p>
          <a:endParaRPr lang="en-US"/>
        </a:p>
      </dgm:t>
    </dgm:pt>
    <dgm:pt modelId="{F415FD5F-ECB0-4079-A3B1-0C3233828A20}" type="sibTrans" cxnId="{C21CCC22-427E-469C-9A18-2BB868F4BCE0}">
      <dgm:prSet/>
      <dgm:spPr/>
      <dgm:t>
        <a:bodyPr/>
        <a:lstStyle/>
        <a:p>
          <a:endParaRPr lang="en-US"/>
        </a:p>
      </dgm:t>
    </dgm:pt>
    <dgm:pt modelId="{B53477FE-3CC5-41BF-9F18-9E370AF4FBF3}">
      <dgm:prSet phldrT="[Text]"/>
      <dgm:spPr/>
      <dgm:t>
        <a:bodyPr/>
        <a:lstStyle/>
        <a:p>
          <a:r>
            <a:rPr lang="en-US" dirty="0" smtClean="0"/>
            <a:t>CLNA Aligns With Application Questions</a:t>
          </a:r>
          <a:endParaRPr lang="en-US" dirty="0"/>
        </a:p>
      </dgm:t>
    </dgm:pt>
    <dgm:pt modelId="{4FF54B60-3B0D-4D1E-BCDD-FEC10346B07E}" type="parTrans" cxnId="{D0ECC320-2321-45C5-A308-A48F1D4DC232}">
      <dgm:prSet/>
      <dgm:spPr/>
      <dgm:t>
        <a:bodyPr/>
        <a:lstStyle/>
        <a:p>
          <a:endParaRPr lang="en-US"/>
        </a:p>
      </dgm:t>
    </dgm:pt>
    <dgm:pt modelId="{9F1E0280-B48E-41F9-837B-29326BAEA557}" type="sibTrans" cxnId="{D0ECC320-2321-45C5-A308-A48F1D4DC232}">
      <dgm:prSet/>
      <dgm:spPr/>
      <dgm:t>
        <a:bodyPr/>
        <a:lstStyle/>
        <a:p>
          <a:endParaRPr lang="en-US"/>
        </a:p>
      </dgm:t>
    </dgm:pt>
    <dgm:pt modelId="{C0003C40-45E2-4B6C-902C-E446C75DC249}">
      <dgm:prSet custT="1"/>
      <dgm:spPr/>
      <dgm:t>
        <a:bodyPr/>
        <a:lstStyle/>
        <a:p>
          <a:r>
            <a:rPr lang="en-US" sz="2000" dirty="0" smtClean="0"/>
            <a:t>Directs Budget Decisions</a:t>
          </a:r>
          <a:endParaRPr lang="en-US" sz="2000" dirty="0"/>
        </a:p>
      </dgm:t>
    </dgm:pt>
    <dgm:pt modelId="{83243570-362E-4A89-A5E3-5925C5B9C2C3}" type="parTrans" cxnId="{70AA6122-0C96-4869-9643-E4ED77ED393A}">
      <dgm:prSet/>
      <dgm:spPr/>
      <dgm:t>
        <a:bodyPr/>
        <a:lstStyle/>
        <a:p>
          <a:endParaRPr lang="en-US"/>
        </a:p>
      </dgm:t>
    </dgm:pt>
    <dgm:pt modelId="{AC71ED8C-25DD-4FBE-A067-135D1509AB62}" type="sibTrans" cxnId="{70AA6122-0C96-4869-9643-E4ED77ED393A}">
      <dgm:prSet/>
      <dgm:spPr/>
      <dgm:t>
        <a:bodyPr/>
        <a:lstStyle/>
        <a:p>
          <a:endParaRPr lang="en-US"/>
        </a:p>
      </dgm:t>
    </dgm:pt>
    <dgm:pt modelId="{7BF571C0-894E-4F3A-92A5-BF1D62BB8C98}">
      <dgm:prSet custT="1"/>
      <dgm:spPr/>
      <dgm:t>
        <a:bodyPr/>
        <a:lstStyle/>
        <a:p>
          <a:r>
            <a:rPr lang="en-US" sz="2000" dirty="0" smtClean="0"/>
            <a:t>Foundation for Local Application</a:t>
          </a:r>
          <a:endParaRPr lang="en-US" sz="2000" dirty="0"/>
        </a:p>
      </dgm:t>
    </dgm:pt>
    <dgm:pt modelId="{7E786384-C1C2-4C77-91FC-4D14DE9CEB0F}" type="parTrans" cxnId="{0E1C0E5A-66A0-41F2-BAEF-44E10A09B214}">
      <dgm:prSet/>
      <dgm:spPr/>
      <dgm:t>
        <a:bodyPr/>
        <a:lstStyle/>
        <a:p>
          <a:endParaRPr lang="en-US"/>
        </a:p>
      </dgm:t>
    </dgm:pt>
    <dgm:pt modelId="{293D4FF7-314B-4EB4-832A-BC4E7AE42B36}" type="sibTrans" cxnId="{0E1C0E5A-66A0-41F2-BAEF-44E10A09B214}">
      <dgm:prSet/>
      <dgm:spPr/>
      <dgm:t>
        <a:bodyPr/>
        <a:lstStyle/>
        <a:p>
          <a:endParaRPr lang="en-US"/>
        </a:p>
      </dgm:t>
    </dgm:pt>
    <dgm:pt modelId="{2B16FB05-D2C2-4FFD-97FA-4F4439C409B9}" type="pres">
      <dgm:prSet presAssocID="{C761E219-BC38-4E0D-B582-CFD481A41036}" presName="Name0" presStyleCnt="0">
        <dgm:presLayoutVars>
          <dgm:chMax val="3"/>
          <dgm:chPref val="1"/>
          <dgm:dir/>
          <dgm:animLvl val="lvl"/>
          <dgm:resizeHandles/>
        </dgm:presLayoutVars>
      </dgm:prSet>
      <dgm:spPr/>
      <dgm:t>
        <a:bodyPr/>
        <a:lstStyle/>
        <a:p>
          <a:endParaRPr lang="en-US"/>
        </a:p>
      </dgm:t>
    </dgm:pt>
    <dgm:pt modelId="{19E1A277-FB28-419F-9C64-8A213969C98A}" type="pres">
      <dgm:prSet presAssocID="{C761E219-BC38-4E0D-B582-CFD481A41036}" presName="outerBox" presStyleCnt="0"/>
      <dgm:spPr/>
    </dgm:pt>
    <dgm:pt modelId="{734FEC2E-3E80-4877-8C6A-DCDA9A494BD1}" type="pres">
      <dgm:prSet presAssocID="{C761E219-BC38-4E0D-B582-CFD481A41036}" presName="outerBoxParent" presStyleLbl="node1" presStyleIdx="0" presStyleCnt="3"/>
      <dgm:spPr/>
      <dgm:t>
        <a:bodyPr/>
        <a:lstStyle/>
        <a:p>
          <a:endParaRPr lang="en-US"/>
        </a:p>
      </dgm:t>
    </dgm:pt>
    <dgm:pt modelId="{61DDF03A-D11E-4F47-8E6F-229C8DE4B3A2}" type="pres">
      <dgm:prSet presAssocID="{C761E219-BC38-4E0D-B582-CFD481A41036}" presName="outerBoxChildren" presStyleCnt="0"/>
      <dgm:spPr/>
    </dgm:pt>
    <dgm:pt modelId="{CEAF6D7F-4BF4-453D-8F88-29875E7C776F}" type="pres">
      <dgm:prSet presAssocID="{C761E219-BC38-4E0D-B582-CFD481A41036}" presName="middleBox" presStyleCnt="0"/>
      <dgm:spPr/>
    </dgm:pt>
    <dgm:pt modelId="{09AC62EB-EB25-4740-8426-0327D18956F2}" type="pres">
      <dgm:prSet presAssocID="{C761E219-BC38-4E0D-B582-CFD481A41036}" presName="middleBoxParent" presStyleLbl="node1" presStyleIdx="1" presStyleCnt="3" custScaleY="119286" custLinFactNeighborX="207" custLinFactNeighborY="-1956"/>
      <dgm:spPr/>
      <dgm:t>
        <a:bodyPr/>
        <a:lstStyle/>
        <a:p>
          <a:endParaRPr lang="en-US"/>
        </a:p>
      </dgm:t>
    </dgm:pt>
    <dgm:pt modelId="{B3F602AB-8DE0-4554-BD23-392362E82BAF}" type="pres">
      <dgm:prSet presAssocID="{C761E219-BC38-4E0D-B582-CFD481A41036}" presName="middleBoxChildren" presStyleCnt="0"/>
      <dgm:spPr/>
    </dgm:pt>
    <dgm:pt modelId="{CD19D0A1-2AB4-400E-A932-6A6A9B18EA08}" type="pres">
      <dgm:prSet presAssocID="{73AA7035-584F-4F63-9C7F-82DBD41EE6FC}" presName="mChild" presStyleLbl="fgAcc1" presStyleIdx="0" presStyleCnt="6" custScaleY="125295" custLinFactY="-54203" custLinFactNeighborX="-519" custLinFactNeighborY="-100000">
        <dgm:presLayoutVars>
          <dgm:bulletEnabled val="1"/>
        </dgm:presLayoutVars>
      </dgm:prSet>
      <dgm:spPr/>
      <dgm:t>
        <a:bodyPr/>
        <a:lstStyle/>
        <a:p>
          <a:endParaRPr lang="en-US"/>
        </a:p>
      </dgm:t>
    </dgm:pt>
    <dgm:pt modelId="{EC431FBE-24C5-440D-B2DD-E81BD15A2B53}" type="pres">
      <dgm:prSet presAssocID="{97FC0A11-450F-4356-9419-39A5032FF857}" presName="middleSibTrans" presStyleCnt="0"/>
      <dgm:spPr/>
    </dgm:pt>
    <dgm:pt modelId="{91969D4E-F824-42F8-88CA-2CC0FDD67054}" type="pres">
      <dgm:prSet presAssocID="{4DCC5606-FFA2-4212-A63A-46C6E84AB459}" presName="mChild" presStyleLbl="fgAcc1" presStyleIdx="1" presStyleCnt="6" custScaleY="141695" custLinFactY="-14762" custLinFactNeighborX="-519" custLinFactNeighborY="-100000">
        <dgm:presLayoutVars>
          <dgm:bulletEnabled val="1"/>
        </dgm:presLayoutVars>
      </dgm:prSet>
      <dgm:spPr/>
      <dgm:t>
        <a:bodyPr/>
        <a:lstStyle/>
        <a:p>
          <a:endParaRPr lang="en-US"/>
        </a:p>
      </dgm:t>
    </dgm:pt>
    <dgm:pt modelId="{BDDB73ED-F643-4489-8ACE-051214C002E8}" type="pres">
      <dgm:prSet presAssocID="{396FA6C0-D3E2-4B74-A4B4-EB29FEC84952}" presName="middleSibTrans" presStyleCnt="0"/>
      <dgm:spPr/>
    </dgm:pt>
    <dgm:pt modelId="{C9AA7C5E-BAC6-4CFD-8973-5A1A2044478D}" type="pres">
      <dgm:prSet presAssocID="{C0003C40-45E2-4B6C-902C-E446C75DC249}" presName="mChild" presStyleLbl="fgAcc1" presStyleIdx="2" presStyleCnt="6" custScaleY="131530" custLinFactY="8452" custLinFactNeighborX="-2076" custLinFactNeighborY="100000">
        <dgm:presLayoutVars>
          <dgm:bulletEnabled val="1"/>
        </dgm:presLayoutVars>
      </dgm:prSet>
      <dgm:spPr/>
      <dgm:t>
        <a:bodyPr/>
        <a:lstStyle/>
        <a:p>
          <a:endParaRPr lang="en-US"/>
        </a:p>
      </dgm:t>
    </dgm:pt>
    <dgm:pt modelId="{17C7D236-F407-48FF-8179-93A610189DA7}" type="pres">
      <dgm:prSet presAssocID="{AC71ED8C-25DD-4FBE-A067-135D1509AB62}" presName="middleSibTrans" presStyleCnt="0"/>
      <dgm:spPr/>
    </dgm:pt>
    <dgm:pt modelId="{1E2D0102-9B28-4537-A7F3-2E399AD83AF3}" type="pres">
      <dgm:prSet presAssocID="{7BF571C0-894E-4F3A-92A5-BF1D62BB8C98}" presName="mChild" presStyleLbl="fgAcc1" presStyleIdx="3" presStyleCnt="6" custScaleY="235541" custLinFactY="47893" custLinFactNeighborX="-520" custLinFactNeighborY="100000">
        <dgm:presLayoutVars>
          <dgm:bulletEnabled val="1"/>
        </dgm:presLayoutVars>
      </dgm:prSet>
      <dgm:spPr/>
      <dgm:t>
        <a:bodyPr/>
        <a:lstStyle/>
        <a:p>
          <a:endParaRPr lang="en-US"/>
        </a:p>
      </dgm:t>
    </dgm:pt>
    <dgm:pt modelId="{C25E00CF-EFDC-4806-8105-7AF9174DD980}" type="pres">
      <dgm:prSet presAssocID="{C761E219-BC38-4E0D-B582-CFD481A41036}" presName="centerBox" presStyleCnt="0"/>
      <dgm:spPr/>
    </dgm:pt>
    <dgm:pt modelId="{F9FF604A-9832-4A71-B82A-902455125DD0}" type="pres">
      <dgm:prSet presAssocID="{C761E219-BC38-4E0D-B582-CFD481A41036}" presName="centerBoxParent" presStyleLbl="node1" presStyleIdx="2" presStyleCnt="3"/>
      <dgm:spPr/>
      <dgm:t>
        <a:bodyPr/>
        <a:lstStyle/>
        <a:p>
          <a:endParaRPr lang="en-US"/>
        </a:p>
      </dgm:t>
    </dgm:pt>
    <dgm:pt modelId="{E3BD0167-96CF-45E9-94FA-5A609088D6F9}" type="pres">
      <dgm:prSet presAssocID="{C761E219-BC38-4E0D-B582-CFD481A41036}" presName="centerBoxChildren" presStyleCnt="0"/>
      <dgm:spPr/>
    </dgm:pt>
    <dgm:pt modelId="{6072DE08-7251-45DE-9924-61D4213987F8}" type="pres">
      <dgm:prSet presAssocID="{5CC0C929-28AC-43C9-BB82-3B4FB213F4F3}" presName="cChild" presStyleLbl="fgAcc1" presStyleIdx="4" presStyleCnt="6">
        <dgm:presLayoutVars>
          <dgm:bulletEnabled val="1"/>
        </dgm:presLayoutVars>
      </dgm:prSet>
      <dgm:spPr/>
      <dgm:t>
        <a:bodyPr/>
        <a:lstStyle/>
        <a:p>
          <a:endParaRPr lang="en-US"/>
        </a:p>
      </dgm:t>
    </dgm:pt>
    <dgm:pt modelId="{F35C0A13-CA23-45F0-A790-E42AA1D1B6A9}" type="pres">
      <dgm:prSet presAssocID="{F415FD5F-ECB0-4079-A3B1-0C3233828A20}" presName="centerSibTrans" presStyleCnt="0"/>
      <dgm:spPr/>
    </dgm:pt>
    <dgm:pt modelId="{50CB24C5-0B74-49BD-9058-CE1D5E71A432}" type="pres">
      <dgm:prSet presAssocID="{B53477FE-3CC5-41BF-9F18-9E370AF4FBF3}" presName="cChild" presStyleLbl="fgAcc1" presStyleIdx="5" presStyleCnt="6">
        <dgm:presLayoutVars>
          <dgm:bulletEnabled val="1"/>
        </dgm:presLayoutVars>
      </dgm:prSet>
      <dgm:spPr/>
      <dgm:t>
        <a:bodyPr/>
        <a:lstStyle/>
        <a:p>
          <a:endParaRPr lang="en-US"/>
        </a:p>
      </dgm:t>
    </dgm:pt>
  </dgm:ptLst>
  <dgm:cxnLst>
    <dgm:cxn modelId="{3B730BA3-A1D6-4096-9C44-446407D94F97}" type="presOf" srcId="{4DCC5606-FFA2-4212-A63A-46C6E84AB459}" destId="{91969D4E-F824-42F8-88CA-2CC0FDD67054}" srcOrd="0" destOrd="0" presId="urn:microsoft.com/office/officeart/2005/8/layout/target2"/>
    <dgm:cxn modelId="{08D6867B-DE6B-446A-8F75-B7FE64B4CC90}" type="presOf" srcId="{7BF571C0-894E-4F3A-92A5-BF1D62BB8C98}" destId="{1E2D0102-9B28-4537-A7F3-2E399AD83AF3}" srcOrd="0" destOrd="0" presId="urn:microsoft.com/office/officeart/2005/8/layout/target2"/>
    <dgm:cxn modelId="{8BFDC13A-575D-4F32-B983-FC288ACA25CB}" type="presOf" srcId="{C761E219-BC38-4E0D-B582-CFD481A41036}" destId="{2B16FB05-D2C2-4FFD-97FA-4F4439C409B9}" srcOrd="0" destOrd="0" presId="urn:microsoft.com/office/officeart/2005/8/layout/target2"/>
    <dgm:cxn modelId="{82A1E17C-79B6-4961-8163-5FCA3B60B567}" srcId="{EF3FF543-CF71-46C2-B9E2-85B0E9E7EA7B}" destId="{73AA7035-584F-4F63-9C7F-82DBD41EE6FC}" srcOrd="0" destOrd="0" parTransId="{C0E3F3A9-053B-4A0B-8358-AD6D4F307939}" sibTransId="{97FC0A11-450F-4356-9419-39A5032FF857}"/>
    <dgm:cxn modelId="{70AA6122-0C96-4869-9643-E4ED77ED393A}" srcId="{EF3FF543-CF71-46C2-B9E2-85B0E9E7EA7B}" destId="{C0003C40-45E2-4B6C-902C-E446C75DC249}" srcOrd="2" destOrd="0" parTransId="{83243570-362E-4A89-A5E3-5925C5B9C2C3}" sibTransId="{AC71ED8C-25DD-4FBE-A067-135D1509AB62}"/>
    <dgm:cxn modelId="{F71CE5E3-D6EC-4855-A7C0-6293D35B6CED}" type="presOf" srcId="{EF3FF543-CF71-46C2-B9E2-85B0E9E7EA7B}" destId="{09AC62EB-EB25-4740-8426-0327D18956F2}" srcOrd="0" destOrd="0" presId="urn:microsoft.com/office/officeart/2005/8/layout/target2"/>
    <dgm:cxn modelId="{0E1C0E5A-66A0-41F2-BAEF-44E10A09B214}" srcId="{EF3FF543-CF71-46C2-B9E2-85B0E9E7EA7B}" destId="{7BF571C0-894E-4F3A-92A5-BF1D62BB8C98}" srcOrd="3" destOrd="0" parTransId="{7E786384-C1C2-4C77-91FC-4D14DE9CEB0F}" sibTransId="{293D4FF7-314B-4EB4-832A-BC4E7AE42B36}"/>
    <dgm:cxn modelId="{44C9C191-5DC5-43C3-9102-4049276F0FD6}" srcId="{C761E219-BC38-4E0D-B582-CFD481A41036}" destId="{EF3FF543-CF71-46C2-B9E2-85B0E9E7EA7B}" srcOrd="1" destOrd="0" parTransId="{F89CF7AA-72E7-4D22-9F52-BCEAF27FC616}" sibTransId="{CC27138C-0439-4270-A63D-72478643E7D6}"/>
    <dgm:cxn modelId="{FB284BFF-1836-468D-9085-37BD904B449D}" srcId="{EF3FF543-CF71-46C2-B9E2-85B0E9E7EA7B}" destId="{4DCC5606-FFA2-4212-A63A-46C6E84AB459}" srcOrd="1" destOrd="0" parTransId="{4C44F77C-1DB0-4BB3-BFB3-285D23D389F7}" sibTransId="{396FA6C0-D3E2-4B74-A4B4-EB29FEC84952}"/>
    <dgm:cxn modelId="{786003AE-BF5C-4FA3-AD9C-D9047783E78B}" type="presOf" srcId="{5CC0C929-28AC-43C9-BB82-3B4FB213F4F3}" destId="{6072DE08-7251-45DE-9924-61D4213987F8}" srcOrd="0" destOrd="0" presId="urn:microsoft.com/office/officeart/2005/8/layout/target2"/>
    <dgm:cxn modelId="{778DCE88-916D-4068-9996-DFF577D17C1D}" type="presOf" srcId="{0697150F-433C-46A5-A0F9-F7BE38FBCE66}" destId="{734FEC2E-3E80-4877-8C6A-DCDA9A494BD1}" srcOrd="0" destOrd="0" presId="urn:microsoft.com/office/officeart/2005/8/layout/target2"/>
    <dgm:cxn modelId="{C8A8A19E-43AF-42FA-A661-55A91998AD5B}" type="presOf" srcId="{B53477FE-3CC5-41BF-9F18-9E370AF4FBF3}" destId="{50CB24C5-0B74-49BD-9058-CE1D5E71A432}" srcOrd="0" destOrd="0" presId="urn:microsoft.com/office/officeart/2005/8/layout/target2"/>
    <dgm:cxn modelId="{72B8E4E4-281C-43C0-847F-59A0BF21318E}" srcId="{C761E219-BC38-4E0D-B582-CFD481A41036}" destId="{3F3A86A8-37D5-45BA-9B07-E45AE0E26F16}" srcOrd="2" destOrd="0" parTransId="{36AD8E90-7680-4862-8823-2673D1E79452}" sibTransId="{E414A178-1651-45DD-843C-04D6DB0F4EB4}"/>
    <dgm:cxn modelId="{952697A9-A2F6-4223-88B1-500642264FD1}" type="presOf" srcId="{73AA7035-584F-4F63-9C7F-82DBD41EE6FC}" destId="{CD19D0A1-2AB4-400E-A932-6A6A9B18EA08}" srcOrd="0" destOrd="0" presId="urn:microsoft.com/office/officeart/2005/8/layout/target2"/>
    <dgm:cxn modelId="{30E304A0-6BC3-4209-998D-C7BF4EC4256A}" type="presOf" srcId="{3F3A86A8-37D5-45BA-9B07-E45AE0E26F16}" destId="{F9FF604A-9832-4A71-B82A-902455125DD0}" srcOrd="0" destOrd="0" presId="urn:microsoft.com/office/officeart/2005/8/layout/target2"/>
    <dgm:cxn modelId="{D7278004-E6E0-4BF9-B721-EB9A5B68613B}" srcId="{C761E219-BC38-4E0D-B582-CFD481A41036}" destId="{0697150F-433C-46A5-A0F9-F7BE38FBCE66}" srcOrd="0" destOrd="0" parTransId="{51DD5771-B8B5-4E11-9E98-5B0017B597C3}" sibTransId="{F0D95EE8-B0E1-4CD5-A645-63E3B7F7D369}"/>
    <dgm:cxn modelId="{82FD88CE-8FDD-4424-B3BF-59DFB896808B}" type="presOf" srcId="{C0003C40-45E2-4B6C-902C-E446C75DC249}" destId="{C9AA7C5E-BAC6-4CFD-8973-5A1A2044478D}" srcOrd="0" destOrd="0" presId="urn:microsoft.com/office/officeart/2005/8/layout/target2"/>
    <dgm:cxn modelId="{C21CCC22-427E-469C-9A18-2BB868F4BCE0}" srcId="{3F3A86A8-37D5-45BA-9B07-E45AE0E26F16}" destId="{5CC0C929-28AC-43C9-BB82-3B4FB213F4F3}" srcOrd="0" destOrd="0" parTransId="{9519E72B-1D45-4033-B35A-7A3FEF87AB47}" sibTransId="{F415FD5F-ECB0-4079-A3B1-0C3233828A20}"/>
    <dgm:cxn modelId="{D0ECC320-2321-45C5-A308-A48F1D4DC232}" srcId="{3F3A86A8-37D5-45BA-9B07-E45AE0E26F16}" destId="{B53477FE-3CC5-41BF-9F18-9E370AF4FBF3}" srcOrd="1" destOrd="0" parTransId="{4FF54B60-3B0D-4D1E-BCDD-FEC10346B07E}" sibTransId="{9F1E0280-B48E-41F9-837B-29326BAEA557}"/>
    <dgm:cxn modelId="{577271ED-06A9-47BD-8C84-C7FB38B376C6}" type="presParOf" srcId="{2B16FB05-D2C2-4FFD-97FA-4F4439C409B9}" destId="{19E1A277-FB28-419F-9C64-8A213969C98A}" srcOrd="0" destOrd="0" presId="urn:microsoft.com/office/officeart/2005/8/layout/target2"/>
    <dgm:cxn modelId="{7255FC4F-E5F1-429C-9020-4F88C6C60B2C}" type="presParOf" srcId="{19E1A277-FB28-419F-9C64-8A213969C98A}" destId="{734FEC2E-3E80-4877-8C6A-DCDA9A494BD1}" srcOrd="0" destOrd="0" presId="urn:microsoft.com/office/officeart/2005/8/layout/target2"/>
    <dgm:cxn modelId="{8B76E4C5-66BE-4351-91EB-DD0904A579CF}" type="presParOf" srcId="{19E1A277-FB28-419F-9C64-8A213969C98A}" destId="{61DDF03A-D11E-4F47-8E6F-229C8DE4B3A2}" srcOrd="1" destOrd="0" presId="urn:microsoft.com/office/officeart/2005/8/layout/target2"/>
    <dgm:cxn modelId="{F6491F6F-F320-4680-8D21-5C3E4CC9AB03}" type="presParOf" srcId="{2B16FB05-D2C2-4FFD-97FA-4F4439C409B9}" destId="{CEAF6D7F-4BF4-453D-8F88-29875E7C776F}" srcOrd="1" destOrd="0" presId="urn:microsoft.com/office/officeart/2005/8/layout/target2"/>
    <dgm:cxn modelId="{2AD905D8-93A8-423A-AB7D-541778F769E5}" type="presParOf" srcId="{CEAF6D7F-4BF4-453D-8F88-29875E7C776F}" destId="{09AC62EB-EB25-4740-8426-0327D18956F2}" srcOrd="0" destOrd="0" presId="urn:microsoft.com/office/officeart/2005/8/layout/target2"/>
    <dgm:cxn modelId="{DB313D98-9252-4835-8464-655E596D4526}" type="presParOf" srcId="{CEAF6D7F-4BF4-453D-8F88-29875E7C776F}" destId="{B3F602AB-8DE0-4554-BD23-392362E82BAF}" srcOrd="1" destOrd="0" presId="urn:microsoft.com/office/officeart/2005/8/layout/target2"/>
    <dgm:cxn modelId="{497F2B4D-3898-4432-B74C-C1317FDA15D8}" type="presParOf" srcId="{B3F602AB-8DE0-4554-BD23-392362E82BAF}" destId="{CD19D0A1-2AB4-400E-A932-6A6A9B18EA08}" srcOrd="0" destOrd="0" presId="urn:microsoft.com/office/officeart/2005/8/layout/target2"/>
    <dgm:cxn modelId="{06EFEE88-AD90-40D8-936A-A8EE3E2F5FFB}" type="presParOf" srcId="{B3F602AB-8DE0-4554-BD23-392362E82BAF}" destId="{EC431FBE-24C5-440D-B2DD-E81BD15A2B53}" srcOrd="1" destOrd="0" presId="urn:microsoft.com/office/officeart/2005/8/layout/target2"/>
    <dgm:cxn modelId="{AE184196-7379-469F-94B2-25036E28EE4B}" type="presParOf" srcId="{B3F602AB-8DE0-4554-BD23-392362E82BAF}" destId="{91969D4E-F824-42F8-88CA-2CC0FDD67054}" srcOrd="2" destOrd="0" presId="urn:microsoft.com/office/officeart/2005/8/layout/target2"/>
    <dgm:cxn modelId="{DD4F2FBE-C54C-4FBE-B6B2-C1044D8AD9AE}" type="presParOf" srcId="{B3F602AB-8DE0-4554-BD23-392362E82BAF}" destId="{BDDB73ED-F643-4489-8ACE-051214C002E8}" srcOrd="3" destOrd="0" presId="urn:microsoft.com/office/officeart/2005/8/layout/target2"/>
    <dgm:cxn modelId="{89DC3FF6-7BDE-46A6-A5E5-0AB80ED19627}" type="presParOf" srcId="{B3F602AB-8DE0-4554-BD23-392362E82BAF}" destId="{C9AA7C5E-BAC6-4CFD-8973-5A1A2044478D}" srcOrd="4" destOrd="0" presId="urn:microsoft.com/office/officeart/2005/8/layout/target2"/>
    <dgm:cxn modelId="{F1E47046-2CC0-4C93-889C-B1BA9896C85D}" type="presParOf" srcId="{B3F602AB-8DE0-4554-BD23-392362E82BAF}" destId="{17C7D236-F407-48FF-8179-93A610189DA7}" srcOrd="5" destOrd="0" presId="urn:microsoft.com/office/officeart/2005/8/layout/target2"/>
    <dgm:cxn modelId="{245441E9-B8B3-4FF7-BCD1-E22ED38DC99C}" type="presParOf" srcId="{B3F602AB-8DE0-4554-BD23-392362E82BAF}" destId="{1E2D0102-9B28-4537-A7F3-2E399AD83AF3}" srcOrd="6" destOrd="0" presId="urn:microsoft.com/office/officeart/2005/8/layout/target2"/>
    <dgm:cxn modelId="{661A1C8B-53DC-48E0-9EC0-EBD233C6A557}" type="presParOf" srcId="{2B16FB05-D2C2-4FFD-97FA-4F4439C409B9}" destId="{C25E00CF-EFDC-4806-8105-7AF9174DD980}" srcOrd="2" destOrd="0" presId="urn:microsoft.com/office/officeart/2005/8/layout/target2"/>
    <dgm:cxn modelId="{FF66184A-CD10-4D47-B443-06ABA38D0227}" type="presParOf" srcId="{C25E00CF-EFDC-4806-8105-7AF9174DD980}" destId="{F9FF604A-9832-4A71-B82A-902455125DD0}" srcOrd="0" destOrd="0" presId="urn:microsoft.com/office/officeart/2005/8/layout/target2"/>
    <dgm:cxn modelId="{C1EC4650-D140-4F6D-82DA-984055131018}" type="presParOf" srcId="{C25E00CF-EFDC-4806-8105-7AF9174DD980}" destId="{E3BD0167-96CF-45E9-94FA-5A609088D6F9}" srcOrd="1" destOrd="0" presId="urn:microsoft.com/office/officeart/2005/8/layout/target2"/>
    <dgm:cxn modelId="{DC9DEA23-AA82-4B7C-9C08-C9D6691737B6}" type="presParOf" srcId="{E3BD0167-96CF-45E9-94FA-5A609088D6F9}" destId="{6072DE08-7251-45DE-9924-61D4213987F8}" srcOrd="0" destOrd="0" presId="urn:microsoft.com/office/officeart/2005/8/layout/target2"/>
    <dgm:cxn modelId="{A62BDE3E-02F6-4BF6-BC2F-08B7B981F713}" type="presParOf" srcId="{E3BD0167-96CF-45E9-94FA-5A609088D6F9}" destId="{F35C0A13-CA23-45F0-A790-E42AA1D1B6A9}" srcOrd="1" destOrd="0" presId="urn:microsoft.com/office/officeart/2005/8/layout/target2"/>
    <dgm:cxn modelId="{724AEA71-672A-4892-801A-3D18D98A0AA9}" type="presParOf" srcId="{E3BD0167-96CF-45E9-94FA-5A609088D6F9}" destId="{50CB24C5-0B74-49BD-9058-CE1D5E71A432}"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793E77-280A-464D-89DA-6D4143235D9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11EA9BDF-3A90-4871-AB17-EC3E1B68F7F0}">
      <dgm:prSet phldrT="[Text]"/>
      <dgm:spPr/>
      <dgm:t>
        <a:bodyPr/>
        <a:lstStyle/>
        <a:p>
          <a:r>
            <a:rPr lang="en-US" dirty="0" smtClean="0"/>
            <a:t>Year One</a:t>
          </a:r>
          <a:endParaRPr lang="en-US" dirty="0"/>
        </a:p>
      </dgm:t>
    </dgm:pt>
    <dgm:pt modelId="{0CA38BD7-6DA5-49AB-A8F3-6CB56A6114D5}" type="parTrans" cxnId="{C1205B78-F403-4C01-9AF9-B9B6FA3B6356}">
      <dgm:prSet/>
      <dgm:spPr/>
      <dgm:t>
        <a:bodyPr/>
        <a:lstStyle/>
        <a:p>
          <a:endParaRPr lang="en-US"/>
        </a:p>
      </dgm:t>
    </dgm:pt>
    <dgm:pt modelId="{7169FA3F-6C05-4965-BFAF-CD07FE315422}" type="sibTrans" cxnId="{C1205B78-F403-4C01-9AF9-B9B6FA3B6356}">
      <dgm:prSet/>
      <dgm:spPr/>
      <dgm:t>
        <a:bodyPr/>
        <a:lstStyle/>
        <a:p>
          <a:endParaRPr lang="en-US"/>
        </a:p>
      </dgm:t>
    </dgm:pt>
    <dgm:pt modelId="{C92D8905-343A-4927-8002-5382F9946F8D}">
      <dgm:prSet phldrT="[Text]"/>
      <dgm:spPr/>
      <dgm:t>
        <a:bodyPr/>
        <a:lstStyle/>
        <a:p>
          <a:r>
            <a:rPr lang="en-US" dirty="0" smtClean="0"/>
            <a:t>CLNA</a:t>
          </a:r>
          <a:endParaRPr lang="en-US" dirty="0"/>
        </a:p>
      </dgm:t>
    </dgm:pt>
    <dgm:pt modelId="{386B1166-5C8B-49AC-8E28-9F22632F09D4}" type="parTrans" cxnId="{B81ACB5E-9CBF-43A1-A3DE-E756DE956047}">
      <dgm:prSet/>
      <dgm:spPr/>
      <dgm:t>
        <a:bodyPr/>
        <a:lstStyle/>
        <a:p>
          <a:endParaRPr lang="en-US"/>
        </a:p>
      </dgm:t>
    </dgm:pt>
    <dgm:pt modelId="{29F8D6E0-E8AB-401F-B1E1-8C512A5C6C64}" type="sibTrans" cxnId="{B81ACB5E-9CBF-43A1-A3DE-E756DE956047}">
      <dgm:prSet/>
      <dgm:spPr/>
      <dgm:t>
        <a:bodyPr/>
        <a:lstStyle/>
        <a:p>
          <a:endParaRPr lang="en-US"/>
        </a:p>
      </dgm:t>
    </dgm:pt>
    <dgm:pt modelId="{C8888E26-6681-403E-A322-11D2382BB177}">
      <dgm:prSet phldrT="[Text]"/>
      <dgm:spPr/>
      <dgm:t>
        <a:bodyPr/>
        <a:lstStyle/>
        <a:p>
          <a:r>
            <a:rPr lang="en-US" dirty="0" smtClean="0"/>
            <a:t>Full Application</a:t>
          </a:r>
          <a:endParaRPr lang="en-US" dirty="0"/>
        </a:p>
      </dgm:t>
    </dgm:pt>
    <dgm:pt modelId="{E151CC8A-17A4-41AC-9DE6-39BBD0C23001}" type="parTrans" cxnId="{77621C7F-E8EF-47D1-A5BE-ABBA63FF0A0F}">
      <dgm:prSet/>
      <dgm:spPr/>
      <dgm:t>
        <a:bodyPr/>
        <a:lstStyle/>
        <a:p>
          <a:endParaRPr lang="en-US"/>
        </a:p>
      </dgm:t>
    </dgm:pt>
    <dgm:pt modelId="{54AE8A26-DE15-40B9-89E1-BD5CE6EB1A63}" type="sibTrans" cxnId="{77621C7F-E8EF-47D1-A5BE-ABBA63FF0A0F}">
      <dgm:prSet/>
      <dgm:spPr/>
      <dgm:t>
        <a:bodyPr/>
        <a:lstStyle/>
        <a:p>
          <a:endParaRPr lang="en-US"/>
        </a:p>
      </dgm:t>
    </dgm:pt>
    <dgm:pt modelId="{1E919E05-218A-4DC2-9906-E4EE5A9B4132}">
      <dgm:prSet phldrT="[Text]"/>
      <dgm:spPr/>
      <dgm:t>
        <a:bodyPr/>
        <a:lstStyle/>
        <a:p>
          <a:r>
            <a:rPr lang="en-US" dirty="0" smtClean="0"/>
            <a:t>Year Two</a:t>
          </a:r>
          <a:endParaRPr lang="en-US" dirty="0"/>
        </a:p>
      </dgm:t>
    </dgm:pt>
    <dgm:pt modelId="{A1DF2833-4B67-4DD6-A822-FD57E9588AA1}" type="parTrans" cxnId="{9301E0EE-0AA5-4CE8-8050-7D83D708D489}">
      <dgm:prSet/>
      <dgm:spPr/>
      <dgm:t>
        <a:bodyPr/>
        <a:lstStyle/>
        <a:p>
          <a:endParaRPr lang="en-US"/>
        </a:p>
      </dgm:t>
    </dgm:pt>
    <dgm:pt modelId="{2AF6CC2B-2B78-4C35-9334-221E2729B25F}" type="sibTrans" cxnId="{9301E0EE-0AA5-4CE8-8050-7D83D708D489}">
      <dgm:prSet/>
      <dgm:spPr/>
      <dgm:t>
        <a:bodyPr/>
        <a:lstStyle/>
        <a:p>
          <a:endParaRPr lang="en-US"/>
        </a:p>
      </dgm:t>
    </dgm:pt>
    <dgm:pt modelId="{2F3426F1-9614-4283-B011-84744BF3C3BF}">
      <dgm:prSet phldrT="[Text]"/>
      <dgm:spPr/>
      <dgm:t>
        <a:bodyPr/>
        <a:lstStyle/>
        <a:p>
          <a:r>
            <a:rPr lang="en-US" dirty="0" smtClean="0"/>
            <a:t>Update Budget</a:t>
          </a:r>
          <a:endParaRPr lang="en-US" dirty="0"/>
        </a:p>
      </dgm:t>
    </dgm:pt>
    <dgm:pt modelId="{B70A4050-7197-4951-8D06-8E1D0FF1F307}" type="parTrans" cxnId="{E2333955-D02C-449C-8AB6-6E2B75420127}">
      <dgm:prSet/>
      <dgm:spPr/>
      <dgm:t>
        <a:bodyPr/>
        <a:lstStyle/>
        <a:p>
          <a:endParaRPr lang="en-US"/>
        </a:p>
      </dgm:t>
    </dgm:pt>
    <dgm:pt modelId="{94F342AE-20DE-48B8-8022-5AADA1FD6591}" type="sibTrans" cxnId="{E2333955-D02C-449C-8AB6-6E2B75420127}">
      <dgm:prSet/>
      <dgm:spPr/>
      <dgm:t>
        <a:bodyPr/>
        <a:lstStyle/>
        <a:p>
          <a:endParaRPr lang="en-US"/>
        </a:p>
      </dgm:t>
    </dgm:pt>
    <dgm:pt modelId="{60946B26-53DA-4171-864C-C03C940BB37A}">
      <dgm:prSet phldrT="[Text]"/>
      <dgm:spPr/>
      <dgm:t>
        <a:bodyPr/>
        <a:lstStyle/>
        <a:p>
          <a:r>
            <a:rPr lang="en-US" dirty="0" smtClean="0"/>
            <a:t>Update Any </a:t>
          </a:r>
          <a:r>
            <a:rPr lang="en-US" i="1" dirty="0" smtClean="0"/>
            <a:t>Changes</a:t>
          </a:r>
          <a:r>
            <a:rPr lang="en-US" dirty="0" smtClean="0"/>
            <a:t> to Application</a:t>
          </a:r>
          <a:endParaRPr lang="en-US" dirty="0"/>
        </a:p>
      </dgm:t>
    </dgm:pt>
    <dgm:pt modelId="{2CE6F35A-FDC9-4BEA-8CDC-C09497AA3F13}" type="parTrans" cxnId="{FE4B65B6-C296-4EA5-B3BE-D74EC02ADD69}">
      <dgm:prSet/>
      <dgm:spPr/>
      <dgm:t>
        <a:bodyPr/>
        <a:lstStyle/>
        <a:p>
          <a:endParaRPr lang="en-US"/>
        </a:p>
      </dgm:t>
    </dgm:pt>
    <dgm:pt modelId="{412FC220-C9C6-4EA8-9D00-0AAA1FB0889C}" type="sibTrans" cxnId="{FE4B65B6-C296-4EA5-B3BE-D74EC02ADD69}">
      <dgm:prSet/>
      <dgm:spPr/>
      <dgm:t>
        <a:bodyPr/>
        <a:lstStyle/>
        <a:p>
          <a:endParaRPr lang="en-US"/>
        </a:p>
      </dgm:t>
    </dgm:pt>
    <dgm:pt modelId="{365F544C-1021-4636-94A5-BB929161DE53}">
      <dgm:prSet phldrT="[Text]"/>
      <dgm:spPr/>
      <dgm:t>
        <a:bodyPr/>
        <a:lstStyle/>
        <a:p>
          <a:r>
            <a:rPr lang="en-US" dirty="0" smtClean="0"/>
            <a:t>Year Three</a:t>
          </a:r>
          <a:endParaRPr lang="en-US" dirty="0"/>
        </a:p>
      </dgm:t>
    </dgm:pt>
    <dgm:pt modelId="{CB803FAE-430B-4AE6-A308-93D32D094142}" type="parTrans" cxnId="{AB67CFBE-1341-4D24-8110-4D164F54FD90}">
      <dgm:prSet/>
      <dgm:spPr/>
      <dgm:t>
        <a:bodyPr/>
        <a:lstStyle/>
        <a:p>
          <a:endParaRPr lang="en-US"/>
        </a:p>
      </dgm:t>
    </dgm:pt>
    <dgm:pt modelId="{E8F51BD0-6094-48C5-8D2C-4D0890C392CC}" type="sibTrans" cxnId="{AB67CFBE-1341-4D24-8110-4D164F54FD90}">
      <dgm:prSet/>
      <dgm:spPr/>
      <dgm:t>
        <a:bodyPr/>
        <a:lstStyle/>
        <a:p>
          <a:endParaRPr lang="en-US"/>
        </a:p>
      </dgm:t>
    </dgm:pt>
    <dgm:pt modelId="{A11A8A49-C26F-43E8-B22D-8C4E56379D33}">
      <dgm:prSet phldrT="[Text]"/>
      <dgm:spPr/>
      <dgm:t>
        <a:bodyPr/>
        <a:lstStyle/>
        <a:p>
          <a:r>
            <a:rPr lang="en-US" dirty="0" smtClean="0"/>
            <a:t>Update CLNA</a:t>
          </a:r>
          <a:endParaRPr lang="en-US" dirty="0"/>
        </a:p>
      </dgm:t>
    </dgm:pt>
    <dgm:pt modelId="{54E120B4-B7FE-4F3A-A709-4E798BBA78F7}" type="parTrans" cxnId="{850DF2B9-E258-4765-9BAF-3A7BEB32673B}">
      <dgm:prSet/>
      <dgm:spPr/>
      <dgm:t>
        <a:bodyPr/>
        <a:lstStyle/>
        <a:p>
          <a:endParaRPr lang="en-US"/>
        </a:p>
      </dgm:t>
    </dgm:pt>
    <dgm:pt modelId="{CBB2FFEE-7B3E-429C-BAAF-6DA9827E57BA}" type="sibTrans" cxnId="{850DF2B9-E258-4765-9BAF-3A7BEB32673B}">
      <dgm:prSet/>
      <dgm:spPr/>
      <dgm:t>
        <a:bodyPr/>
        <a:lstStyle/>
        <a:p>
          <a:endParaRPr lang="en-US"/>
        </a:p>
      </dgm:t>
    </dgm:pt>
    <dgm:pt modelId="{C68C4D8B-6F8E-48D4-879A-10A351B0FF00}">
      <dgm:prSet phldrT="[Text]"/>
      <dgm:spPr/>
      <dgm:t>
        <a:bodyPr/>
        <a:lstStyle/>
        <a:p>
          <a:r>
            <a:rPr lang="en-US" dirty="0" smtClean="0"/>
            <a:t>Update Budget</a:t>
          </a:r>
          <a:endParaRPr lang="en-US" dirty="0"/>
        </a:p>
      </dgm:t>
    </dgm:pt>
    <dgm:pt modelId="{C0BB23A6-4B4E-462F-AF93-B09393B1A881}" type="parTrans" cxnId="{F7B1B6E2-1148-4667-B5A0-57BEEDD77C54}">
      <dgm:prSet/>
      <dgm:spPr/>
      <dgm:t>
        <a:bodyPr/>
        <a:lstStyle/>
        <a:p>
          <a:endParaRPr lang="en-US"/>
        </a:p>
      </dgm:t>
    </dgm:pt>
    <dgm:pt modelId="{F88BD7ED-0B07-452C-965D-86BCE52D98C9}" type="sibTrans" cxnId="{F7B1B6E2-1148-4667-B5A0-57BEEDD77C54}">
      <dgm:prSet/>
      <dgm:spPr/>
      <dgm:t>
        <a:bodyPr/>
        <a:lstStyle/>
        <a:p>
          <a:endParaRPr lang="en-US"/>
        </a:p>
      </dgm:t>
    </dgm:pt>
    <dgm:pt modelId="{1B532D4D-06FD-44C6-90B3-C139B7500749}">
      <dgm:prSet/>
      <dgm:spPr/>
      <dgm:t>
        <a:bodyPr/>
        <a:lstStyle/>
        <a:p>
          <a:r>
            <a:rPr lang="en-US" dirty="0" smtClean="0"/>
            <a:t>Update Any </a:t>
          </a:r>
          <a:r>
            <a:rPr lang="en-US" i="1" dirty="0" smtClean="0"/>
            <a:t>Changes</a:t>
          </a:r>
          <a:r>
            <a:rPr lang="en-US" dirty="0" smtClean="0"/>
            <a:t> to Application</a:t>
          </a:r>
          <a:endParaRPr lang="en-US" dirty="0"/>
        </a:p>
      </dgm:t>
    </dgm:pt>
    <dgm:pt modelId="{1A48E076-40AD-4B20-9488-FE1FDC0485C4}" type="parTrans" cxnId="{300869C3-C60D-471A-B16F-3202BA82839F}">
      <dgm:prSet/>
      <dgm:spPr/>
      <dgm:t>
        <a:bodyPr/>
        <a:lstStyle/>
        <a:p>
          <a:endParaRPr lang="en-US"/>
        </a:p>
      </dgm:t>
    </dgm:pt>
    <dgm:pt modelId="{8CD33AB2-10CC-4287-BD81-D382177FE4E6}" type="sibTrans" cxnId="{300869C3-C60D-471A-B16F-3202BA82839F}">
      <dgm:prSet/>
      <dgm:spPr/>
      <dgm:t>
        <a:bodyPr/>
        <a:lstStyle/>
        <a:p>
          <a:endParaRPr lang="en-US"/>
        </a:p>
      </dgm:t>
    </dgm:pt>
    <dgm:pt modelId="{A515BDA9-075C-4647-8364-0EC7B9E89B95}">
      <dgm:prSet/>
      <dgm:spPr/>
      <dgm:t>
        <a:bodyPr/>
        <a:lstStyle/>
        <a:p>
          <a:r>
            <a:rPr lang="en-US" dirty="0" smtClean="0"/>
            <a:t>Year Four</a:t>
          </a:r>
          <a:endParaRPr lang="en-US" dirty="0"/>
        </a:p>
      </dgm:t>
    </dgm:pt>
    <dgm:pt modelId="{17F80064-E741-4942-92E3-0C9D9E6D82A2}" type="parTrans" cxnId="{240DADCE-2DCF-4323-8D88-4E303C998978}">
      <dgm:prSet/>
      <dgm:spPr/>
      <dgm:t>
        <a:bodyPr/>
        <a:lstStyle/>
        <a:p>
          <a:endParaRPr lang="en-US"/>
        </a:p>
      </dgm:t>
    </dgm:pt>
    <dgm:pt modelId="{42FE47B6-E92E-4AD4-8B6E-9649FBD1A755}" type="sibTrans" cxnId="{240DADCE-2DCF-4323-8D88-4E303C998978}">
      <dgm:prSet/>
      <dgm:spPr/>
      <dgm:t>
        <a:bodyPr/>
        <a:lstStyle/>
        <a:p>
          <a:endParaRPr lang="en-US"/>
        </a:p>
      </dgm:t>
    </dgm:pt>
    <dgm:pt modelId="{424EB542-4F14-4819-B3C0-332150367B9B}">
      <dgm:prSet/>
      <dgm:spPr/>
      <dgm:t>
        <a:bodyPr/>
        <a:lstStyle/>
        <a:p>
          <a:r>
            <a:rPr lang="en-US" dirty="0" smtClean="0"/>
            <a:t>Update Budget</a:t>
          </a:r>
          <a:endParaRPr lang="en-US" dirty="0"/>
        </a:p>
      </dgm:t>
    </dgm:pt>
    <dgm:pt modelId="{C866C1A3-4F09-4EFE-A13D-8BB7A7892C23}" type="parTrans" cxnId="{22EBCB7A-CB79-4D8A-8789-4D0DDB96E7F0}">
      <dgm:prSet/>
      <dgm:spPr/>
      <dgm:t>
        <a:bodyPr/>
        <a:lstStyle/>
        <a:p>
          <a:endParaRPr lang="en-US"/>
        </a:p>
      </dgm:t>
    </dgm:pt>
    <dgm:pt modelId="{D2A96215-F60D-48AB-AE8B-DC897A7A5EF5}" type="sibTrans" cxnId="{22EBCB7A-CB79-4D8A-8789-4D0DDB96E7F0}">
      <dgm:prSet/>
      <dgm:spPr/>
      <dgm:t>
        <a:bodyPr/>
        <a:lstStyle/>
        <a:p>
          <a:endParaRPr lang="en-US"/>
        </a:p>
      </dgm:t>
    </dgm:pt>
    <dgm:pt modelId="{87B77CA6-FA78-403A-9E2A-CB49EFB65AD8}">
      <dgm:prSet/>
      <dgm:spPr/>
      <dgm:t>
        <a:bodyPr/>
        <a:lstStyle/>
        <a:p>
          <a:r>
            <a:rPr lang="en-US" dirty="0" smtClean="0"/>
            <a:t>Update Any </a:t>
          </a:r>
          <a:r>
            <a:rPr lang="en-US" i="1" dirty="0" smtClean="0"/>
            <a:t>Changes</a:t>
          </a:r>
          <a:r>
            <a:rPr lang="en-US" dirty="0" smtClean="0"/>
            <a:t> to Application</a:t>
          </a:r>
          <a:endParaRPr lang="en-US" dirty="0"/>
        </a:p>
      </dgm:t>
    </dgm:pt>
    <dgm:pt modelId="{2C207533-05BB-4E12-8AA1-96DE75145CEE}" type="parTrans" cxnId="{5D01A110-784B-4E62-8C1F-7A81B793C133}">
      <dgm:prSet/>
      <dgm:spPr/>
      <dgm:t>
        <a:bodyPr/>
        <a:lstStyle/>
        <a:p>
          <a:endParaRPr lang="en-US"/>
        </a:p>
      </dgm:t>
    </dgm:pt>
    <dgm:pt modelId="{CC3A47AD-CED6-4DFD-9941-BB2FD38360A2}" type="sibTrans" cxnId="{5D01A110-784B-4E62-8C1F-7A81B793C133}">
      <dgm:prSet/>
      <dgm:spPr/>
      <dgm:t>
        <a:bodyPr/>
        <a:lstStyle/>
        <a:p>
          <a:endParaRPr lang="en-US"/>
        </a:p>
      </dgm:t>
    </dgm:pt>
    <dgm:pt modelId="{03E70D04-23DC-49D0-8468-A732081124C0}" type="pres">
      <dgm:prSet presAssocID="{7A793E77-280A-464D-89DA-6D4143235D93}" presName="theList" presStyleCnt="0">
        <dgm:presLayoutVars>
          <dgm:dir/>
          <dgm:animLvl val="lvl"/>
          <dgm:resizeHandles val="exact"/>
        </dgm:presLayoutVars>
      </dgm:prSet>
      <dgm:spPr/>
      <dgm:t>
        <a:bodyPr/>
        <a:lstStyle/>
        <a:p>
          <a:endParaRPr lang="en-US"/>
        </a:p>
      </dgm:t>
    </dgm:pt>
    <dgm:pt modelId="{0B6B5C3E-484C-4E38-977D-23312371506B}" type="pres">
      <dgm:prSet presAssocID="{11EA9BDF-3A90-4871-AB17-EC3E1B68F7F0}" presName="compNode" presStyleCnt="0"/>
      <dgm:spPr/>
    </dgm:pt>
    <dgm:pt modelId="{07659DF7-847B-4EB4-B253-0D0C86F2EB4B}" type="pres">
      <dgm:prSet presAssocID="{11EA9BDF-3A90-4871-AB17-EC3E1B68F7F0}" presName="aNode" presStyleLbl="bgShp" presStyleIdx="0" presStyleCnt="4"/>
      <dgm:spPr/>
      <dgm:t>
        <a:bodyPr/>
        <a:lstStyle/>
        <a:p>
          <a:endParaRPr lang="en-US"/>
        </a:p>
      </dgm:t>
    </dgm:pt>
    <dgm:pt modelId="{BF9CB6BC-42A4-46FE-AF20-E4BDCEA9F16A}" type="pres">
      <dgm:prSet presAssocID="{11EA9BDF-3A90-4871-AB17-EC3E1B68F7F0}" presName="textNode" presStyleLbl="bgShp" presStyleIdx="0" presStyleCnt="4"/>
      <dgm:spPr/>
      <dgm:t>
        <a:bodyPr/>
        <a:lstStyle/>
        <a:p>
          <a:endParaRPr lang="en-US"/>
        </a:p>
      </dgm:t>
    </dgm:pt>
    <dgm:pt modelId="{F65DF658-696F-48A0-9C5C-E5172796F551}" type="pres">
      <dgm:prSet presAssocID="{11EA9BDF-3A90-4871-AB17-EC3E1B68F7F0}" presName="compChildNode" presStyleCnt="0"/>
      <dgm:spPr/>
    </dgm:pt>
    <dgm:pt modelId="{58A22C77-D260-4387-88AB-1E9E4F4AF510}" type="pres">
      <dgm:prSet presAssocID="{11EA9BDF-3A90-4871-AB17-EC3E1B68F7F0}" presName="theInnerList" presStyleCnt="0"/>
      <dgm:spPr/>
    </dgm:pt>
    <dgm:pt modelId="{EFB82632-B3AC-437C-B161-13AC5F9D1859}" type="pres">
      <dgm:prSet presAssocID="{C92D8905-343A-4927-8002-5382F9946F8D}" presName="childNode" presStyleLbl="node1" presStyleIdx="0" presStyleCnt="9">
        <dgm:presLayoutVars>
          <dgm:bulletEnabled val="1"/>
        </dgm:presLayoutVars>
      </dgm:prSet>
      <dgm:spPr/>
      <dgm:t>
        <a:bodyPr/>
        <a:lstStyle/>
        <a:p>
          <a:endParaRPr lang="en-US"/>
        </a:p>
      </dgm:t>
    </dgm:pt>
    <dgm:pt modelId="{EB6722B7-917B-4FA7-9C45-5254AA402E02}" type="pres">
      <dgm:prSet presAssocID="{C92D8905-343A-4927-8002-5382F9946F8D}" presName="aSpace2" presStyleCnt="0"/>
      <dgm:spPr/>
    </dgm:pt>
    <dgm:pt modelId="{5DC1465E-8A74-434C-B1E2-4FD056C36D59}" type="pres">
      <dgm:prSet presAssocID="{C8888E26-6681-403E-A322-11D2382BB177}" presName="childNode" presStyleLbl="node1" presStyleIdx="1" presStyleCnt="9">
        <dgm:presLayoutVars>
          <dgm:bulletEnabled val="1"/>
        </dgm:presLayoutVars>
      </dgm:prSet>
      <dgm:spPr/>
      <dgm:t>
        <a:bodyPr/>
        <a:lstStyle/>
        <a:p>
          <a:endParaRPr lang="en-US"/>
        </a:p>
      </dgm:t>
    </dgm:pt>
    <dgm:pt modelId="{A39F4108-1E31-4A6B-8F8C-C003EB4DA61E}" type="pres">
      <dgm:prSet presAssocID="{11EA9BDF-3A90-4871-AB17-EC3E1B68F7F0}" presName="aSpace" presStyleCnt="0"/>
      <dgm:spPr/>
    </dgm:pt>
    <dgm:pt modelId="{0E0B0CB5-7969-4824-9B98-0935CEEFEFA1}" type="pres">
      <dgm:prSet presAssocID="{1E919E05-218A-4DC2-9906-E4EE5A9B4132}" presName="compNode" presStyleCnt="0"/>
      <dgm:spPr/>
    </dgm:pt>
    <dgm:pt modelId="{CD25C11B-C5D6-4EDB-9A4E-1E04D4ACA1A9}" type="pres">
      <dgm:prSet presAssocID="{1E919E05-218A-4DC2-9906-E4EE5A9B4132}" presName="aNode" presStyleLbl="bgShp" presStyleIdx="1" presStyleCnt="4"/>
      <dgm:spPr/>
      <dgm:t>
        <a:bodyPr/>
        <a:lstStyle/>
        <a:p>
          <a:endParaRPr lang="en-US"/>
        </a:p>
      </dgm:t>
    </dgm:pt>
    <dgm:pt modelId="{ADDB6A40-8BB0-4F8D-B0A9-AE902869750A}" type="pres">
      <dgm:prSet presAssocID="{1E919E05-218A-4DC2-9906-E4EE5A9B4132}" presName="textNode" presStyleLbl="bgShp" presStyleIdx="1" presStyleCnt="4"/>
      <dgm:spPr/>
      <dgm:t>
        <a:bodyPr/>
        <a:lstStyle/>
        <a:p>
          <a:endParaRPr lang="en-US"/>
        </a:p>
      </dgm:t>
    </dgm:pt>
    <dgm:pt modelId="{1EA75953-B6CE-4EB8-AD5B-DE013BA5617C}" type="pres">
      <dgm:prSet presAssocID="{1E919E05-218A-4DC2-9906-E4EE5A9B4132}" presName="compChildNode" presStyleCnt="0"/>
      <dgm:spPr/>
    </dgm:pt>
    <dgm:pt modelId="{1616EEEA-3385-4534-8486-AC15A3FDD734}" type="pres">
      <dgm:prSet presAssocID="{1E919E05-218A-4DC2-9906-E4EE5A9B4132}" presName="theInnerList" presStyleCnt="0"/>
      <dgm:spPr/>
    </dgm:pt>
    <dgm:pt modelId="{1D29A5DD-5DC4-4744-9518-AF96EFC3A52E}" type="pres">
      <dgm:prSet presAssocID="{2F3426F1-9614-4283-B011-84744BF3C3BF}" presName="childNode" presStyleLbl="node1" presStyleIdx="2" presStyleCnt="9">
        <dgm:presLayoutVars>
          <dgm:bulletEnabled val="1"/>
        </dgm:presLayoutVars>
      </dgm:prSet>
      <dgm:spPr/>
      <dgm:t>
        <a:bodyPr/>
        <a:lstStyle/>
        <a:p>
          <a:endParaRPr lang="en-US"/>
        </a:p>
      </dgm:t>
    </dgm:pt>
    <dgm:pt modelId="{418A0195-7F77-456F-A24A-CE65BC5BED7A}" type="pres">
      <dgm:prSet presAssocID="{2F3426F1-9614-4283-B011-84744BF3C3BF}" presName="aSpace2" presStyleCnt="0"/>
      <dgm:spPr/>
    </dgm:pt>
    <dgm:pt modelId="{D121E537-2518-4346-8F12-A4CAD7EB2D52}" type="pres">
      <dgm:prSet presAssocID="{60946B26-53DA-4171-864C-C03C940BB37A}" presName="childNode" presStyleLbl="node1" presStyleIdx="3" presStyleCnt="9">
        <dgm:presLayoutVars>
          <dgm:bulletEnabled val="1"/>
        </dgm:presLayoutVars>
      </dgm:prSet>
      <dgm:spPr/>
      <dgm:t>
        <a:bodyPr/>
        <a:lstStyle/>
        <a:p>
          <a:endParaRPr lang="en-US"/>
        </a:p>
      </dgm:t>
    </dgm:pt>
    <dgm:pt modelId="{DE5DFF15-0B2B-4542-8C2F-483247C44503}" type="pres">
      <dgm:prSet presAssocID="{1E919E05-218A-4DC2-9906-E4EE5A9B4132}" presName="aSpace" presStyleCnt="0"/>
      <dgm:spPr/>
    </dgm:pt>
    <dgm:pt modelId="{BB509CEA-7AFC-4C83-9D44-A3D6FB4EE44A}" type="pres">
      <dgm:prSet presAssocID="{365F544C-1021-4636-94A5-BB929161DE53}" presName="compNode" presStyleCnt="0"/>
      <dgm:spPr/>
    </dgm:pt>
    <dgm:pt modelId="{074F9DC5-210E-4A43-B878-A18CAE4BC7B3}" type="pres">
      <dgm:prSet presAssocID="{365F544C-1021-4636-94A5-BB929161DE53}" presName="aNode" presStyleLbl="bgShp" presStyleIdx="2" presStyleCnt="4" custLinFactNeighborX="38" custLinFactNeighborY="0"/>
      <dgm:spPr/>
      <dgm:t>
        <a:bodyPr/>
        <a:lstStyle/>
        <a:p>
          <a:endParaRPr lang="en-US"/>
        </a:p>
      </dgm:t>
    </dgm:pt>
    <dgm:pt modelId="{D0D55567-E338-4840-8F65-58CBD5BA47BA}" type="pres">
      <dgm:prSet presAssocID="{365F544C-1021-4636-94A5-BB929161DE53}" presName="textNode" presStyleLbl="bgShp" presStyleIdx="2" presStyleCnt="4"/>
      <dgm:spPr/>
      <dgm:t>
        <a:bodyPr/>
        <a:lstStyle/>
        <a:p>
          <a:endParaRPr lang="en-US"/>
        </a:p>
      </dgm:t>
    </dgm:pt>
    <dgm:pt modelId="{4DCE9653-87B3-4AE6-A96F-AEEE72087230}" type="pres">
      <dgm:prSet presAssocID="{365F544C-1021-4636-94A5-BB929161DE53}" presName="compChildNode" presStyleCnt="0"/>
      <dgm:spPr/>
    </dgm:pt>
    <dgm:pt modelId="{2E690A91-5DDB-4170-84AB-E66C91D95C11}" type="pres">
      <dgm:prSet presAssocID="{365F544C-1021-4636-94A5-BB929161DE53}" presName="theInnerList" presStyleCnt="0"/>
      <dgm:spPr/>
    </dgm:pt>
    <dgm:pt modelId="{AA358EB7-A5B1-476B-85FF-1DD4EFD43E6E}" type="pres">
      <dgm:prSet presAssocID="{A11A8A49-C26F-43E8-B22D-8C4E56379D33}" presName="childNode" presStyleLbl="node1" presStyleIdx="4" presStyleCnt="9">
        <dgm:presLayoutVars>
          <dgm:bulletEnabled val="1"/>
        </dgm:presLayoutVars>
      </dgm:prSet>
      <dgm:spPr/>
      <dgm:t>
        <a:bodyPr/>
        <a:lstStyle/>
        <a:p>
          <a:endParaRPr lang="en-US"/>
        </a:p>
      </dgm:t>
    </dgm:pt>
    <dgm:pt modelId="{7446E682-6A83-4826-AA23-1B51DD712248}" type="pres">
      <dgm:prSet presAssocID="{A11A8A49-C26F-43E8-B22D-8C4E56379D33}" presName="aSpace2" presStyleCnt="0"/>
      <dgm:spPr/>
    </dgm:pt>
    <dgm:pt modelId="{A3C43B48-0E59-47E9-BB88-B7B3EE54A460}" type="pres">
      <dgm:prSet presAssocID="{C68C4D8B-6F8E-48D4-879A-10A351B0FF00}" presName="childNode" presStyleLbl="node1" presStyleIdx="5" presStyleCnt="9">
        <dgm:presLayoutVars>
          <dgm:bulletEnabled val="1"/>
        </dgm:presLayoutVars>
      </dgm:prSet>
      <dgm:spPr/>
      <dgm:t>
        <a:bodyPr/>
        <a:lstStyle/>
        <a:p>
          <a:endParaRPr lang="en-US"/>
        </a:p>
      </dgm:t>
    </dgm:pt>
    <dgm:pt modelId="{DA6403C5-0F18-4FB0-AB0F-2682797DE1B6}" type="pres">
      <dgm:prSet presAssocID="{C68C4D8B-6F8E-48D4-879A-10A351B0FF00}" presName="aSpace2" presStyleCnt="0"/>
      <dgm:spPr/>
    </dgm:pt>
    <dgm:pt modelId="{35B69F27-729D-423E-BAD1-66B2EE545DCD}" type="pres">
      <dgm:prSet presAssocID="{1B532D4D-06FD-44C6-90B3-C139B7500749}" presName="childNode" presStyleLbl="node1" presStyleIdx="6" presStyleCnt="9">
        <dgm:presLayoutVars>
          <dgm:bulletEnabled val="1"/>
        </dgm:presLayoutVars>
      </dgm:prSet>
      <dgm:spPr/>
      <dgm:t>
        <a:bodyPr/>
        <a:lstStyle/>
        <a:p>
          <a:endParaRPr lang="en-US"/>
        </a:p>
      </dgm:t>
    </dgm:pt>
    <dgm:pt modelId="{24BA8ED3-FB50-428B-952F-BA1D9DDE1BFF}" type="pres">
      <dgm:prSet presAssocID="{365F544C-1021-4636-94A5-BB929161DE53}" presName="aSpace" presStyleCnt="0"/>
      <dgm:spPr/>
    </dgm:pt>
    <dgm:pt modelId="{EBB05666-7BDB-47E6-8944-A4D4FA4A6CD7}" type="pres">
      <dgm:prSet presAssocID="{A515BDA9-075C-4647-8364-0EC7B9E89B95}" presName="compNode" presStyleCnt="0"/>
      <dgm:spPr/>
    </dgm:pt>
    <dgm:pt modelId="{34469731-BC91-45F3-8628-2F583D296BCD}" type="pres">
      <dgm:prSet presAssocID="{A515BDA9-075C-4647-8364-0EC7B9E89B95}" presName="aNode" presStyleLbl="bgShp" presStyleIdx="3" presStyleCnt="4"/>
      <dgm:spPr/>
      <dgm:t>
        <a:bodyPr/>
        <a:lstStyle/>
        <a:p>
          <a:endParaRPr lang="en-US"/>
        </a:p>
      </dgm:t>
    </dgm:pt>
    <dgm:pt modelId="{E643E201-B11B-444E-BDB4-01B78592CDC5}" type="pres">
      <dgm:prSet presAssocID="{A515BDA9-075C-4647-8364-0EC7B9E89B95}" presName="textNode" presStyleLbl="bgShp" presStyleIdx="3" presStyleCnt="4"/>
      <dgm:spPr/>
      <dgm:t>
        <a:bodyPr/>
        <a:lstStyle/>
        <a:p>
          <a:endParaRPr lang="en-US"/>
        </a:p>
      </dgm:t>
    </dgm:pt>
    <dgm:pt modelId="{4CD0DC89-81AA-4D35-8F01-AF637B0C3BF5}" type="pres">
      <dgm:prSet presAssocID="{A515BDA9-075C-4647-8364-0EC7B9E89B95}" presName="compChildNode" presStyleCnt="0"/>
      <dgm:spPr/>
    </dgm:pt>
    <dgm:pt modelId="{B4D2A4F9-A61C-4874-AEEB-A8BE3B6946FA}" type="pres">
      <dgm:prSet presAssocID="{A515BDA9-075C-4647-8364-0EC7B9E89B95}" presName="theInnerList" presStyleCnt="0"/>
      <dgm:spPr/>
    </dgm:pt>
    <dgm:pt modelId="{1A73AFC5-33D9-4F62-94CC-5162DF97AB46}" type="pres">
      <dgm:prSet presAssocID="{424EB542-4F14-4819-B3C0-332150367B9B}" presName="childNode" presStyleLbl="node1" presStyleIdx="7" presStyleCnt="9">
        <dgm:presLayoutVars>
          <dgm:bulletEnabled val="1"/>
        </dgm:presLayoutVars>
      </dgm:prSet>
      <dgm:spPr/>
      <dgm:t>
        <a:bodyPr/>
        <a:lstStyle/>
        <a:p>
          <a:endParaRPr lang="en-US"/>
        </a:p>
      </dgm:t>
    </dgm:pt>
    <dgm:pt modelId="{10436F54-71E0-41BA-BB1F-68B4CF775521}" type="pres">
      <dgm:prSet presAssocID="{424EB542-4F14-4819-B3C0-332150367B9B}" presName="aSpace2" presStyleCnt="0"/>
      <dgm:spPr/>
    </dgm:pt>
    <dgm:pt modelId="{A0825041-FF5D-4CE7-807A-F5AA719AFC6C}" type="pres">
      <dgm:prSet presAssocID="{87B77CA6-FA78-403A-9E2A-CB49EFB65AD8}" presName="childNode" presStyleLbl="node1" presStyleIdx="8" presStyleCnt="9">
        <dgm:presLayoutVars>
          <dgm:bulletEnabled val="1"/>
        </dgm:presLayoutVars>
      </dgm:prSet>
      <dgm:spPr/>
      <dgm:t>
        <a:bodyPr/>
        <a:lstStyle/>
        <a:p>
          <a:endParaRPr lang="en-US"/>
        </a:p>
      </dgm:t>
    </dgm:pt>
  </dgm:ptLst>
  <dgm:cxnLst>
    <dgm:cxn modelId="{22EBCB7A-CB79-4D8A-8789-4D0DDB96E7F0}" srcId="{A515BDA9-075C-4647-8364-0EC7B9E89B95}" destId="{424EB542-4F14-4819-B3C0-332150367B9B}" srcOrd="0" destOrd="0" parTransId="{C866C1A3-4F09-4EFE-A13D-8BB7A7892C23}" sibTransId="{D2A96215-F60D-48AB-AE8B-DC897A7A5EF5}"/>
    <dgm:cxn modelId="{175945EE-8810-4550-BA1D-1630EDA7D3DC}" type="presOf" srcId="{A11A8A49-C26F-43E8-B22D-8C4E56379D33}" destId="{AA358EB7-A5B1-476B-85FF-1DD4EFD43E6E}" srcOrd="0" destOrd="0" presId="urn:microsoft.com/office/officeart/2005/8/layout/lProcess2"/>
    <dgm:cxn modelId="{5D01A110-784B-4E62-8C1F-7A81B793C133}" srcId="{A515BDA9-075C-4647-8364-0EC7B9E89B95}" destId="{87B77CA6-FA78-403A-9E2A-CB49EFB65AD8}" srcOrd="1" destOrd="0" parTransId="{2C207533-05BB-4E12-8AA1-96DE75145CEE}" sibTransId="{CC3A47AD-CED6-4DFD-9941-BB2FD38360A2}"/>
    <dgm:cxn modelId="{9301E0EE-0AA5-4CE8-8050-7D83D708D489}" srcId="{7A793E77-280A-464D-89DA-6D4143235D93}" destId="{1E919E05-218A-4DC2-9906-E4EE5A9B4132}" srcOrd="1" destOrd="0" parTransId="{A1DF2833-4B67-4DD6-A822-FD57E9588AA1}" sibTransId="{2AF6CC2B-2B78-4C35-9334-221E2729B25F}"/>
    <dgm:cxn modelId="{A578E001-27DE-4B6E-AE62-4776EC210840}" type="presOf" srcId="{87B77CA6-FA78-403A-9E2A-CB49EFB65AD8}" destId="{A0825041-FF5D-4CE7-807A-F5AA719AFC6C}" srcOrd="0" destOrd="0" presId="urn:microsoft.com/office/officeart/2005/8/layout/lProcess2"/>
    <dgm:cxn modelId="{F7B1B6E2-1148-4667-B5A0-57BEEDD77C54}" srcId="{365F544C-1021-4636-94A5-BB929161DE53}" destId="{C68C4D8B-6F8E-48D4-879A-10A351B0FF00}" srcOrd="1" destOrd="0" parTransId="{C0BB23A6-4B4E-462F-AF93-B09393B1A881}" sibTransId="{F88BD7ED-0B07-452C-965D-86BCE52D98C9}"/>
    <dgm:cxn modelId="{DB605861-77B7-44BD-ADD0-4A0DA816B9A7}" type="presOf" srcId="{A515BDA9-075C-4647-8364-0EC7B9E89B95}" destId="{34469731-BC91-45F3-8628-2F583D296BCD}" srcOrd="0" destOrd="0" presId="urn:microsoft.com/office/officeart/2005/8/layout/lProcess2"/>
    <dgm:cxn modelId="{FE4B65B6-C296-4EA5-B3BE-D74EC02ADD69}" srcId="{1E919E05-218A-4DC2-9906-E4EE5A9B4132}" destId="{60946B26-53DA-4171-864C-C03C940BB37A}" srcOrd="1" destOrd="0" parTransId="{2CE6F35A-FDC9-4BEA-8CDC-C09497AA3F13}" sibTransId="{412FC220-C9C6-4EA8-9D00-0AAA1FB0889C}"/>
    <dgm:cxn modelId="{54C1F2CE-157A-486A-B072-91A876E741D7}" type="presOf" srcId="{C92D8905-343A-4927-8002-5382F9946F8D}" destId="{EFB82632-B3AC-437C-B161-13AC5F9D1859}" srcOrd="0" destOrd="0" presId="urn:microsoft.com/office/officeart/2005/8/layout/lProcess2"/>
    <dgm:cxn modelId="{B6406BF8-87AE-463E-9A0D-DE9B8A4F9610}" type="presOf" srcId="{A515BDA9-075C-4647-8364-0EC7B9E89B95}" destId="{E643E201-B11B-444E-BDB4-01B78592CDC5}" srcOrd="1" destOrd="0" presId="urn:microsoft.com/office/officeart/2005/8/layout/lProcess2"/>
    <dgm:cxn modelId="{FCEDFD86-67E8-43B1-B634-AE1A7B508063}" type="presOf" srcId="{365F544C-1021-4636-94A5-BB929161DE53}" destId="{074F9DC5-210E-4A43-B878-A18CAE4BC7B3}" srcOrd="0" destOrd="0" presId="urn:microsoft.com/office/officeart/2005/8/layout/lProcess2"/>
    <dgm:cxn modelId="{492958CC-CD96-4702-8702-A9A56F23661F}" type="presOf" srcId="{1B532D4D-06FD-44C6-90B3-C139B7500749}" destId="{35B69F27-729D-423E-BAD1-66B2EE545DCD}" srcOrd="0" destOrd="0" presId="urn:microsoft.com/office/officeart/2005/8/layout/lProcess2"/>
    <dgm:cxn modelId="{AB67CFBE-1341-4D24-8110-4D164F54FD90}" srcId="{7A793E77-280A-464D-89DA-6D4143235D93}" destId="{365F544C-1021-4636-94A5-BB929161DE53}" srcOrd="2" destOrd="0" parTransId="{CB803FAE-430B-4AE6-A308-93D32D094142}" sibTransId="{E8F51BD0-6094-48C5-8D2C-4D0890C392CC}"/>
    <dgm:cxn modelId="{F6D12C96-1030-4ACB-9CD8-85B358305C20}" type="presOf" srcId="{1E919E05-218A-4DC2-9906-E4EE5A9B4132}" destId="{ADDB6A40-8BB0-4F8D-B0A9-AE902869750A}" srcOrd="1" destOrd="0" presId="urn:microsoft.com/office/officeart/2005/8/layout/lProcess2"/>
    <dgm:cxn modelId="{ED343F76-F89B-4F70-B6DC-1C5164F60829}" type="presOf" srcId="{60946B26-53DA-4171-864C-C03C940BB37A}" destId="{D121E537-2518-4346-8F12-A4CAD7EB2D52}" srcOrd="0" destOrd="0" presId="urn:microsoft.com/office/officeart/2005/8/layout/lProcess2"/>
    <dgm:cxn modelId="{DB7214F1-B33D-4CC4-BF0A-D972F92B9D07}" type="presOf" srcId="{2F3426F1-9614-4283-B011-84744BF3C3BF}" destId="{1D29A5DD-5DC4-4744-9518-AF96EFC3A52E}" srcOrd="0" destOrd="0" presId="urn:microsoft.com/office/officeart/2005/8/layout/lProcess2"/>
    <dgm:cxn modelId="{86C4C0C7-2C40-42B1-AABC-048DC35A09D4}" type="presOf" srcId="{424EB542-4F14-4819-B3C0-332150367B9B}" destId="{1A73AFC5-33D9-4F62-94CC-5162DF97AB46}" srcOrd="0" destOrd="0" presId="urn:microsoft.com/office/officeart/2005/8/layout/lProcess2"/>
    <dgm:cxn modelId="{300869C3-C60D-471A-B16F-3202BA82839F}" srcId="{365F544C-1021-4636-94A5-BB929161DE53}" destId="{1B532D4D-06FD-44C6-90B3-C139B7500749}" srcOrd="2" destOrd="0" parTransId="{1A48E076-40AD-4B20-9488-FE1FDC0485C4}" sibTransId="{8CD33AB2-10CC-4287-BD81-D382177FE4E6}"/>
    <dgm:cxn modelId="{850DF2B9-E258-4765-9BAF-3A7BEB32673B}" srcId="{365F544C-1021-4636-94A5-BB929161DE53}" destId="{A11A8A49-C26F-43E8-B22D-8C4E56379D33}" srcOrd="0" destOrd="0" parTransId="{54E120B4-B7FE-4F3A-A709-4E798BBA78F7}" sibTransId="{CBB2FFEE-7B3E-429C-BAAF-6DA9827E57BA}"/>
    <dgm:cxn modelId="{77621C7F-E8EF-47D1-A5BE-ABBA63FF0A0F}" srcId="{11EA9BDF-3A90-4871-AB17-EC3E1B68F7F0}" destId="{C8888E26-6681-403E-A322-11D2382BB177}" srcOrd="1" destOrd="0" parTransId="{E151CC8A-17A4-41AC-9DE6-39BBD0C23001}" sibTransId="{54AE8A26-DE15-40B9-89E1-BD5CE6EB1A63}"/>
    <dgm:cxn modelId="{BD75C202-D463-4F1C-9284-EB2841C1B869}" type="presOf" srcId="{C8888E26-6681-403E-A322-11D2382BB177}" destId="{5DC1465E-8A74-434C-B1E2-4FD056C36D59}" srcOrd="0" destOrd="0" presId="urn:microsoft.com/office/officeart/2005/8/layout/lProcess2"/>
    <dgm:cxn modelId="{C1205B78-F403-4C01-9AF9-B9B6FA3B6356}" srcId="{7A793E77-280A-464D-89DA-6D4143235D93}" destId="{11EA9BDF-3A90-4871-AB17-EC3E1B68F7F0}" srcOrd="0" destOrd="0" parTransId="{0CA38BD7-6DA5-49AB-A8F3-6CB56A6114D5}" sibTransId="{7169FA3F-6C05-4965-BFAF-CD07FE315422}"/>
    <dgm:cxn modelId="{AFA0AF26-D383-4C2D-BC0B-1C72BC636FE5}" type="presOf" srcId="{1E919E05-218A-4DC2-9906-E4EE5A9B4132}" destId="{CD25C11B-C5D6-4EDB-9A4E-1E04D4ACA1A9}" srcOrd="0" destOrd="0" presId="urn:microsoft.com/office/officeart/2005/8/layout/lProcess2"/>
    <dgm:cxn modelId="{B0537A13-4A6F-4F9C-9CB3-962750F50550}" type="presOf" srcId="{365F544C-1021-4636-94A5-BB929161DE53}" destId="{D0D55567-E338-4840-8F65-58CBD5BA47BA}" srcOrd="1" destOrd="0" presId="urn:microsoft.com/office/officeart/2005/8/layout/lProcess2"/>
    <dgm:cxn modelId="{B5DFFEF4-89B6-4875-923C-040B7F41BA73}" type="presOf" srcId="{7A793E77-280A-464D-89DA-6D4143235D93}" destId="{03E70D04-23DC-49D0-8468-A732081124C0}" srcOrd="0" destOrd="0" presId="urn:microsoft.com/office/officeart/2005/8/layout/lProcess2"/>
    <dgm:cxn modelId="{B686BB98-9C62-46B1-8DCC-B6D1BAF322FD}" type="presOf" srcId="{11EA9BDF-3A90-4871-AB17-EC3E1B68F7F0}" destId="{07659DF7-847B-4EB4-B253-0D0C86F2EB4B}" srcOrd="0" destOrd="0" presId="urn:microsoft.com/office/officeart/2005/8/layout/lProcess2"/>
    <dgm:cxn modelId="{0EC38073-1159-485E-9231-3A2DD6331F87}" type="presOf" srcId="{C68C4D8B-6F8E-48D4-879A-10A351B0FF00}" destId="{A3C43B48-0E59-47E9-BB88-B7B3EE54A460}" srcOrd="0" destOrd="0" presId="urn:microsoft.com/office/officeart/2005/8/layout/lProcess2"/>
    <dgm:cxn modelId="{B81ACB5E-9CBF-43A1-A3DE-E756DE956047}" srcId="{11EA9BDF-3A90-4871-AB17-EC3E1B68F7F0}" destId="{C92D8905-343A-4927-8002-5382F9946F8D}" srcOrd="0" destOrd="0" parTransId="{386B1166-5C8B-49AC-8E28-9F22632F09D4}" sibTransId="{29F8D6E0-E8AB-401F-B1E1-8C512A5C6C64}"/>
    <dgm:cxn modelId="{ACA63E0F-6A65-4EAA-9A11-BF61814485BB}" type="presOf" srcId="{11EA9BDF-3A90-4871-AB17-EC3E1B68F7F0}" destId="{BF9CB6BC-42A4-46FE-AF20-E4BDCEA9F16A}" srcOrd="1" destOrd="0" presId="urn:microsoft.com/office/officeart/2005/8/layout/lProcess2"/>
    <dgm:cxn modelId="{E2333955-D02C-449C-8AB6-6E2B75420127}" srcId="{1E919E05-218A-4DC2-9906-E4EE5A9B4132}" destId="{2F3426F1-9614-4283-B011-84744BF3C3BF}" srcOrd="0" destOrd="0" parTransId="{B70A4050-7197-4951-8D06-8E1D0FF1F307}" sibTransId="{94F342AE-20DE-48B8-8022-5AADA1FD6591}"/>
    <dgm:cxn modelId="{240DADCE-2DCF-4323-8D88-4E303C998978}" srcId="{7A793E77-280A-464D-89DA-6D4143235D93}" destId="{A515BDA9-075C-4647-8364-0EC7B9E89B95}" srcOrd="3" destOrd="0" parTransId="{17F80064-E741-4942-92E3-0C9D9E6D82A2}" sibTransId="{42FE47B6-E92E-4AD4-8B6E-9649FBD1A755}"/>
    <dgm:cxn modelId="{E3D588E4-73DF-41B8-9D56-D7D6F6A16544}" type="presParOf" srcId="{03E70D04-23DC-49D0-8468-A732081124C0}" destId="{0B6B5C3E-484C-4E38-977D-23312371506B}" srcOrd="0" destOrd="0" presId="urn:microsoft.com/office/officeart/2005/8/layout/lProcess2"/>
    <dgm:cxn modelId="{BBA9A0E6-8FEE-44C0-B1A9-D9B9C1D5A2E3}" type="presParOf" srcId="{0B6B5C3E-484C-4E38-977D-23312371506B}" destId="{07659DF7-847B-4EB4-B253-0D0C86F2EB4B}" srcOrd="0" destOrd="0" presId="urn:microsoft.com/office/officeart/2005/8/layout/lProcess2"/>
    <dgm:cxn modelId="{0090AED3-3E56-44A5-8E37-582619F1DB8A}" type="presParOf" srcId="{0B6B5C3E-484C-4E38-977D-23312371506B}" destId="{BF9CB6BC-42A4-46FE-AF20-E4BDCEA9F16A}" srcOrd="1" destOrd="0" presId="urn:microsoft.com/office/officeart/2005/8/layout/lProcess2"/>
    <dgm:cxn modelId="{11180344-04F6-48AB-9BE6-142786F3AAD3}" type="presParOf" srcId="{0B6B5C3E-484C-4E38-977D-23312371506B}" destId="{F65DF658-696F-48A0-9C5C-E5172796F551}" srcOrd="2" destOrd="0" presId="urn:microsoft.com/office/officeart/2005/8/layout/lProcess2"/>
    <dgm:cxn modelId="{A8DC545A-06AC-4025-9E93-C79456C1B45D}" type="presParOf" srcId="{F65DF658-696F-48A0-9C5C-E5172796F551}" destId="{58A22C77-D260-4387-88AB-1E9E4F4AF510}" srcOrd="0" destOrd="0" presId="urn:microsoft.com/office/officeart/2005/8/layout/lProcess2"/>
    <dgm:cxn modelId="{9A1B27EB-AC22-42C6-ACA2-5AE0B8F1D377}" type="presParOf" srcId="{58A22C77-D260-4387-88AB-1E9E4F4AF510}" destId="{EFB82632-B3AC-437C-B161-13AC5F9D1859}" srcOrd="0" destOrd="0" presId="urn:microsoft.com/office/officeart/2005/8/layout/lProcess2"/>
    <dgm:cxn modelId="{EBF03056-E3F4-408D-941E-0C0E9635610F}" type="presParOf" srcId="{58A22C77-D260-4387-88AB-1E9E4F4AF510}" destId="{EB6722B7-917B-4FA7-9C45-5254AA402E02}" srcOrd="1" destOrd="0" presId="urn:microsoft.com/office/officeart/2005/8/layout/lProcess2"/>
    <dgm:cxn modelId="{44FDE2CF-77BF-4B46-BA1B-6785F6B0DA30}" type="presParOf" srcId="{58A22C77-D260-4387-88AB-1E9E4F4AF510}" destId="{5DC1465E-8A74-434C-B1E2-4FD056C36D59}" srcOrd="2" destOrd="0" presId="urn:microsoft.com/office/officeart/2005/8/layout/lProcess2"/>
    <dgm:cxn modelId="{6EE720FF-CE55-40B2-BBA3-1C06A3162CA2}" type="presParOf" srcId="{03E70D04-23DC-49D0-8468-A732081124C0}" destId="{A39F4108-1E31-4A6B-8F8C-C003EB4DA61E}" srcOrd="1" destOrd="0" presId="urn:microsoft.com/office/officeart/2005/8/layout/lProcess2"/>
    <dgm:cxn modelId="{0895E75B-4578-4762-B637-BB02D0AA1B09}" type="presParOf" srcId="{03E70D04-23DC-49D0-8468-A732081124C0}" destId="{0E0B0CB5-7969-4824-9B98-0935CEEFEFA1}" srcOrd="2" destOrd="0" presId="urn:microsoft.com/office/officeart/2005/8/layout/lProcess2"/>
    <dgm:cxn modelId="{3634919D-4492-4094-9D41-12C350DA3F66}" type="presParOf" srcId="{0E0B0CB5-7969-4824-9B98-0935CEEFEFA1}" destId="{CD25C11B-C5D6-4EDB-9A4E-1E04D4ACA1A9}" srcOrd="0" destOrd="0" presId="urn:microsoft.com/office/officeart/2005/8/layout/lProcess2"/>
    <dgm:cxn modelId="{80A453D5-C02D-4C04-954A-51E8ED975D54}" type="presParOf" srcId="{0E0B0CB5-7969-4824-9B98-0935CEEFEFA1}" destId="{ADDB6A40-8BB0-4F8D-B0A9-AE902869750A}" srcOrd="1" destOrd="0" presId="urn:microsoft.com/office/officeart/2005/8/layout/lProcess2"/>
    <dgm:cxn modelId="{B5F579CA-CACD-4FF1-A645-651494239DD5}" type="presParOf" srcId="{0E0B0CB5-7969-4824-9B98-0935CEEFEFA1}" destId="{1EA75953-B6CE-4EB8-AD5B-DE013BA5617C}" srcOrd="2" destOrd="0" presId="urn:microsoft.com/office/officeart/2005/8/layout/lProcess2"/>
    <dgm:cxn modelId="{F605438C-4B86-4C61-9111-932B085DF757}" type="presParOf" srcId="{1EA75953-B6CE-4EB8-AD5B-DE013BA5617C}" destId="{1616EEEA-3385-4534-8486-AC15A3FDD734}" srcOrd="0" destOrd="0" presId="urn:microsoft.com/office/officeart/2005/8/layout/lProcess2"/>
    <dgm:cxn modelId="{17D3C63F-938F-4684-A8A8-AE70ABD03E45}" type="presParOf" srcId="{1616EEEA-3385-4534-8486-AC15A3FDD734}" destId="{1D29A5DD-5DC4-4744-9518-AF96EFC3A52E}" srcOrd="0" destOrd="0" presId="urn:microsoft.com/office/officeart/2005/8/layout/lProcess2"/>
    <dgm:cxn modelId="{E32F4F9B-C207-4EDC-BAB8-7119E4F657D3}" type="presParOf" srcId="{1616EEEA-3385-4534-8486-AC15A3FDD734}" destId="{418A0195-7F77-456F-A24A-CE65BC5BED7A}" srcOrd="1" destOrd="0" presId="urn:microsoft.com/office/officeart/2005/8/layout/lProcess2"/>
    <dgm:cxn modelId="{AA14DBD4-ABCD-473D-83E6-5393B460E602}" type="presParOf" srcId="{1616EEEA-3385-4534-8486-AC15A3FDD734}" destId="{D121E537-2518-4346-8F12-A4CAD7EB2D52}" srcOrd="2" destOrd="0" presId="urn:microsoft.com/office/officeart/2005/8/layout/lProcess2"/>
    <dgm:cxn modelId="{3E9243D2-A749-44C1-A787-21404028B0B2}" type="presParOf" srcId="{03E70D04-23DC-49D0-8468-A732081124C0}" destId="{DE5DFF15-0B2B-4542-8C2F-483247C44503}" srcOrd="3" destOrd="0" presId="urn:microsoft.com/office/officeart/2005/8/layout/lProcess2"/>
    <dgm:cxn modelId="{AB62DB4A-B486-4334-9EF7-AF400FF403BC}" type="presParOf" srcId="{03E70D04-23DC-49D0-8468-A732081124C0}" destId="{BB509CEA-7AFC-4C83-9D44-A3D6FB4EE44A}" srcOrd="4" destOrd="0" presId="urn:microsoft.com/office/officeart/2005/8/layout/lProcess2"/>
    <dgm:cxn modelId="{E10C67FF-E023-4183-8299-C2ABD07904D1}" type="presParOf" srcId="{BB509CEA-7AFC-4C83-9D44-A3D6FB4EE44A}" destId="{074F9DC5-210E-4A43-B878-A18CAE4BC7B3}" srcOrd="0" destOrd="0" presId="urn:microsoft.com/office/officeart/2005/8/layout/lProcess2"/>
    <dgm:cxn modelId="{63599FE2-3801-4870-9DC8-461D53A48B83}" type="presParOf" srcId="{BB509CEA-7AFC-4C83-9D44-A3D6FB4EE44A}" destId="{D0D55567-E338-4840-8F65-58CBD5BA47BA}" srcOrd="1" destOrd="0" presId="urn:microsoft.com/office/officeart/2005/8/layout/lProcess2"/>
    <dgm:cxn modelId="{6A54C1CE-7565-4EAE-A87E-905CB665C721}" type="presParOf" srcId="{BB509CEA-7AFC-4C83-9D44-A3D6FB4EE44A}" destId="{4DCE9653-87B3-4AE6-A96F-AEEE72087230}" srcOrd="2" destOrd="0" presId="urn:microsoft.com/office/officeart/2005/8/layout/lProcess2"/>
    <dgm:cxn modelId="{9E011251-687A-4FCD-A825-48D6580406E7}" type="presParOf" srcId="{4DCE9653-87B3-4AE6-A96F-AEEE72087230}" destId="{2E690A91-5DDB-4170-84AB-E66C91D95C11}" srcOrd="0" destOrd="0" presId="urn:microsoft.com/office/officeart/2005/8/layout/lProcess2"/>
    <dgm:cxn modelId="{AC7B8B38-524C-4882-8F16-39E99149A5BF}" type="presParOf" srcId="{2E690A91-5DDB-4170-84AB-E66C91D95C11}" destId="{AA358EB7-A5B1-476B-85FF-1DD4EFD43E6E}" srcOrd="0" destOrd="0" presId="urn:microsoft.com/office/officeart/2005/8/layout/lProcess2"/>
    <dgm:cxn modelId="{99A6C0D8-2B3B-4F43-8DF3-E42051268B37}" type="presParOf" srcId="{2E690A91-5DDB-4170-84AB-E66C91D95C11}" destId="{7446E682-6A83-4826-AA23-1B51DD712248}" srcOrd="1" destOrd="0" presId="urn:microsoft.com/office/officeart/2005/8/layout/lProcess2"/>
    <dgm:cxn modelId="{1D83E35E-A5F3-4A29-B267-7DEF9ED7A491}" type="presParOf" srcId="{2E690A91-5DDB-4170-84AB-E66C91D95C11}" destId="{A3C43B48-0E59-47E9-BB88-B7B3EE54A460}" srcOrd="2" destOrd="0" presId="urn:microsoft.com/office/officeart/2005/8/layout/lProcess2"/>
    <dgm:cxn modelId="{301238BD-79B8-4CBF-AD09-272531E54645}" type="presParOf" srcId="{2E690A91-5DDB-4170-84AB-E66C91D95C11}" destId="{DA6403C5-0F18-4FB0-AB0F-2682797DE1B6}" srcOrd="3" destOrd="0" presId="urn:microsoft.com/office/officeart/2005/8/layout/lProcess2"/>
    <dgm:cxn modelId="{F0B89E4A-911A-4EF0-BFDD-9A5B67BA8EBA}" type="presParOf" srcId="{2E690A91-5DDB-4170-84AB-E66C91D95C11}" destId="{35B69F27-729D-423E-BAD1-66B2EE545DCD}" srcOrd="4" destOrd="0" presId="urn:microsoft.com/office/officeart/2005/8/layout/lProcess2"/>
    <dgm:cxn modelId="{D7A9CACD-809F-4B93-B116-CDD07F2A96A9}" type="presParOf" srcId="{03E70D04-23DC-49D0-8468-A732081124C0}" destId="{24BA8ED3-FB50-428B-952F-BA1D9DDE1BFF}" srcOrd="5" destOrd="0" presId="urn:microsoft.com/office/officeart/2005/8/layout/lProcess2"/>
    <dgm:cxn modelId="{6479D61B-9A12-4320-9FD6-415B30E9DBA7}" type="presParOf" srcId="{03E70D04-23DC-49D0-8468-A732081124C0}" destId="{EBB05666-7BDB-47E6-8944-A4D4FA4A6CD7}" srcOrd="6" destOrd="0" presId="urn:microsoft.com/office/officeart/2005/8/layout/lProcess2"/>
    <dgm:cxn modelId="{1DF7A692-9A33-47B3-85DA-E3624057672A}" type="presParOf" srcId="{EBB05666-7BDB-47E6-8944-A4D4FA4A6CD7}" destId="{34469731-BC91-45F3-8628-2F583D296BCD}" srcOrd="0" destOrd="0" presId="urn:microsoft.com/office/officeart/2005/8/layout/lProcess2"/>
    <dgm:cxn modelId="{3B012B95-090F-4F46-AF49-2FFA1F92239C}" type="presParOf" srcId="{EBB05666-7BDB-47E6-8944-A4D4FA4A6CD7}" destId="{E643E201-B11B-444E-BDB4-01B78592CDC5}" srcOrd="1" destOrd="0" presId="urn:microsoft.com/office/officeart/2005/8/layout/lProcess2"/>
    <dgm:cxn modelId="{467E10EB-D6F5-49E2-8670-4F64676370C2}" type="presParOf" srcId="{EBB05666-7BDB-47E6-8944-A4D4FA4A6CD7}" destId="{4CD0DC89-81AA-4D35-8F01-AF637B0C3BF5}" srcOrd="2" destOrd="0" presId="urn:microsoft.com/office/officeart/2005/8/layout/lProcess2"/>
    <dgm:cxn modelId="{9BF26A5D-CFBF-4920-8617-591BB0D665BA}" type="presParOf" srcId="{4CD0DC89-81AA-4D35-8F01-AF637B0C3BF5}" destId="{B4D2A4F9-A61C-4874-AEEB-A8BE3B6946FA}" srcOrd="0" destOrd="0" presId="urn:microsoft.com/office/officeart/2005/8/layout/lProcess2"/>
    <dgm:cxn modelId="{8957DE58-52C1-4A5B-A18B-8AD4B7D64505}" type="presParOf" srcId="{B4D2A4F9-A61C-4874-AEEB-A8BE3B6946FA}" destId="{1A73AFC5-33D9-4F62-94CC-5162DF97AB46}" srcOrd="0" destOrd="0" presId="urn:microsoft.com/office/officeart/2005/8/layout/lProcess2"/>
    <dgm:cxn modelId="{1217C948-01A0-4DB1-817C-151A44C51A18}" type="presParOf" srcId="{B4D2A4F9-A61C-4874-AEEB-A8BE3B6946FA}" destId="{10436F54-71E0-41BA-BB1F-68B4CF775521}" srcOrd="1" destOrd="0" presId="urn:microsoft.com/office/officeart/2005/8/layout/lProcess2"/>
    <dgm:cxn modelId="{7BE7DD5C-BC32-4520-9C4E-1194F9B6706B}" type="presParOf" srcId="{B4D2A4F9-A61C-4874-AEEB-A8BE3B6946FA}" destId="{A0825041-FF5D-4CE7-807A-F5AA719AFC6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A10329-A705-4D93-A777-60F8E112E139}" type="doc">
      <dgm:prSet loTypeId="urn:microsoft.com/office/officeart/2005/8/layout/pyramid3" loCatId="pyramid" qsTypeId="urn:microsoft.com/office/officeart/2005/8/quickstyle/simple1" qsCatId="simple" csTypeId="urn:microsoft.com/office/officeart/2005/8/colors/accent1_2" csCatId="accent1" phldr="1"/>
      <dgm:spPr/>
    </dgm:pt>
    <dgm:pt modelId="{8E68BDF4-8F56-4115-96F3-A18A595926A8}">
      <dgm:prSet phldrT="[Text]" custT="1"/>
      <dgm:spPr>
        <a:solidFill>
          <a:srgbClr val="9E2064"/>
        </a:solidFill>
      </dgm:spPr>
      <dgm:t>
        <a:bodyPr/>
        <a:lstStyle/>
        <a:p>
          <a:r>
            <a:rPr lang="en-US" sz="1800">
              <a:solidFill>
                <a:schemeClr val="bg1"/>
              </a:solidFill>
            </a:rPr>
            <a:t>Six Steps to Completing CLNA</a:t>
          </a:r>
        </a:p>
      </dgm:t>
    </dgm:pt>
    <dgm:pt modelId="{B7B9D2ED-081B-4BAA-A7DA-43F442AA159D}" type="parTrans" cxnId="{A3AC5CEC-CFD8-474C-AC8F-7E8D132C911B}">
      <dgm:prSet/>
      <dgm:spPr/>
      <dgm:t>
        <a:bodyPr/>
        <a:lstStyle/>
        <a:p>
          <a:endParaRPr lang="en-US"/>
        </a:p>
      </dgm:t>
    </dgm:pt>
    <dgm:pt modelId="{FF3E322C-EB9D-4EA2-B25D-C201D055C007}" type="sibTrans" cxnId="{A3AC5CEC-CFD8-474C-AC8F-7E8D132C911B}">
      <dgm:prSet/>
      <dgm:spPr/>
      <dgm:t>
        <a:bodyPr/>
        <a:lstStyle/>
        <a:p>
          <a:endParaRPr lang="en-US"/>
        </a:p>
      </dgm:t>
    </dgm:pt>
    <dgm:pt modelId="{BA973922-474D-4E6E-8F16-10FB6AAB0B64}">
      <dgm:prSet phldrT="[Text]"/>
      <dgm:spPr>
        <a:solidFill>
          <a:srgbClr val="FCE100"/>
        </a:solidFill>
      </dgm:spPr>
      <dgm:t>
        <a:bodyPr/>
        <a:lstStyle/>
        <a:p>
          <a:r>
            <a:rPr lang="en-US" b="1"/>
            <a:t>5. Staff Recruitment and Retention</a:t>
          </a:r>
        </a:p>
        <a:p>
          <a:r>
            <a:rPr lang="en-US" b="1"/>
            <a:t>All CTE Staff</a:t>
          </a:r>
        </a:p>
      </dgm:t>
    </dgm:pt>
    <dgm:pt modelId="{2C87FF45-0D5A-4FC7-88F6-0CD5D3C529D7}" type="parTrans" cxnId="{EB739DDB-67C4-4EC4-84FF-32D3E20287BD}">
      <dgm:prSet/>
      <dgm:spPr/>
      <dgm:t>
        <a:bodyPr/>
        <a:lstStyle/>
        <a:p>
          <a:endParaRPr lang="en-US"/>
        </a:p>
      </dgm:t>
    </dgm:pt>
    <dgm:pt modelId="{2C76466B-01E9-4A1F-A74A-C1572DDCBC58}" type="sibTrans" cxnId="{EB739DDB-67C4-4EC4-84FF-32D3E20287BD}">
      <dgm:prSet/>
      <dgm:spPr/>
      <dgm:t>
        <a:bodyPr/>
        <a:lstStyle/>
        <a:p>
          <a:endParaRPr lang="en-US"/>
        </a:p>
      </dgm:t>
    </dgm:pt>
    <dgm:pt modelId="{A27532CF-BA47-4189-B460-EEC66B4E88C9}">
      <dgm:prSet phldrT="[Text]"/>
      <dgm:spPr>
        <a:solidFill>
          <a:srgbClr val="C5D92F"/>
        </a:solidFill>
      </dgm:spPr>
      <dgm:t>
        <a:bodyPr/>
        <a:lstStyle/>
        <a:p>
          <a:r>
            <a:rPr lang="en-US" b="1"/>
            <a:t>6. Goals and Budget</a:t>
          </a:r>
        </a:p>
        <a:p>
          <a:r>
            <a:rPr lang="en-US" b="1"/>
            <a:t>Perkins Funded Programs</a:t>
          </a:r>
        </a:p>
      </dgm:t>
    </dgm:pt>
    <dgm:pt modelId="{E441A35B-BBBB-4B3F-AED3-6D90B34707B2}" type="parTrans" cxnId="{C53749A1-CC6F-410A-8D06-0082643651C7}">
      <dgm:prSet/>
      <dgm:spPr/>
      <dgm:t>
        <a:bodyPr/>
        <a:lstStyle/>
        <a:p>
          <a:endParaRPr lang="en-US"/>
        </a:p>
      </dgm:t>
    </dgm:pt>
    <dgm:pt modelId="{00BEE454-FA70-4560-B1C1-2424045424A8}" type="sibTrans" cxnId="{C53749A1-CC6F-410A-8D06-0082643651C7}">
      <dgm:prSet/>
      <dgm:spPr/>
      <dgm:t>
        <a:bodyPr/>
        <a:lstStyle/>
        <a:p>
          <a:endParaRPr lang="en-US"/>
        </a:p>
      </dgm:t>
    </dgm:pt>
    <dgm:pt modelId="{D402C72C-F506-4407-9A4A-E9778327AF84}">
      <dgm:prSet/>
      <dgm:spPr>
        <a:solidFill>
          <a:srgbClr val="FCE100"/>
        </a:solidFill>
      </dgm:spPr>
      <dgm:t>
        <a:bodyPr/>
        <a:lstStyle/>
        <a:p>
          <a:r>
            <a:rPr lang="en-US" b="1"/>
            <a:t>2. Labor Market</a:t>
          </a:r>
        </a:p>
        <a:p>
          <a:r>
            <a:rPr lang="en-US" b="1"/>
            <a:t>Workforce Region and Statewide Data</a:t>
          </a:r>
        </a:p>
      </dgm:t>
    </dgm:pt>
    <dgm:pt modelId="{8B93E729-70F9-4448-95F5-7B7AA0588A70}" type="parTrans" cxnId="{57162ED7-6D99-40F2-A9BB-0E2C2BABE50C}">
      <dgm:prSet/>
      <dgm:spPr/>
      <dgm:t>
        <a:bodyPr/>
        <a:lstStyle/>
        <a:p>
          <a:endParaRPr lang="en-US"/>
        </a:p>
      </dgm:t>
    </dgm:pt>
    <dgm:pt modelId="{0F0AD4B4-E3DD-4533-BF60-E31492C2F0B3}" type="sibTrans" cxnId="{57162ED7-6D99-40F2-A9BB-0E2C2BABE50C}">
      <dgm:prSet/>
      <dgm:spPr/>
      <dgm:t>
        <a:bodyPr/>
        <a:lstStyle/>
        <a:p>
          <a:endParaRPr lang="en-US"/>
        </a:p>
      </dgm:t>
    </dgm:pt>
    <dgm:pt modelId="{DB15C7DF-7191-47E5-BD3D-CA97900C451D}">
      <dgm:prSet/>
      <dgm:spPr>
        <a:solidFill>
          <a:srgbClr val="C8EEE4"/>
        </a:solidFill>
      </dgm:spPr>
      <dgm:t>
        <a:bodyPr/>
        <a:lstStyle/>
        <a:p>
          <a:r>
            <a:rPr lang="en-US" b="1"/>
            <a:t>4. Implementing Programs of Study</a:t>
          </a:r>
        </a:p>
        <a:p>
          <a:r>
            <a:rPr lang="en-US" b="1"/>
            <a:t>Current and Potential Perkins Funded Data</a:t>
          </a:r>
        </a:p>
      </dgm:t>
    </dgm:pt>
    <dgm:pt modelId="{18223E94-8BF5-4105-8A1A-38256893E900}" type="parTrans" cxnId="{B9A3A5EA-F87C-40EF-82C1-A71DFBCCD50C}">
      <dgm:prSet/>
      <dgm:spPr/>
      <dgm:t>
        <a:bodyPr/>
        <a:lstStyle/>
        <a:p>
          <a:endParaRPr lang="en-US"/>
        </a:p>
      </dgm:t>
    </dgm:pt>
    <dgm:pt modelId="{63F27CD7-4287-497C-BCC5-E5037121C4F8}" type="sibTrans" cxnId="{B9A3A5EA-F87C-40EF-82C1-A71DFBCCD50C}">
      <dgm:prSet/>
      <dgm:spPr/>
      <dgm:t>
        <a:bodyPr/>
        <a:lstStyle/>
        <a:p>
          <a:endParaRPr lang="en-US"/>
        </a:p>
      </dgm:t>
    </dgm:pt>
    <dgm:pt modelId="{C78B3144-DF8D-41CE-AE58-B0CA0331E8E1}">
      <dgm:prSet/>
      <dgm:spPr>
        <a:solidFill>
          <a:srgbClr val="C5D92F"/>
        </a:solidFill>
      </dgm:spPr>
      <dgm:t>
        <a:bodyPr/>
        <a:lstStyle/>
        <a:p>
          <a:r>
            <a:rPr lang="en-US" b="1"/>
            <a:t>3. Size, Scope and Quality</a:t>
          </a:r>
        </a:p>
        <a:p>
          <a:r>
            <a:rPr lang="en-US" b="1"/>
            <a:t>Current and Potentional Perkins Funded District Data</a:t>
          </a:r>
        </a:p>
      </dgm:t>
    </dgm:pt>
    <dgm:pt modelId="{1558A18B-1758-4350-BB20-DBABC473FDC9}" type="parTrans" cxnId="{86667CEE-7DB7-452D-9897-09DE5120E1A0}">
      <dgm:prSet/>
      <dgm:spPr/>
      <dgm:t>
        <a:bodyPr/>
        <a:lstStyle/>
        <a:p>
          <a:endParaRPr lang="en-US"/>
        </a:p>
      </dgm:t>
    </dgm:pt>
    <dgm:pt modelId="{02149129-5910-491F-B2DD-A632F4CCAFFC}" type="sibTrans" cxnId="{86667CEE-7DB7-452D-9897-09DE5120E1A0}">
      <dgm:prSet/>
      <dgm:spPr/>
      <dgm:t>
        <a:bodyPr/>
        <a:lstStyle/>
        <a:p>
          <a:endParaRPr lang="en-US"/>
        </a:p>
      </dgm:t>
    </dgm:pt>
    <dgm:pt modelId="{29B5C22B-FB00-46E1-A6CF-EE164590F4AE}">
      <dgm:prSet/>
      <dgm:spPr>
        <a:solidFill>
          <a:srgbClr val="C8EEE4"/>
        </a:solidFill>
      </dgm:spPr>
      <dgm:t>
        <a:bodyPr/>
        <a:lstStyle/>
        <a:p>
          <a:r>
            <a:rPr lang="en-US" b="1"/>
            <a:t>1. Student Peformance</a:t>
          </a:r>
        </a:p>
        <a:p>
          <a:r>
            <a:rPr lang="en-US" b="1"/>
            <a:t>All CTE district Programs</a:t>
          </a:r>
        </a:p>
      </dgm:t>
    </dgm:pt>
    <dgm:pt modelId="{42F3C4A8-A62E-453C-84DA-7D57EA9E7FD6}" type="parTrans" cxnId="{FE69AB96-F9D6-498D-BDE1-4F1947CBD6B7}">
      <dgm:prSet/>
      <dgm:spPr/>
      <dgm:t>
        <a:bodyPr/>
        <a:lstStyle/>
        <a:p>
          <a:endParaRPr lang="en-US"/>
        </a:p>
      </dgm:t>
    </dgm:pt>
    <dgm:pt modelId="{39FA05B8-73DD-487A-9115-32146AC64B02}" type="sibTrans" cxnId="{FE69AB96-F9D6-498D-BDE1-4F1947CBD6B7}">
      <dgm:prSet/>
      <dgm:spPr/>
      <dgm:t>
        <a:bodyPr/>
        <a:lstStyle/>
        <a:p>
          <a:endParaRPr lang="en-US"/>
        </a:p>
      </dgm:t>
    </dgm:pt>
    <dgm:pt modelId="{D0BC1FF7-6A49-44CE-B2F0-EC11F9B48164}" type="pres">
      <dgm:prSet presAssocID="{90A10329-A705-4D93-A777-60F8E112E139}" presName="Name0" presStyleCnt="0">
        <dgm:presLayoutVars>
          <dgm:dir/>
          <dgm:animLvl val="lvl"/>
          <dgm:resizeHandles val="exact"/>
        </dgm:presLayoutVars>
      </dgm:prSet>
      <dgm:spPr/>
    </dgm:pt>
    <dgm:pt modelId="{62AB00A7-5D19-43A0-9897-F7E6549C651D}" type="pres">
      <dgm:prSet presAssocID="{8E68BDF4-8F56-4115-96F3-A18A595926A8}" presName="Name8" presStyleCnt="0"/>
      <dgm:spPr/>
    </dgm:pt>
    <dgm:pt modelId="{5F269E4F-1D47-4499-A068-1001C168E200}" type="pres">
      <dgm:prSet presAssocID="{8E68BDF4-8F56-4115-96F3-A18A595926A8}" presName="level" presStyleLbl="node1" presStyleIdx="0" presStyleCnt="7" custLinFactNeighborX="-445" custLinFactNeighborY="5018">
        <dgm:presLayoutVars>
          <dgm:chMax val="1"/>
          <dgm:bulletEnabled val="1"/>
        </dgm:presLayoutVars>
      </dgm:prSet>
      <dgm:spPr/>
      <dgm:t>
        <a:bodyPr/>
        <a:lstStyle/>
        <a:p>
          <a:endParaRPr lang="en-US"/>
        </a:p>
      </dgm:t>
    </dgm:pt>
    <dgm:pt modelId="{AAD46226-0408-423B-B86B-6CA793A10F77}" type="pres">
      <dgm:prSet presAssocID="{8E68BDF4-8F56-4115-96F3-A18A595926A8}" presName="levelTx" presStyleLbl="revTx" presStyleIdx="0" presStyleCnt="0">
        <dgm:presLayoutVars>
          <dgm:chMax val="1"/>
          <dgm:bulletEnabled val="1"/>
        </dgm:presLayoutVars>
      </dgm:prSet>
      <dgm:spPr/>
      <dgm:t>
        <a:bodyPr/>
        <a:lstStyle/>
        <a:p>
          <a:endParaRPr lang="en-US"/>
        </a:p>
      </dgm:t>
    </dgm:pt>
    <dgm:pt modelId="{DF661A74-0460-4518-B685-4A198D382374}" type="pres">
      <dgm:prSet presAssocID="{29B5C22B-FB00-46E1-A6CF-EE164590F4AE}" presName="Name8" presStyleCnt="0"/>
      <dgm:spPr/>
    </dgm:pt>
    <dgm:pt modelId="{9C446256-EA6F-4FDB-991A-88E7ED945164}" type="pres">
      <dgm:prSet presAssocID="{29B5C22B-FB00-46E1-A6CF-EE164590F4AE}" presName="level" presStyleLbl="node1" presStyleIdx="1" presStyleCnt="7">
        <dgm:presLayoutVars>
          <dgm:chMax val="1"/>
          <dgm:bulletEnabled val="1"/>
        </dgm:presLayoutVars>
      </dgm:prSet>
      <dgm:spPr/>
      <dgm:t>
        <a:bodyPr/>
        <a:lstStyle/>
        <a:p>
          <a:endParaRPr lang="en-US"/>
        </a:p>
      </dgm:t>
    </dgm:pt>
    <dgm:pt modelId="{DE79B27C-789D-4463-88BB-2DDABB65AB22}" type="pres">
      <dgm:prSet presAssocID="{29B5C22B-FB00-46E1-A6CF-EE164590F4AE}" presName="levelTx" presStyleLbl="revTx" presStyleIdx="0" presStyleCnt="0">
        <dgm:presLayoutVars>
          <dgm:chMax val="1"/>
          <dgm:bulletEnabled val="1"/>
        </dgm:presLayoutVars>
      </dgm:prSet>
      <dgm:spPr/>
      <dgm:t>
        <a:bodyPr/>
        <a:lstStyle/>
        <a:p>
          <a:endParaRPr lang="en-US"/>
        </a:p>
      </dgm:t>
    </dgm:pt>
    <dgm:pt modelId="{9560C35D-9D96-4599-8D54-6AC0B0FDD21D}" type="pres">
      <dgm:prSet presAssocID="{D402C72C-F506-4407-9A4A-E9778327AF84}" presName="Name8" presStyleCnt="0"/>
      <dgm:spPr/>
    </dgm:pt>
    <dgm:pt modelId="{F59A682D-B6BA-45E5-8B85-5F35EDCA97CB}" type="pres">
      <dgm:prSet presAssocID="{D402C72C-F506-4407-9A4A-E9778327AF84}" presName="level" presStyleLbl="node1" presStyleIdx="2" presStyleCnt="7">
        <dgm:presLayoutVars>
          <dgm:chMax val="1"/>
          <dgm:bulletEnabled val="1"/>
        </dgm:presLayoutVars>
      </dgm:prSet>
      <dgm:spPr/>
      <dgm:t>
        <a:bodyPr/>
        <a:lstStyle/>
        <a:p>
          <a:endParaRPr lang="en-US"/>
        </a:p>
      </dgm:t>
    </dgm:pt>
    <dgm:pt modelId="{192D05D6-8023-4DB6-AB55-7E13C3BA02DF}" type="pres">
      <dgm:prSet presAssocID="{D402C72C-F506-4407-9A4A-E9778327AF84}" presName="levelTx" presStyleLbl="revTx" presStyleIdx="0" presStyleCnt="0">
        <dgm:presLayoutVars>
          <dgm:chMax val="1"/>
          <dgm:bulletEnabled val="1"/>
        </dgm:presLayoutVars>
      </dgm:prSet>
      <dgm:spPr/>
      <dgm:t>
        <a:bodyPr/>
        <a:lstStyle/>
        <a:p>
          <a:endParaRPr lang="en-US"/>
        </a:p>
      </dgm:t>
    </dgm:pt>
    <dgm:pt modelId="{2AC4E4C4-A4F3-42F2-ABC1-A46C04C49948}" type="pres">
      <dgm:prSet presAssocID="{C78B3144-DF8D-41CE-AE58-B0CA0331E8E1}" presName="Name8" presStyleCnt="0"/>
      <dgm:spPr/>
    </dgm:pt>
    <dgm:pt modelId="{B16CDF3A-99B7-4575-BA5A-C7AE7C68B78C}" type="pres">
      <dgm:prSet presAssocID="{C78B3144-DF8D-41CE-AE58-B0CA0331E8E1}" presName="level" presStyleLbl="node1" presStyleIdx="3" presStyleCnt="7" custLinFactNeighborX="-623">
        <dgm:presLayoutVars>
          <dgm:chMax val="1"/>
          <dgm:bulletEnabled val="1"/>
        </dgm:presLayoutVars>
      </dgm:prSet>
      <dgm:spPr/>
      <dgm:t>
        <a:bodyPr/>
        <a:lstStyle/>
        <a:p>
          <a:endParaRPr lang="en-US"/>
        </a:p>
      </dgm:t>
    </dgm:pt>
    <dgm:pt modelId="{C25FD447-19F6-4365-B6C5-3024D590378C}" type="pres">
      <dgm:prSet presAssocID="{C78B3144-DF8D-41CE-AE58-B0CA0331E8E1}" presName="levelTx" presStyleLbl="revTx" presStyleIdx="0" presStyleCnt="0">
        <dgm:presLayoutVars>
          <dgm:chMax val="1"/>
          <dgm:bulletEnabled val="1"/>
        </dgm:presLayoutVars>
      </dgm:prSet>
      <dgm:spPr/>
      <dgm:t>
        <a:bodyPr/>
        <a:lstStyle/>
        <a:p>
          <a:endParaRPr lang="en-US"/>
        </a:p>
      </dgm:t>
    </dgm:pt>
    <dgm:pt modelId="{5F55EB2C-0C33-42F5-B1C4-E1E7611DF8A1}" type="pres">
      <dgm:prSet presAssocID="{DB15C7DF-7191-47E5-BD3D-CA97900C451D}" presName="Name8" presStyleCnt="0"/>
      <dgm:spPr/>
    </dgm:pt>
    <dgm:pt modelId="{F64D0DF6-E22D-44BA-A69D-BD428A3503A0}" type="pres">
      <dgm:prSet presAssocID="{DB15C7DF-7191-47E5-BD3D-CA97900C451D}" presName="level" presStyleLbl="node1" presStyleIdx="4" presStyleCnt="7">
        <dgm:presLayoutVars>
          <dgm:chMax val="1"/>
          <dgm:bulletEnabled val="1"/>
        </dgm:presLayoutVars>
      </dgm:prSet>
      <dgm:spPr/>
      <dgm:t>
        <a:bodyPr/>
        <a:lstStyle/>
        <a:p>
          <a:endParaRPr lang="en-US"/>
        </a:p>
      </dgm:t>
    </dgm:pt>
    <dgm:pt modelId="{E90120C1-E4EF-4160-88E3-B9AC3D982EF1}" type="pres">
      <dgm:prSet presAssocID="{DB15C7DF-7191-47E5-BD3D-CA97900C451D}" presName="levelTx" presStyleLbl="revTx" presStyleIdx="0" presStyleCnt="0">
        <dgm:presLayoutVars>
          <dgm:chMax val="1"/>
          <dgm:bulletEnabled val="1"/>
        </dgm:presLayoutVars>
      </dgm:prSet>
      <dgm:spPr/>
      <dgm:t>
        <a:bodyPr/>
        <a:lstStyle/>
        <a:p>
          <a:endParaRPr lang="en-US"/>
        </a:p>
      </dgm:t>
    </dgm:pt>
    <dgm:pt modelId="{DF441FEF-4FB2-4F95-9C2D-1F71E18EE404}" type="pres">
      <dgm:prSet presAssocID="{BA973922-474D-4E6E-8F16-10FB6AAB0B64}" presName="Name8" presStyleCnt="0"/>
      <dgm:spPr/>
    </dgm:pt>
    <dgm:pt modelId="{38215CDF-1BFA-46D1-B5CF-6FCACCC66BA3}" type="pres">
      <dgm:prSet presAssocID="{BA973922-474D-4E6E-8F16-10FB6AAB0B64}" presName="level" presStyleLbl="node1" presStyleIdx="5" presStyleCnt="7">
        <dgm:presLayoutVars>
          <dgm:chMax val="1"/>
          <dgm:bulletEnabled val="1"/>
        </dgm:presLayoutVars>
      </dgm:prSet>
      <dgm:spPr/>
      <dgm:t>
        <a:bodyPr/>
        <a:lstStyle/>
        <a:p>
          <a:endParaRPr lang="en-US"/>
        </a:p>
      </dgm:t>
    </dgm:pt>
    <dgm:pt modelId="{5B36BE1C-D301-44A2-9234-C114767AB5E8}" type="pres">
      <dgm:prSet presAssocID="{BA973922-474D-4E6E-8F16-10FB6AAB0B64}" presName="levelTx" presStyleLbl="revTx" presStyleIdx="0" presStyleCnt="0">
        <dgm:presLayoutVars>
          <dgm:chMax val="1"/>
          <dgm:bulletEnabled val="1"/>
        </dgm:presLayoutVars>
      </dgm:prSet>
      <dgm:spPr/>
      <dgm:t>
        <a:bodyPr/>
        <a:lstStyle/>
        <a:p>
          <a:endParaRPr lang="en-US"/>
        </a:p>
      </dgm:t>
    </dgm:pt>
    <dgm:pt modelId="{7C96E03E-5948-4CD7-A187-FFD3952F5039}" type="pres">
      <dgm:prSet presAssocID="{A27532CF-BA47-4189-B460-EEC66B4E88C9}" presName="Name8" presStyleCnt="0"/>
      <dgm:spPr/>
    </dgm:pt>
    <dgm:pt modelId="{C8381E43-7881-4677-8671-9F293FFF6CFE}" type="pres">
      <dgm:prSet presAssocID="{A27532CF-BA47-4189-B460-EEC66B4E88C9}" presName="level" presStyleLbl="node1" presStyleIdx="6" presStyleCnt="7">
        <dgm:presLayoutVars>
          <dgm:chMax val="1"/>
          <dgm:bulletEnabled val="1"/>
        </dgm:presLayoutVars>
      </dgm:prSet>
      <dgm:spPr/>
      <dgm:t>
        <a:bodyPr/>
        <a:lstStyle/>
        <a:p>
          <a:endParaRPr lang="en-US"/>
        </a:p>
      </dgm:t>
    </dgm:pt>
    <dgm:pt modelId="{B3BB886A-0EFB-492F-973B-0CC90578C63B}" type="pres">
      <dgm:prSet presAssocID="{A27532CF-BA47-4189-B460-EEC66B4E88C9}" presName="levelTx" presStyleLbl="revTx" presStyleIdx="0" presStyleCnt="0">
        <dgm:presLayoutVars>
          <dgm:chMax val="1"/>
          <dgm:bulletEnabled val="1"/>
        </dgm:presLayoutVars>
      </dgm:prSet>
      <dgm:spPr/>
      <dgm:t>
        <a:bodyPr/>
        <a:lstStyle/>
        <a:p>
          <a:endParaRPr lang="en-US"/>
        </a:p>
      </dgm:t>
    </dgm:pt>
  </dgm:ptLst>
  <dgm:cxnLst>
    <dgm:cxn modelId="{C53749A1-CC6F-410A-8D06-0082643651C7}" srcId="{90A10329-A705-4D93-A777-60F8E112E139}" destId="{A27532CF-BA47-4189-B460-EEC66B4E88C9}" srcOrd="6" destOrd="0" parTransId="{E441A35B-BBBB-4B3F-AED3-6D90B34707B2}" sibTransId="{00BEE454-FA70-4560-B1C1-2424045424A8}"/>
    <dgm:cxn modelId="{B06A6B0B-023A-4DAC-A5EE-F887FA86DF2E}" type="presOf" srcId="{29B5C22B-FB00-46E1-A6CF-EE164590F4AE}" destId="{9C446256-EA6F-4FDB-991A-88E7ED945164}" srcOrd="0" destOrd="0" presId="urn:microsoft.com/office/officeart/2005/8/layout/pyramid3"/>
    <dgm:cxn modelId="{850E9E35-A197-4FA9-ADE9-8A5AA25B21AF}" type="presOf" srcId="{DB15C7DF-7191-47E5-BD3D-CA97900C451D}" destId="{F64D0DF6-E22D-44BA-A69D-BD428A3503A0}" srcOrd="0" destOrd="0" presId="urn:microsoft.com/office/officeart/2005/8/layout/pyramid3"/>
    <dgm:cxn modelId="{2B227E52-B107-42EB-9E4C-5278EB1226AB}" type="presOf" srcId="{D402C72C-F506-4407-9A4A-E9778327AF84}" destId="{192D05D6-8023-4DB6-AB55-7E13C3BA02DF}" srcOrd="1" destOrd="0" presId="urn:microsoft.com/office/officeart/2005/8/layout/pyramid3"/>
    <dgm:cxn modelId="{5051A120-BC98-41B1-B850-BF62C504AC97}" type="presOf" srcId="{D402C72C-F506-4407-9A4A-E9778327AF84}" destId="{F59A682D-B6BA-45E5-8B85-5F35EDCA97CB}" srcOrd="0" destOrd="0" presId="urn:microsoft.com/office/officeart/2005/8/layout/pyramid3"/>
    <dgm:cxn modelId="{86667CEE-7DB7-452D-9897-09DE5120E1A0}" srcId="{90A10329-A705-4D93-A777-60F8E112E139}" destId="{C78B3144-DF8D-41CE-AE58-B0CA0331E8E1}" srcOrd="3" destOrd="0" parTransId="{1558A18B-1758-4350-BB20-DBABC473FDC9}" sibTransId="{02149129-5910-491F-B2DD-A632F4CCAFFC}"/>
    <dgm:cxn modelId="{A3AC5CEC-CFD8-474C-AC8F-7E8D132C911B}" srcId="{90A10329-A705-4D93-A777-60F8E112E139}" destId="{8E68BDF4-8F56-4115-96F3-A18A595926A8}" srcOrd="0" destOrd="0" parTransId="{B7B9D2ED-081B-4BAA-A7DA-43F442AA159D}" sibTransId="{FF3E322C-EB9D-4EA2-B25D-C201D055C007}"/>
    <dgm:cxn modelId="{6BC419C9-346C-4091-8318-79F0F7584DA5}" type="presOf" srcId="{90A10329-A705-4D93-A777-60F8E112E139}" destId="{D0BC1FF7-6A49-44CE-B2F0-EC11F9B48164}" srcOrd="0" destOrd="0" presId="urn:microsoft.com/office/officeart/2005/8/layout/pyramid3"/>
    <dgm:cxn modelId="{5D29471B-DEB7-4C05-909F-0C57D8A55CA6}" type="presOf" srcId="{BA973922-474D-4E6E-8F16-10FB6AAB0B64}" destId="{38215CDF-1BFA-46D1-B5CF-6FCACCC66BA3}" srcOrd="0" destOrd="0" presId="urn:microsoft.com/office/officeart/2005/8/layout/pyramid3"/>
    <dgm:cxn modelId="{D0AAA3AA-4F3C-4742-8D98-76A20422D97C}" type="presOf" srcId="{8E68BDF4-8F56-4115-96F3-A18A595926A8}" destId="{AAD46226-0408-423B-B86B-6CA793A10F77}" srcOrd="1" destOrd="0" presId="urn:microsoft.com/office/officeart/2005/8/layout/pyramid3"/>
    <dgm:cxn modelId="{EB739DDB-67C4-4EC4-84FF-32D3E20287BD}" srcId="{90A10329-A705-4D93-A777-60F8E112E139}" destId="{BA973922-474D-4E6E-8F16-10FB6AAB0B64}" srcOrd="5" destOrd="0" parTransId="{2C87FF45-0D5A-4FC7-88F6-0CD5D3C529D7}" sibTransId="{2C76466B-01E9-4A1F-A74A-C1572DDCBC58}"/>
    <dgm:cxn modelId="{116BB99C-EA96-42E6-AFB1-AF29AE6D6FEF}" type="presOf" srcId="{29B5C22B-FB00-46E1-A6CF-EE164590F4AE}" destId="{DE79B27C-789D-4463-88BB-2DDABB65AB22}" srcOrd="1" destOrd="0" presId="urn:microsoft.com/office/officeart/2005/8/layout/pyramid3"/>
    <dgm:cxn modelId="{91A91A35-566D-4F78-BC45-D58A332A93A0}" type="presOf" srcId="{8E68BDF4-8F56-4115-96F3-A18A595926A8}" destId="{5F269E4F-1D47-4499-A068-1001C168E200}" srcOrd="0" destOrd="0" presId="urn:microsoft.com/office/officeart/2005/8/layout/pyramid3"/>
    <dgm:cxn modelId="{86F153A1-B5B7-4831-A564-5C4BE365DC22}" type="presOf" srcId="{A27532CF-BA47-4189-B460-EEC66B4E88C9}" destId="{C8381E43-7881-4677-8671-9F293FFF6CFE}" srcOrd="0" destOrd="0" presId="urn:microsoft.com/office/officeart/2005/8/layout/pyramid3"/>
    <dgm:cxn modelId="{92C963AC-446A-4498-B321-6777FF39825A}" type="presOf" srcId="{C78B3144-DF8D-41CE-AE58-B0CA0331E8E1}" destId="{C25FD447-19F6-4365-B6C5-3024D590378C}" srcOrd="1" destOrd="0" presId="urn:microsoft.com/office/officeart/2005/8/layout/pyramid3"/>
    <dgm:cxn modelId="{F5DA06C4-DCDD-4816-A3C7-9A7F8686B23B}" type="presOf" srcId="{BA973922-474D-4E6E-8F16-10FB6AAB0B64}" destId="{5B36BE1C-D301-44A2-9234-C114767AB5E8}" srcOrd="1" destOrd="0" presId="urn:microsoft.com/office/officeart/2005/8/layout/pyramid3"/>
    <dgm:cxn modelId="{B9A3A5EA-F87C-40EF-82C1-A71DFBCCD50C}" srcId="{90A10329-A705-4D93-A777-60F8E112E139}" destId="{DB15C7DF-7191-47E5-BD3D-CA97900C451D}" srcOrd="4" destOrd="0" parTransId="{18223E94-8BF5-4105-8A1A-38256893E900}" sibTransId="{63F27CD7-4287-497C-BCC5-E5037121C4F8}"/>
    <dgm:cxn modelId="{FE69AB96-F9D6-498D-BDE1-4F1947CBD6B7}" srcId="{90A10329-A705-4D93-A777-60F8E112E139}" destId="{29B5C22B-FB00-46E1-A6CF-EE164590F4AE}" srcOrd="1" destOrd="0" parTransId="{42F3C4A8-A62E-453C-84DA-7D57EA9E7FD6}" sibTransId="{39FA05B8-73DD-487A-9115-32146AC64B02}"/>
    <dgm:cxn modelId="{5D46FC44-A538-4224-93FB-F08B1ED5873D}" type="presOf" srcId="{DB15C7DF-7191-47E5-BD3D-CA97900C451D}" destId="{E90120C1-E4EF-4160-88E3-B9AC3D982EF1}" srcOrd="1" destOrd="0" presId="urn:microsoft.com/office/officeart/2005/8/layout/pyramid3"/>
    <dgm:cxn modelId="{57162ED7-6D99-40F2-A9BB-0E2C2BABE50C}" srcId="{90A10329-A705-4D93-A777-60F8E112E139}" destId="{D402C72C-F506-4407-9A4A-E9778327AF84}" srcOrd="2" destOrd="0" parTransId="{8B93E729-70F9-4448-95F5-7B7AA0588A70}" sibTransId="{0F0AD4B4-E3DD-4533-BF60-E31492C2F0B3}"/>
    <dgm:cxn modelId="{DEC55B0D-4468-4180-B198-57FF5B1AAE86}" type="presOf" srcId="{A27532CF-BA47-4189-B460-EEC66B4E88C9}" destId="{B3BB886A-0EFB-492F-973B-0CC90578C63B}" srcOrd="1" destOrd="0" presId="urn:microsoft.com/office/officeart/2005/8/layout/pyramid3"/>
    <dgm:cxn modelId="{FC42A251-C82E-456D-B5F9-FEDD1B3107CF}" type="presOf" srcId="{C78B3144-DF8D-41CE-AE58-B0CA0331E8E1}" destId="{B16CDF3A-99B7-4575-BA5A-C7AE7C68B78C}" srcOrd="0" destOrd="0" presId="urn:microsoft.com/office/officeart/2005/8/layout/pyramid3"/>
    <dgm:cxn modelId="{A6CE39DA-EA38-4C2D-969A-283612A7F2AC}" type="presParOf" srcId="{D0BC1FF7-6A49-44CE-B2F0-EC11F9B48164}" destId="{62AB00A7-5D19-43A0-9897-F7E6549C651D}" srcOrd="0" destOrd="0" presId="urn:microsoft.com/office/officeart/2005/8/layout/pyramid3"/>
    <dgm:cxn modelId="{03DE2D8D-9868-43E6-AEB9-E6CCB2D4440E}" type="presParOf" srcId="{62AB00A7-5D19-43A0-9897-F7E6549C651D}" destId="{5F269E4F-1D47-4499-A068-1001C168E200}" srcOrd="0" destOrd="0" presId="urn:microsoft.com/office/officeart/2005/8/layout/pyramid3"/>
    <dgm:cxn modelId="{AADE3B8D-B76A-4567-BA10-BB3C064E6513}" type="presParOf" srcId="{62AB00A7-5D19-43A0-9897-F7E6549C651D}" destId="{AAD46226-0408-423B-B86B-6CA793A10F77}" srcOrd="1" destOrd="0" presId="urn:microsoft.com/office/officeart/2005/8/layout/pyramid3"/>
    <dgm:cxn modelId="{C4C4B01F-F497-41D4-9CA6-493F0D583554}" type="presParOf" srcId="{D0BC1FF7-6A49-44CE-B2F0-EC11F9B48164}" destId="{DF661A74-0460-4518-B685-4A198D382374}" srcOrd="1" destOrd="0" presId="urn:microsoft.com/office/officeart/2005/8/layout/pyramid3"/>
    <dgm:cxn modelId="{22F60422-8A36-421A-913D-13C8FFC017A8}" type="presParOf" srcId="{DF661A74-0460-4518-B685-4A198D382374}" destId="{9C446256-EA6F-4FDB-991A-88E7ED945164}" srcOrd="0" destOrd="0" presId="urn:microsoft.com/office/officeart/2005/8/layout/pyramid3"/>
    <dgm:cxn modelId="{4E970340-CED2-42A1-B720-1805E1679999}" type="presParOf" srcId="{DF661A74-0460-4518-B685-4A198D382374}" destId="{DE79B27C-789D-4463-88BB-2DDABB65AB22}" srcOrd="1" destOrd="0" presId="urn:microsoft.com/office/officeart/2005/8/layout/pyramid3"/>
    <dgm:cxn modelId="{AA516DE9-B308-46F1-A4B8-86F069F7621F}" type="presParOf" srcId="{D0BC1FF7-6A49-44CE-B2F0-EC11F9B48164}" destId="{9560C35D-9D96-4599-8D54-6AC0B0FDD21D}" srcOrd="2" destOrd="0" presId="urn:microsoft.com/office/officeart/2005/8/layout/pyramid3"/>
    <dgm:cxn modelId="{83CC3D61-5540-49F8-8225-8B45DD006DA3}" type="presParOf" srcId="{9560C35D-9D96-4599-8D54-6AC0B0FDD21D}" destId="{F59A682D-B6BA-45E5-8B85-5F35EDCA97CB}" srcOrd="0" destOrd="0" presId="urn:microsoft.com/office/officeart/2005/8/layout/pyramid3"/>
    <dgm:cxn modelId="{765BFC26-369C-4A39-9E15-2E7ED26F1A8F}" type="presParOf" srcId="{9560C35D-9D96-4599-8D54-6AC0B0FDD21D}" destId="{192D05D6-8023-4DB6-AB55-7E13C3BA02DF}" srcOrd="1" destOrd="0" presId="urn:microsoft.com/office/officeart/2005/8/layout/pyramid3"/>
    <dgm:cxn modelId="{A6CD58D3-E7AC-481E-AA83-540632F6B341}" type="presParOf" srcId="{D0BC1FF7-6A49-44CE-B2F0-EC11F9B48164}" destId="{2AC4E4C4-A4F3-42F2-ABC1-A46C04C49948}" srcOrd="3" destOrd="0" presId="urn:microsoft.com/office/officeart/2005/8/layout/pyramid3"/>
    <dgm:cxn modelId="{5C646216-F617-4D4A-B920-0BDC86032F10}" type="presParOf" srcId="{2AC4E4C4-A4F3-42F2-ABC1-A46C04C49948}" destId="{B16CDF3A-99B7-4575-BA5A-C7AE7C68B78C}" srcOrd="0" destOrd="0" presId="urn:microsoft.com/office/officeart/2005/8/layout/pyramid3"/>
    <dgm:cxn modelId="{8F11FD3B-9499-4D07-9B25-87FDB71959F7}" type="presParOf" srcId="{2AC4E4C4-A4F3-42F2-ABC1-A46C04C49948}" destId="{C25FD447-19F6-4365-B6C5-3024D590378C}" srcOrd="1" destOrd="0" presId="urn:microsoft.com/office/officeart/2005/8/layout/pyramid3"/>
    <dgm:cxn modelId="{59303D8D-6E4B-4FFC-8494-A2C7261A4E96}" type="presParOf" srcId="{D0BC1FF7-6A49-44CE-B2F0-EC11F9B48164}" destId="{5F55EB2C-0C33-42F5-B1C4-E1E7611DF8A1}" srcOrd="4" destOrd="0" presId="urn:microsoft.com/office/officeart/2005/8/layout/pyramid3"/>
    <dgm:cxn modelId="{5157847D-A1F7-4A82-9399-DDF3F6129E3B}" type="presParOf" srcId="{5F55EB2C-0C33-42F5-B1C4-E1E7611DF8A1}" destId="{F64D0DF6-E22D-44BA-A69D-BD428A3503A0}" srcOrd="0" destOrd="0" presId="urn:microsoft.com/office/officeart/2005/8/layout/pyramid3"/>
    <dgm:cxn modelId="{F7765FD6-E974-4795-9C5C-B8FC88CDFC5F}" type="presParOf" srcId="{5F55EB2C-0C33-42F5-B1C4-E1E7611DF8A1}" destId="{E90120C1-E4EF-4160-88E3-B9AC3D982EF1}" srcOrd="1" destOrd="0" presId="urn:microsoft.com/office/officeart/2005/8/layout/pyramid3"/>
    <dgm:cxn modelId="{79A82608-0712-4F3D-9D3B-14999041CA59}" type="presParOf" srcId="{D0BC1FF7-6A49-44CE-B2F0-EC11F9B48164}" destId="{DF441FEF-4FB2-4F95-9C2D-1F71E18EE404}" srcOrd="5" destOrd="0" presId="urn:microsoft.com/office/officeart/2005/8/layout/pyramid3"/>
    <dgm:cxn modelId="{5522E478-4063-4CA3-99CD-9916CABB7418}" type="presParOf" srcId="{DF441FEF-4FB2-4F95-9C2D-1F71E18EE404}" destId="{38215CDF-1BFA-46D1-B5CF-6FCACCC66BA3}" srcOrd="0" destOrd="0" presId="urn:microsoft.com/office/officeart/2005/8/layout/pyramid3"/>
    <dgm:cxn modelId="{2AFB5A85-19CC-41BF-B1D4-D721468D682F}" type="presParOf" srcId="{DF441FEF-4FB2-4F95-9C2D-1F71E18EE404}" destId="{5B36BE1C-D301-44A2-9234-C114767AB5E8}" srcOrd="1" destOrd="0" presId="urn:microsoft.com/office/officeart/2005/8/layout/pyramid3"/>
    <dgm:cxn modelId="{4C013EA1-BE89-4F68-AA5B-538F9D94A4A5}" type="presParOf" srcId="{D0BC1FF7-6A49-44CE-B2F0-EC11F9B48164}" destId="{7C96E03E-5948-4CD7-A187-FFD3952F5039}" srcOrd="6" destOrd="0" presId="urn:microsoft.com/office/officeart/2005/8/layout/pyramid3"/>
    <dgm:cxn modelId="{5F40E4C4-0EB4-4F28-9112-BA063539FC47}" type="presParOf" srcId="{7C96E03E-5948-4CD7-A187-FFD3952F5039}" destId="{C8381E43-7881-4677-8671-9F293FFF6CFE}" srcOrd="0" destOrd="0" presId="urn:microsoft.com/office/officeart/2005/8/layout/pyramid3"/>
    <dgm:cxn modelId="{ACDA2D69-7D07-4528-8AC3-162AA6110B4A}" type="presParOf" srcId="{7C96E03E-5948-4CD7-A187-FFD3952F5039}" destId="{B3BB886A-0EFB-492F-973B-0CC90578C63B}"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07B15-56A5-44B2-9468-BB7FCE3D991C}">
      <dsp:nvSpPr>
        <dsp:cNvPr id="0" name=""/>
        <dsp:cNvSpPr/>
      </dsp:nvSpPr>
      <dsp:spPr>
        <a:xfrm>
          <a:off x="0" y="601835"/>
          <a:ext cx="2743200" cy="115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97A97-0A50-477B-8025-243B9A2C96F5}">
      <dsp:nvSpPr>
        <dsp:cNvPr id="0" name=""/>
        <dsp:cNvSpPr/>
      </dsp:nvSpPr>
      <dsp:spPr>
        <a:xfrm>
          <a:off x="2046282" y="889835"/>
          <a:ext cx="422597"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kern="1200" dirty="0" smtClean="0"/>
            <a:t>2019</a:t>
          </a:r>
          <a:endParaRPr lang="en-US" sz="1600" kern="1200" dirty="0"/>
        </a:p>
      </dsp:txBody>
      <dsp:txXfrm>
        <a:off x="2046282" y="889835"/>
        <a:ext cx="422597" cy="576000"/>
      </dsp:txXfrm>
    </dsp:sp>
    <dsp:sp modelId="{70A7659A-F03C-455C-93B5-D308E91B58D2}">
      <dsp:nvSpPr>
        <dsp:cNvPr id="0" name=""/>
        <dsp:cNvSpPr/>
      </dsp:nvSpPr>
      <dsp:spPr>
        <a:xfrm>
          <a:off x="222829" y="889835"/>
          <a:ext cx="1738933"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kern="1200" dirty="0" smtClean="0"/>
            <a:t>Perkins V</a:t>
          </a:r>
          <a:endParaRPr lang="en-US" sz="1600" kern="1200" dirty="0"/>
        </a:p>
      </dsp:txBody>
      <dsp:txXfrm>
        <a:off x="222829" y="889835"/>
        <a:ext cx="1738933" cy="57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01DBF-3D80-40ED-AD03-CE5FB93BEAC7}">
      <dsp:nvSpPr>
        <dsp:cNvPr id="0" name=""/>
        <dsp:cNvSpPr/>
      </dsp:nvSpPr>
      <dsp:spPr>
        <a:xfrm rot="5400000">
          <a:off x="-225128" y="226629"/>
          <a:ext cx="1500857" cy="10506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a:t>
          </a:r>
          <a:endParaRPr lang="en-US" sz="2900" kern="1200" dirty="0"/>
        </a:p>
      </dsp:txBody>
      <dsp:txXfrm rot="-5400000">
        <a:off x="1" y="526800"/>
        <a:ext cx="1050600" cy="450257"/>
      </dsp:txXfrm>
    </dsp:sp>
    <dsp:sp modelId="{E05CCDB6-82DA-4322-8282-BEF32F428350}">
      <dsp:nvSpPr>
        <dsp:cNvPr id="0" name=""/>
        <dsp:cNvSpPr/>
      </dsp:nvSpPr>
      <dsp:spPr>
        <a:xfrm rot="5400000">
          <a:off x="3085521" y="-2033420"/>
          <a:ext cx="975557" cy="50453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Every Students Succeeds Act (ESSA)</a:t>
          </a:r>
          <a:endParaRPr lang="en-US" sz="2400" kern="1200" dirty="0"/>
        </a:p>
      </dsp:txBody>
      <dsp:txXfrm rot="-5400000">
        <a:off x="1050601" y="49123"/>
        <a:ext cx="4997776" cy="880311"/>
      </dsp:txXfrm>
    </dsp:sp>
    <dsp:sp modelId="{A15FCF55-1B0D-4989-BEB1-5BB0BDE7530A}">
      <dsp:nvSpPr>
        <dsp:cNvPr id="0" name=""/>
        <dsp:cNvSpPr/>
      </dsp:nvSpPr>
      <dsp:spPr>
        <a:xfrm rot="5400000">
          <a:off x="-225128" y="1532099"/>
          <a:ext cx="1500857" cy="10506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a:t>
          </a:r>
          <a:endParaRPr lang="en-US" sz="2900" kern="1200" dirty="0"/>
        </a:p>
      </dsp:txBody>
      <dsp:txXfrm rot="-5400000">
        <a:off x="1" y="1832270"/>
        <a:ext cx="1050600" cy="450257"/>
      </dsp:txXfrm>
    </dsp:sp>
    <dsp:sp modelId="{7EE4EFFF-4411-42A1-82C9-C4B9B9A21F53}">
      <dsp:nvSpPr>
        <dsp:cNvPr id="0" name=""/>
        <dsp:cNvSpPr/>
      </dsp:nvSpPr>
      <dsp:spPr>
        <a:xfrm rot="5400000">
          <a:off x="3085521" y="-663319"/>
          <a:ext cx="975557" cy="50453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Workforce Innovation and Opportunity Act (WIOA) </a:t>
          </a:r>
          <a:endParaRPr lang="en-US" sz="2400" kern="1200" dirty="0"/>
        </a:p>
      </dsp:txBody>
      <dsp:txXfrm rot="-5400000">
        <a:off x="1050601" y="1419224"/>
        <a:ext cx="4997776" cy="880311"/>
      </dsp:txXfrm>
    </dsp:sp>
    <dsp:sp modelId="{3366D652-A608-4520-9E01-CDA1B0549044}">
      <dsp:nvSpPr>
        <dsp:cNvPr id="0" name=""/>
        <dsp:cNvSpPr/>
      </dsp:nvSpPr>
      <dsp:spPr>
        <a:xfrm rot="5400000">
          <a:off x="-225128" y="2837570"/>
          <a:ext cx="1500857" cy="10506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a:t>
          </a:r>
          <a:endParaRPr lang="en-US" sz="2900" kern="1200" dirty="0"/>
        </a:p>
      </dsp:txBody>
      <dsp:txXfrm rot="-5400000">
        <a:off x="1" y="3137741"/>
        <a:ext cx="1050600" cy="450257"/>
      </dsp:txXfrm>
    </dsp:sp>
    <dsp:sp modelId="{EB5C886F-708F-46DE-AFC2-5E50D1488AA0}">
      <dsp:nvSpPr>
        <dsp:cNvPr id="0" name=""/>
        <dsp:cNvSpPr/>
      </dsp:nvSpPr>
      <dsp:spPr>
        <a:xfrm rot="5400000">
          <a:off x="3085521" y="577520"/>
          <a:ext cx="975557" cy="50453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National FFA Federal Charter </a:t>
          </a:r>
          <a:endParaRPr lang="en-US" sz="2400" kern="1200" dirty="0"/>
        </a:p>
      </dsp:txBody>
      <dsp:txXfrm rot="-5400000">
        <a:off x="1050601" y="2660064"/>
        <a:ext cx="4997776" cy="880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FEC2E-3E80-4877-8C6A-DCDA9A494BD1}">
      <dsp:nvSpPr>
        <dsp:cNvPr id="0" name=""/>
        <dsp:cNvSpPr/>
      </dsp:nvSpPr>
      <dsp:spPr>
        <a:xfrm>
          <a:off x="0" y="0"/>
          <a:ext cx="9758946" cy="6328977"/>
        </a:xfrm>
        <a:prstGeom prst="roundRect">
          <a:avLst>
            <a:gd name="adj" fmla="val 8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4911990" numCol="1" spcCol="1270" anchor="t" anchorCtr="0">
          <a:noAutofit/>
        </a:bodyPr>
        <a:lstStyle/>
        <a:p>
          <a:pPr lvl="0" algn="l" defTabSz="1289050">
            <a:lnSpc>
              <a:spcPct val="90000"/>
            </a:lnSpc>
            <a:spcBef>
              <a:spcPct val="0"/>
            </a:spcBef>
            <a:spcAft>
              <a:spcPct val="35000"/>
            </a:spcAft>
          </a:pPr>
          <a:r>
            <a:rPr lang="en-US" sz="2900" kern="1200" dirty="0" smtClean="0"/>
            <a:t>Perkins V Process </a:t>
          </a:r>
          <a:endParaRPr lang="en-US" sz="2900" kern="1200" dirty="0"/>
        </a:p>
      </dsp:txBody>
      <dsp:txXfrm>
        <a:off x="157564" y="157564"/>
        <a:ext cx="9443818" cy="6013849"/>
      </dsp:txXfrm>
    </dsp:sp>
    <dsp:sp modelId="{09AC62EB-EB25-4740-8426-0327D18956F2}">
      <dsp:nvSpPr>
        <dsp:cNvPr id="0" name=""/>
        <dsp:cNvSpPr/>
      </dsp:nvSpPr>
      <dsp:spPr>
        <a:xfrm>
          <a:off x="263164" y="1068375"/>
          <a:ext cx="9270998" cy="5284709"/>
        </a:xfrm>
        <a:prstGeom prst="roundRect">
          <a:avLst>
            <a:gd name="adj" fmla="val 10500"/>
          </a:avLst>
        </a:prstGeom>
        <a:solidFill>
          <a:srgbClr val="0DAAB4"/>
        </a:solidFill>
        <a:ln w="12700" cap="flat" cmpd="sng" algn="ctr">
          <a:solidFill>
            <a:srgbClr val="0DAA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2813231" numCol="1" spcCol="1270" anchor="t" anchorCtr="0">
          <a:noAutofit/>
        </a:bodyPr>
        <a:lstStyle/>
        <a:p>
          <a:pPr lvl="0" algn="l" defTabSz="1778000">
            <a:lnSpc>
              <a:spcPct val="90000"/>
            </a:lnSpc>
            <a:spcBef>
              <a:spcPct val="0"/>
            </a:spcBef>
            <a:spcAft>
              <a:spcPct val="35000"/>
            </a:spcAft>
          </a:pPr>
          <a:r>
            <a:rPr lang="en-US" sz="4000" kern="1200" dirty="0" smtClean="0"/>
            <a:t>Comprehensive Local Needs Assessment (CLNA)—</a:t>
          </a:r>
          <a:r>
            <a:rPr lang="en-US" sz="4000" kern="1200" dirty="0" smtClean="0">
              <a:solidFill>
                <a:srgbClr val="FCE100"/>
              </a:solidFill>
            </a:rPr>
            <a:t>Complete Fall 2019</a:t>
          </a:r>
          <a:endParaRPr lang="en-US" sz="4000" kern="1200" dirty="0">
            <a:solidFill>
              <a:srgbClr val="FCE100"/>
            </a:solidFill>
          </a:endParaRPr>
        </a:p>
      </dsp:txBody>
      <dsp:txXfrm>
        <a:off x="425687" y="1230898"/>
        <a:ext cx="8945952" cy="4959663"/>
      </dsp:txXfrm>
    </dsp:sp>
    <dsp:sp modelId="{CD19D0A1-2AB4-400E-A932-6A6A9B18EA08}">
      <dsp:nvSpPr>
        <dsp:cNvPr id="0" name=""/>
        <dsp:cNvSpPr/>
      </dsp:nvSpPr>
      <dsp:spPr>
        <a:xfrm>
          <a:off x="466125" y="2898699"/>
          <a:ext cx="1854199" cy="489365"/>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Student Opportunities</a:t>
          </a:r>
          <a:endParaRPr lang="en-US" sz="2000" kern="1200" dirty="0"/>
        </a:p>
      </dsp:txBody>
      <dsp:txXfrm>
        <a:off x="481175" y="2913749"/>
        <a:ext cx="1824099" cy="459265"/>
      </dsp:txXfrm>
    </dsp:sp>
    <dsp:sp modelId="{91969D4E-F824-42F8-88CA-2CC0FDD67054}">
      <dsp:nvSpPr>
        <dsp:cNvPr id="0" name=""/>
        <dsp:cNvSpPr/>
      </dsp:nvSpPr>
      <dsp:spPr>
        <a:xfrm>
          <a:off x="466125" y="3564553"/>
          <a:ext cx="1854199" cy="553418"/>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Data Driven Decisions</a:t>
          </a:r>
          <a:endParaRPr lang="en-US" sz="2000" kern="1200" dirty="0"/>
        </a:p>
      </dsp:txBody>
      <dsp:txXfrm>
        <a:off x="483145" y="3581573"/>
        <a:ext cx="1820159" cy="519378"/>
      </dsp:txXfrm>
    </dsp:sp>
    <dsp:sp modelId="{C9AA7C5E-BAC6-4CFD-8973-5A1A2044478D}">
      <dsp:nvSpPr>
        <dsp:cNvPr id="0" name=""/>
        <dsp:cNvSpPr/>
      </dsp:nvSpPr>
      <dsp:spPr>
        <a:xfrm>
          <a:off x="437255" y="4275969"/>
          <a:ext cx="1854199" cy="513717"/>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Directs Budget Decisions</a:t>
          </a:r>
          <a:endParaRPr lang="en-US" sz="2000" kern="1200" dirty="0"/>
        </a:p>
      </dsp:txBody>
      <dsp:txXfrm>
        <a:off x="453054" y="4291768"/>
        <a:ext cx="1822601" cy="482119"/>
      </dsp:txXfrm>
    </dsp:sp>
    <dsp:sp modelId="{1E2D0102-9B28-4537-A7F3-2E399AD83AF3}">
      <dsp:nvSpPr>
        <dsp:cNvPr id="0" name=""/>
        <dsp:cNvSpPr/>
      </dsp:nvSpPr>
      <dsp:spPr>
        <a:xfrm>
          <a:off x="466106" y="4966175"/>
          <a:ext cx="1854199" cy="919953"/>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Foundation for Local Application</a:t>
          </a:r>
          <a:endParaRPr lang="en-US" sz="2000" kern="1200" dirty="0"/>
        </a:p>
      </dsp:txBody>
      <dsp:txXfrm>
        <a:off x="494398" y="4994467"/>
        <a:ext cx="1797615" cy="863369"/>
      </dsp:txXfrm>
    </dsp:sp>
    <dsp:sp modelId="{F9FF604A-9832-4A71-B82A-902455125DD0}">
      <dsp:nvSpPr>
        <dsp:cNvPr id="0" name=""/>
        <dsp:cNvSpPr/>
      </dsp:nvSpPr>
      <dsp:spPr>
        <a:xfrm>
          <a:off x="2537325" y="3164488"/>
          <a:ext cx="6733672" cy="2531591"/>
        </a:xfrm>
        <a:prstGeom prst="roundRect">
          <a:avLst>
            <a:gd name="adj" fmla="val 10500"/>
          </a:avLst>
        </a:prstGeom>
        <a:solidFill>
          <a:srgbClr val="FCE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428943" numCol="1" spcCol="1270" anchor="t" anchorCtr="0">
          <a:noAutofit/>
        </a:bodyPr>
        <a:lstStyle/>
        <a:p>
          <a:pPr lvl="0" algn="l" defTabSz="1289050">
            <a:lnSpc>
              <a:spcPct val="90000"/>
            </a:lnSpc>
            <a:spcBef>
              <a:spcPct val="0"/>
            </a:spcBef>
            <a:spcAft>
              <a:spcPct val="35000"/>
            </a:spcAft>
          </a:pPr>
          <a:r>
            <a:rPr lang="en-US" sz="2900" kern="1200" dirty="0" smtClean="0">
              <a:solidFill>
                <a:schemeClr val="tx1"/>
              </a:solidFill>
            </a:rPr>
            <a:t>Local Application—Complete Spring 2020</a:t>
          </a:r>
          <a:endParaRPr lang="en-US" sz="2900" kern="1200" dirty="0">
            <a:solidFill>
              <a:schemeClr val="tx1"/>
            </a:solidFill>
          </a:endParaRPr>
        </a:p>
      </dsp:txBody>
      <dsp:txXfrm>
        <a:off x="2615180" y="3242343"/>
        <a:ext cx="6577962" cy="2375881"/>
      </dsp:txXfrm>
    </dsp:sp>
    <dsp:sp modelId="{6072DE08-7251-45DE-9924-61D4213987F8}">
      <dsp:nvSpPr>
        <dsp:cNvPr id="0" name=""/>
        <dsp:cNvSpPr/>
      </dsp:nvSpPr>
      <dsp:spPr>
        <a:xfrm>
          <a:off x="2705667" y="4303705"/>
          <a:ext cx="3161012" cy="1139216"/>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Attach CLNA</a:t>
          </a:r>
          <a:endParaRPr lang="en-US" sz="2500" kern="1200" dirty="0"/>
        </a:p>
      </dsp:txBody>
      <dsp:txXfrm>
        <a:off x="2740702" y="4338740"/>
        <a:ext cx="3090942" cy="1069146"/>
      </dsp:txXfrm>
    </dsp:sp>
    <dsp:sp modelId="{50CB24C5-0B74-49BD-9058-CE1D5E71A432}">
      <dsp:nvSpPr>
        <dsp:cNvPr id="0" name=""/>
        <dsp:cNvSpPr/>
      </dsp:nvSpPr>
      <dsp:spPr>
        <a:xfrm>
          <a:off x="5939014" y="4303705"/>
          <a:ext cx="3161012" cy="1139216"/>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CLNA Aligns With Application Questions</a:t>
          </a:r>
          <a:endParaRPr lang="en-US" sz="2500" kern="1200" dirty="0"/>
        </a:p>
      </dsp:txBody>
      <dsp:txXfrm>
        <a:off x="5974049" y="4338740"/>
        <a:ext cx="3090942" cy="1069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59DF7-847B-4EB4-B253-0D0C86F2EB4B}">
      <dsp:nvSpPr>
        <dsp:cNvPr id="0" name=""/>
        <dsp:cNvSpPr/>
      </dsp:nvSpPr>
      <dsp:spPr>
        <a:xfrm>
          <a:off x="2516" y="0"/>
          <a:ext cx="2469296" cy="507365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Year One</a:t>
          </a:r>
          <a:endParaRPr lang="en-US" sz="4200" kern="1200" dirty="0"/>
        </a:p>
      </dsp:txBody>
      <dsp:txXfrm>
        <a:off x="2516" y="0"/>
        <a:ext cx="2469296" cy="1522095"/>
      </dsp:txXfrm>
    </dsp:sp>
    <dsp:sp modelId="{EFB82632-B3AC-437C-B161-13AC5F9D1859}">
      <dsp:nvSpPr>
        <dsp:cNvPr id="0" name=""/>
        <dsp:cNvSpPr/>
      </dsp:nvSpPr>
      <dsp:spPr>
        <a:xfrm>
          <a:off x="249446" y="1523581"/>
          <a:ext cx="1975437" cy="15297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CLNA</a:t>
          </a:r>
          <a:endParaRPr lang="en-US" sz="2000" kern="1200" dirty="0"/>
        </a:p>
      </dsp:txBody>
      <dsp:txXfrm>
        <a:off x="294252" y="1568387"/>
        <a:ext cx="1885825" cy="1440162"/>
      </dsp:txXfrm>
    </dsp:sp>
    <dsp:sp modelId="{5DC1465E-8A74-434C-B1E2-4FD056C36D59}">
      <dsp:nvSpPr>
        <dsp:cNvPr id="0" name=""/>
        <dsp:cNvSpPr/>
      </dsp:nvSpPr>
      <dsp:spPr>
        <a:xfrm>
          <a:off x="249446" y="3288706"/>
          <a:ext cx="1975437" cy="1529774"/>
        </a:xfrm>
        <a:prstGeom prst="roundRect">
          <a:avLst>
            <a:gd name="adj" fmla="val 10000"/>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Full Application</a:t>
          </a:r>
          <a:endParaRPr lang="en-US" sz="2000" kern="1200" dirty="0"/>
        </a:p>
      </dsp:txBody>
      <dsp:txXfrm>
        <a:off x="294252" y="3333512"/>
        <a:ext cx="1885825" cy="1440162"/>
      </dsp:txXfrm>
    </dsp:sp>
    <dsp:sp modelId="{CD25C11B-C5D6-4EDB-9A4E-1E04D4ACA1A9}">
      <dsp:nvSpPr>
        <dsp:cNvPr id="0" name=""/>
        <dsp:cNvSpPr/>
      </dsp:nvSpPr>
      <dsp:spPr>
        <a:xfrm>
          <a:off x="2657010" y="0"/>
          <a:ext cx="2469296" cy="507365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Year Two</a:t>
          </a:r>
          <a:endParaRPr lang="en-US" sz="4200" kern="1200" dirty="0"/>
        </a:p>
      </dsp:txBody>
      <dsp:txXfrm>
        <a:off x="2657010" y="0"/>
        <a:ext cx="2469296" cy="1522095"/>
      </dsp:txXfrm>
    </dsp:sp>
    <dsp:sp modelId="{1D29A5DD-5DC4-4744-9518-AF96EFC3A52E}">
      <dsp:nvSpPr>
        <dsp:cNvPr id="0" name=""/>
        <dsp:cNvSpPr/>
      </dsp:nvSpPr>
      <dsp:spPr>
        <a:xfrm>
          <a:off x="2903940" y="1523581"/>
          <a:ext cx="1975437" cy="1529774"/>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Budget</a:t>
          </a:r>
          <a:endParaRPr lang="en-US" sz="2000" kern="1200" dirty="0"/>
        </a:p>
      </dsp:txBody>
      <dsp:txXfrm>
        <a:off x="2948746" y="1568387"/>
        <a:ext cx="1885825" cy="1440162"/>
      </dsp:txXfrm>
    </dsp:sp>
    <dsp:sp modelId="{D121E537-2518-4346-8F12-A4CAD7EB2D52}">
      <dsp:nvSpPr>
        <dsp:cNvPr id="0" name=""/>
        <dsp:cNvSpPr/>
      </dsp:nvSpPr>
      <dsp:spPr>
        <a:xfrm>
          <a:off x="2903940" y="3288706"/>
          <a:ext cx="1975437" cy="1529774"/>
        </a:xfrm>
        <a:prstGeom prst="roundRect">
          <a:avLst>
            <a:gd name="adj" fmla="val 10000"/>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Any </a:t>
          </a:r>
          <a:r>
            <a:rPr lang="en-US" sz="2000" i="1" kern="1200" dirty="0" smtClean="0"/>
            <a:t>Changes</a:t>
          </a:r>
          <a:r>
            <a:rPr lang="en-US" sz="2000" kern="1200" dirty="0" smtClean="0"/>
            <a:t> to Application</a:t>
          </a:r>
          <a:endParaRPr lang="en-US" sz="2000" kern="1200" dirty="0"/>
        </a:p>
      </dsp:txBody>
      <dsp:txXfrm>
        <a:off x="2948746" y="3333512"/>
        <a:ext cx="1885825" cy="1440162"/>
      </dsp:txXfrm>
    </dsp:sp>
    <dsp:sp modelId="{074F9DC5-210E-4A43-B878-A18CAE4BC7B3}">
      <dsp:nvSpPr>
        <dsp:cNvPr id="0" name=""/>
        <dsp:cNvSpPr/>
      </dsp:nvSpPr>
      <dsp:spPr>
        <a:xfrm>
          <a:off x="5312442" y="0"/>
          <a:ext cx="2469296" cy="507365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Year Three</a:t>
          </a:r>
          <a:endParaRPr lang="en-US" sz="4200" kern="1200" dirty="0"/>
        </a:p>
      </dsp:txBody>
      <dsp:txXfrm>
        <a:off x="5312442" y="0"/>
        <a:ext cx="2469296" cy="1522095"/>
      </dsp:txXfrm>
    </dsp:sp>
    <dsp:sp modelId="{AA358EB7-A5B1-476B-85FF-1DD4EFD43E6E}">
      <dsp:nvSpPr>
        <dsp:cNvPr id="0" name=""/>
        <dsp:cNvSpPr/>
      </dsp:nvSpPr>
      <dsp:spPr>
        <a:xfrm>
          <a:off x="5558434" y="1522528"/>
          <a:ext cx="1975437" cy="996769"/>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CLNA</a:t>
          </a:r>
          <a:endParaRPr lang="en-US" sz="2000" kern="1200" dirty="0"/>
        </a:p>
      </dsp:txBody>
      <dsp:txXfrm>
        <a:off x="5587628" y="1551722"/>
        <a:ext cx="1917049" cy="938381"/>
      </dsp:txXfrm>
    </dsp:sp>
    <dsp:sp modelId="{A3C43B48-0E59-47E9-BB88-B7B3EE54A460}">
      <dsp:nvSpPr>
        <dsp:cNvPr id="0" name=""/>
        <dsp:cNvSpPr/>
      </dsp:nvSpPr>
      <dsp:spPr>
        <a:xfrm>
          <a:off x="5558434" y="2672646"/>
          <a:ext cx="1975437" cy="996769"/>
        </a:xfrm>
        <a:prstGeom prst="roundRect">
          <a:avLst>
            <a:gd name="adj" fmla="val 10000"/>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Budget</a:t>
          </a:r>
          <a:endParaRPr lang="en-US" sz="2000" kern="1200" dirty="0"/>
        </a:p>
      </dsp:txBody>
      <dsp:txXfrm>
        <a:off x="5587628" y="2701840"/>
        <a:ext cx="1917049" cy="938381"/>
      </dsp:txXfrm>
    </dsp:sp>
    <dsp:sp modelId="{35B69F27-729D-423E-BAD1-66B2EE545DCD}">
      <dsp:nvSpPr>
        <dsp:cNvPr id="0" name=""/>
        <dsp:cNvSpPr/>
      </dsp:nvSpPr>
      <dsp:spPr>
        <a:xfrm>
          <a:off x="5558434" y="3822764"/>
          <a:ext cx="1975437" cy="996769"/>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Any </a:t>
          </a:r>
          <a:r>
            <a:rPr lang="en-US" sz="2000" i="1" kern="1200" dirty="0" smtClean="0"/>
            <a:t>Changes</a:t>
          </a:r>
          <a:r>
            <a:rPr lang="en-US" sz="2000" kern="1200" dirty="0" smtClean="0"/>
            <a:t> to Application</a:t>
          </a:r>
          <a:endParaRPr lang="en-US" sz="2000" kern="1200" dirty="0"/>
        </a:p>
      </dsp:txBody>
      <dsp:txXfrm>
        <a:off x="5587628" y="3851958"/>
        <a:ext cx="1917049" cy="938381"/>
      </dsp:txXfrm>
    </dsp:sp>
    <dsp:sp modelId="{34469731-BC91-45F3-8628-2F583D296BCD}">
      <dsp:nvSpPr>
        <dsp:cNvPr id="0" name=""/>
        <dsp:cNvSpPr/>
      </dsp:nvSpPr>
      <dsp:spPr>
        <a:xfrm>
          <a:off x="7965998" y="0"/>
          <a:ext cx="2469296" cy="507365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Year Four</a:t>
          </a:r>
          <a:endParaRPr lang="en-US" sz="4200" kern="1200" dirty="0"/>
        </a:p>
      </dsp:txBody>
      <dsp:txXfrm>
        <a:off x="7965998" y="0"/>
        <a:ext cx="2469296" cy="1522095"/>
      </dsp:txXfrm>
    </dsp:sp>
    <dsp:sp modelId="{1A73AFC5-33D9-4F62-94CC-5162DF97AB46}">
      <dsp:nvSpPr>
        <dsp:cNvPr id="0" name=""/>
        <dsp:cNvSpPr/>
      </dsp:nvSpPr>
      <dsp:spPr>
        <a:xfrm>
          <a:off x="8212928" y="1523581"/>
          <a:ext cx="1975437" cy="1529774"/>
        </a:xfrm>
        <a:prstGeom prst="roundRect">
          <a:avLst>
            <a:gd name="adj" fmla="val 10000"/>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Budget</a:t>
          </a:r>
          <a:endParaRPr lang="en-US" sz="2000" kern="1200" dirty="0"/>
        </a:p>
      </dsp:txBody>
      <dsp:txXfrm>
        <a:off x="8257734" y="1568387"/>
        <a:ext cx="1885825" cy="1440162"/>
      </dsp:txXfrm>
    </dsp:sp>
    <dsp:sp modelId="{A0825041-FF5D-4CE7-807A-F5AA719AFC6C}">
      <dsp:nvSpPr>
        <dsp:cNvPr id="0" name=""/>
        <dsp:cNvSpPr/>
      </dsp:nvSpPr>
      <dsp:spPr>
        <a:xfrm>
          <a:off x="8212928" y="3288706"/>
          <a:ext cx="1975437" cy="152977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Any </a:t>
          </a:r>
          <a:r>
            <a:rPr lang="en-US" sz="2000" i="1" kern="1200" dirty="0" smtClean="0"/>
            <a:t>Changes</a:t>
          </a:r>
          <a:r>
            <a:rPr lang="en-US" sz="2000" kern="1200" dirty="0" smtClean="0"/>
            <a:t> to Application</a:t>
          </a:r>
          <a:endParaRPr lang="en-US" sz="2000" kern="1200" dirty="0"/>
        </a:p>
      </dsp:txBody>
      <dsp:txXfrm>
        <a:off x="8257734" y="3333512"/>
        <a:ext cx="1885825" cy="1440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E4F-1D47-4499-A068-1001C168E200}">
      <dsp:nvSpPr>
        <dsp:cNvPr id="0" name=""/>
        <dsp:cNvSpPr/>
      </dsp:nvSpPr>
      <dsp:spPr>
        <a:xfrm rot="10800000">
          <a:off x="0" y="43631"/>
          <a:ext cx="6999872" cy="869496"/>
        </a:xfrm>
        <a:prstGeom prst="trapezoid">
          <a:avLst>
            <a:gd name="adj" fmla="val 57503"/>
          </a:avLst>
        </a:prstGeom>
        <a:solidFill>
          <a:srgbClr val="9E20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bg1"/>
              </a:solidFill>
            </a:rPr>
            <a:t>Six Steps to Completing CLNA</a:t>
          </a:r>
        </a:p>
      </dsp:txBody>
      <dsp:txXfrm rot="-10800000">
        <a:off x="1224977" y="43631"/>
        <a:ext cx="4549916" cy="869496"/>
      </dsp:txXfrm>
    </dsp:sp>
    <dsp:sp modelId="{9C446256-EA6F-4FDB-991A-88E7ED945164}">
      <dsp:nvSpPr>
        <dsp:cNvPr id="0" name=""/>
        <dsp:cNvSpPr/>
      </dsp:nvSpPr>
      <dsp:spPr>
        <a:xfrm rot="10800000">
          <a:off x="499990" y="869496"/>
          <a:ext cx="5999890" cy="869496"/>
        </a:xfrm>
        <a:prstGeom prst="trapezoid">
          <a:avLst>
            <a:gd name="adj" fmla="val 57503"/>
          </a:avLst>
        </a:prstGeom>
        <a:solidFill>
          <a:srgbClr val="C8EE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t>1. Student Peformance</a:t>
          </a:r>
        </a:p>
        <a:p>
          <a:pPr lvl="0" algn="ctr" defTabSz="488950">
            <a:lnSpc>
              <a:spcPct val="90000"/>
            </a:lnSpc>
            <a:spcBef>
              <a:spcPct val="0"/>
            </a:spcBef>
            <a:spcAft>
              <a:spcPct val="35000"/>
            </a:spcAft>
          </a:pPr>
          <a:r>
            <a:rPr lang="en-US" sz="1100" b="1" kern="1200"/>
            <a:t>All CTE district Programs</a:t>
          </a:r>
        </a:p>
      </dsp:txBody>
      <dsp:txXfrm rot="-10800000">
        <a:off x="1549971" y="869496"/>
        <a:ext cx="3899928" cy="869496"/>
      </dsp:txXfrm>
    </dsp:sp>
    <dsp:sp modelId="{F59A682D-B6BA-45E5-8B85-5F35EDCA97CB}">
      <dsp:nvSpPr>
        <dsp:cNvPr id="0" name=""/>
        <dsp:cNvSpPr/>
      </dsp:nvSpPr>
      <dsp:spPr>
        <a:xfrm rot="10800000">
          <a:off x="999981" y="1738992"/>
          <a:ext cx="4999908" cy="869496"/>
        </a:xfrm>
        <a:prstGeom prst="trapezoid">
          <a:avLst>
            <a:gd name="adj" fmla="val 57503"/>
          </a:avLst>
        </a:prstGeom>
        <a:solidFill>
          <a:srgbClr val="FCE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t>2. Labor Market</a:t>
          </a:r>
        </a:p>
        <a:p>
          <a:pPr lvl="0" algn="ctr" defTabSz="488950">
            <a:lnSpc>
              <a:spcPct val="90000"/>
            </a:lnSpc>
            <a:spcBef>
              <a:spcPct val="0"/>
            </a:spcBef>
            <a:spcAft>
              <a:spcPct val="35000"/>
            </a:spcAft>
          </a:pPr>
          <a:r>
            <a:rPr lang="en-US" sz="1100" b="1" kern="1200"/>
            <a:t>Workforce Region and Statewide Data</a:t>
          </a:r>
        </a:p>
      </dsp:txBody>
      <dsp:txXfrm rot="-10800000">
        <a:off x="1874965" y="1738992"/>
        <a:ext cx="3249940" cy="869496"/>
      </dsp:txXfrm>
    </dsp:sp>
    <dsp:sp modelId="{B16CDF3A-99B7-4575-BA5A-C7AE7C68B78C}">
      <dsp:nvSpPr>
        <dsp:cNvPr id="0" name=""/>
        <dsp:cNvSpPr/>
      </dsp:nvSpPr>
      <dsp:spPr>
        <a:xfrm rot="10800000">
          <a:off x="1475053" y="2608489"/>
          <a:ext cx="3999926" cy="869496"/>
        </a:xfrm>
        <a:prstGeom prst="trapezoid">
          <a:avLst>
            <a:gd name="adj" fmla="val 57503"/>
          </a:avLst>
        </a:prstGeom>
        <a:solidFill>
          <a:srgbClr val="C5D9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t>3. Size, Scope and Quality</a:t>
          </a:r>
        </a:p>
        <a:p>
          <a:pPr lvl="0" algn="ctr" defTabSz="488950">
            <a:lnSpc>
              <a:spcPct val="90000"/>
            </a:lnSpc>
            <a:spcBef>
              <a:spcPct val="0"/>
            </a:spcBef>
            <a:spcAft>
              <a:spcPct val="35000"/>
            </a:spcAft>
          </a:pPr>
          <a:r>
            <a:rPr lang="en-US" sz="1100" b="1" kern="1200"/>
            <a:t>Current and Potentional Perkins Funded District Data</a:t>
          </a:r>
        </a:p>
      </dsp:txBody>
      <dsp:txXfrm rot="-10800000">
        <a:off x="2175040" y="2608489"/>
        <a:ext cx="2599952" cy="869496"/>
      </dsp:txXfrm>
    </dsp:sp>
    <dsp:sp modelId="{F64D0DF6-E22D-44BA-A69D-BD428A3503A0}">
      <dsp:nvSpPr>
        <dsp:cNvPr id="0" name=""/>
        <dsp:cNvSpPr/>
      </dsp:nvSpPr>
      <dsp:spPr>
        <a:xfrm rot="10800000">
          <a:off x="1999963" y="3477985"/>
          <a:ext cx="2999945" cy="869496"/>
        </a:xfrm>
        <a:prstGeom prst="trapezoid">
          <a:avLst>
            <a:gd name="adj" fmla="val 57503"/>
          </a:avLst>
        </a:prstGeom>
        <a:solidFill>
          <a:srgbClr val="C8EE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t>4. Implementing Programs of Study</a:t>
          </a:r>
        </a:p>
        <a:p>
          <a:pPr lvl="0" algn="ctr" defTabSz="488950">
            <a:lnSpc>
              <a:spcPct val="90000"/>
            </a:lnSpc>
            <a:spcBef>
              <a:spcPct val="0"/>
            </a:spcBef>
            <a:spcAft>
              <a:spcPct val="35000"/>
            </a:spcAft>
          </a:pPr>
          <a:r>
            <a:rPr lang="en-US" sz="1100" b="1" kern="1200"/>
            <a:t>Current and Potential Perkins Funded Data</a:t>
          </a:r>
        </a:p>
      </dsp:txBody>
      <dsp:txXfrm rot="-10800000">
        <a:off x="2524953" y="3477985"/>
        <a:ext cx="1949964" cy="869496"/>
      </dsp:txXfrm>
    </dsp:sp>
    <dsp:sp modelId="{38215CDF-1BFA-46D1-B5CF-6FCACCC66BA3}">
      <dsp:nvSpPr>
        <dsp:cNvPr id="0" name=""/>
        <dsp:cNvSpPr/>
      </dsp:nvSpPr>
      <dsp:spPr>
        <a:xfrm rot="10800000">
          <a:off x="2499954" y="4347482"/>
          <a:ext cx="1999963" cy="869496"/>
        </a:xfrm>
        <a:prstGeom prst="trapezoid">
          <a:avLst>
            <a:gd name="adj" fmla="val 57503"/>
          </a:avLst>
        </a:prstGeom>
        <a:solidFill>
          <a:srgbClr val="FCE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t>5. Staff Recruitment and Retention</a:t>
          </a:r>
        </a:p>
        <a:p>
          <a:pPr lvl="0" algn="ctr" defTabSz="488950">
            <a:lnSpc>
              <a:spcPct val="90000"/>
            </a:lnSpc>
            <a:spcBef>
              <a:spcPct val="0"/>
            </a:spcBef>
            <a:spcAft>
              <a:spcPct val="35000"/>
            </a:spcAft>
          </a:pPr>
          <a:r>
            <a:rPr lang="en-US" sz="1100" b="1" kern="1200"/>
            <a:t>All CTE Staff</a:t>
          </a:r>
        </a:p>
      </dsp:txBody>
      <dsp:txXfrm rot="-10800000">
        <a:off x="2849947" y="4347482"/>
        <a:ext cx="1299976" cy="869496"/>
      </dsp:txXfrm>
    </dsp:sp>
    <dsp:sp modelId="{C8381E43-7881-4677-8671-9F293FFF6CFE}">
      <dsp:nvSpPr>
        <dsp:cNvPr id="0" name=""/>
        <dsp:cNvSpPr/>
      </dsp:nvSpPr>
      <dsp:spPr>
        <a:xfrm rot="10800000">
          <a:off x="2999945" y="5216978"/>
          <a:ext cx="999981" cy="869496"/>
        </a:xfrm>
        <a:prstGeom prst="trapezoid">
          <a:avLst>
            <a:gd name="adj" fmla="val 57503"/>
          </a:avLst>
        </a:prstGeom>
        <a:solidFill>
          <a:srgbClr val="C5D9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t>6. Goals and Budget</a:t>
          </a:r>
        </a:p>
        <a:p>
          <a:pPr lvl="0" algn="ctr" defTabSz="488950">
            <a:lnSpc>
              <a:spcPct val="90000"/>
            </a:lnSpc>
            <a:spcBef>
              <a:spcPct val="0"/>
            </a:spcBef>
            <a:spcAft>
              <a:spcPct val="35000"/>
            </a:spcAft>
          </a:pPr>
          <a:r>
            <a:rPr lang="en-US" sz="1100" b="1" kern="1200"/>
            <a:t>Perkins Funded Programs</a:t>
          </a:r>
        </a:p>
      </dsp:txBody>
      <dsp:txXfrm rot="-10800000">
        <a:off x="2999945" y="5216978"/>
        <a:ext cx="999981" cy="8694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D6ADA57-CBE8-4DE7-AB15-ABAD02E9986E}" type="datetimeFigureOut">
              <a:rPr lang="en-US" smtClean="0"/>
              <a:t>5/12/2020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22F00F3-9A2D-47D6-A50C-77A1A7FA0723}" type="slidenum">
              <a:rPr lang="en-US" smtClean="0"/>
              <a:t>‹#›</a:t>
            </a:fld>
            <a:endParaRPr lang="en-US"/>
          </a:p>
        </p:txBody>
      </p:sp>
    </p:spTree>
    <p:extLst>
      <p:ext uri="{BB962C8B-B14F-4D97-AF65-F5344CB8AC3E}">
        <p14:creationId xmlns:p14="http://schemas.microsoft.com/office/powerpoint/2010/main" val="1514192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9AF9E4D-1644-4082-8150-BE09A4723F99}" type="datetimeFigureOut">
              <a:rPr lang="en-US" smtClean="0"/>
              <a:t>5/12/2020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B607DD56-5374-487F-8811-6A3F110A5717}" type="slidenum">
              <a:rPr lang="en-US" smtClean="0"/>
              <a:t>‹#›</a:t>
            </a:fld>
            <a:endParaRPr lang="en-US"/>
          </a:p>
        </p:txBody>
      </p:sp>
    </p:spTree>
    <p:extLst>
      <p:ext uri="{BB962C8B-B14F-4D97-AF65-F5344CB8AC3E}">
        <p14:creationId xmlns:p14="http://schemas.microsoft.com/office/powerpoint/2010/main" val="379343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CF3F6-4315-3247-AFD8-E7769127DE12}" type="slidenum">
              <a:rPr lang="en-US" smtClean="0"/>
              <a:t>4</a:t>
            </a:fld>
            <a:endParaRPr lang="en-US"/>
          </a:p>
        </p:txBody>
      </p:sp>
    </p:spTree>
    <p:extLst>
      <p:ext uri="{BB962C8B-B14F-4D97-AF65-F5344CB8AC3E}">
        <p14:creationId xmlns:p14="http://schemas.microsoft.com/office/powerpoint/2010/main" val="300146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04F48-9D8B-4CF3-A3B2-1114A4DAC14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122F2-C303-486E-91BC-72070B5A88EA}" type="slidenum">
              <a:rPr lang="en-US" smtClean="0"/>
              <a:t>‹#›</a:t>
            </a:fld>
            <a:endParaRPr lang="en-US"/>
          </a:p>
        </p:txBody>
      </p:sp>
    </p:spTree>
    <p:extLst>
      <p:ext uri="{BB962C8B-B14F-4D97-AF65-F5344CB8AC3E}">
        <p14:creationId xmlns:p14="http://schemas.microsoft.com/office/powerpoint/2010/main" val="371854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04F48-9D8B-4CF3-A3B2-1114A4DAC14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122F2-C303-486E-91BC-72070B5A88EA}" type="slidenum">
              <a:rPr lang="en-US" smtClean="0"/>
              <a:t>‹#›</a:t>
            </a:fld>
            <a:endParaRPr lang="en-US"/>
          </a:p>
        </p:txBody>
      </p:sp>
    </p:spTree>
    <p:extLst>
      <p:ext uri="{BB962C8B-B14F-4D97-AF65-F5344CB8AC3E}">
        <p14:creationId xmlns:p14="http://schemas.microsoft.com/office/powerpoint/2010/main" val="296293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04F48-9D8B-4CF3-A3B2-1114A4DAC14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122F2-C303-486E-91BC-72070B5A88EA}" type="slidenum">
              <a:rPr lang="en-US" smtClean="0"/>
              <a:t>‹#›</a:t>
            </a:fld>
            <a:endParaRPr lang="en-US"/>
          </a:p>
        </p:txBody>
      </p:sp>
    </p:spTree>
    <p:extLst>
      <p:ext uri="{BB962C8B-B14F-4D97-AF65-F5344CB8AC3E}">
        <p14:creationId xmlns:p14="http://schemas.microsoft.com/office/powerpoint/2010/main" val="11470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4326" y="-2"/>
            <a:ext cx="10437673" cy="1325563"/>
          </a:xfrm>
        </p:spPr>
        <p:txBody>
          <a:bodyPr>
            <a:normAutofit/>
          </a:bodyPr>
          <a:lstStyle>
            <a:lvl1pPr>
              <a:defRPr sz="4000">
                <a:solidFill>
                  <a:srgbClr val="0DAAB4"/>
                </a:solidFill>
              </a:defRPr>
            </a:lvl1pPr>
          </a:lstStyle>
          <a:p>
            <a:r>
              <a:rPr lang="en-US" dirty="0"/>
              <a:t>Click to edit Master title style</a:t>
            </a:r>
          </a:p>
        </p:txBody>
      </p:sp>
      <p:sp>
        <p:nvSpPr>
          <p:cNvPr id="3" name="Content Placeholder 2"/>
          <p:cNvSpPr>
            <a:spLocks noGrp="1"/>
          </p:cNvSpPr>
          <p:nvPr>
            <p:ph idx="1"/>
          </p:nvPr>
        </p:nvSpPr>
        <p:spPr>
          <a:xfrm>
            <a:off x="1754325" y="1325561"/>
            <a:ext cx="10437673" cy="5073852"/>
          </a:xfrm>
        </p:spPr>
        <p:txBody>
          <a:bodyPr/>
          <a:lstStyle>
            <a:lvl1pPr>
              <a:defRPr sz="3200"/>
            </a:lvl1pPr>
            <a:lvl2pPr>
              <a:defRPr sz="2800">
                <a:solidFill>
                  <a:srgbClr val="C00000"/>
                </a:solidFill>
              </a:defRPr>
            </a:lvl2pPr>
            <a:lvl3pPr>
              <a:defRPr sz="2400">
                <a:solidFill>
                  <a:srgbClr val="0070C0"/>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F04F48-9D8B-4CF3-A3B2-1114A4DAC14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122F2-C303-486E-91BC-72070B5A88EA}" type="slidenum">
              <a:rPr lang="en-US" smtClean="0"/>
              <a:t>‹#›</a:t>
            </a:fld>
            <a:endParaRPr lang="en-US"/>
          </a:p>
        </p:txBody>
      </p:sp>
      <p:sp>
        <p:nvSpPr>
          <p:cNvPr id="7" name="TextBox 6"/>
          <p:cNvSpPr txBox="1"/>
          <p:nvPr userDrawn="1"/>
        </p:nvSpPr>
        <p:spPr>
          <a:xfrm rot="16200000">
            <a:off x="-2551838" y="2551836"/>
            <a:ext cx="6858002" cy="1754326"/>
          </a:xfrm>
          <a:prstGeom prst="rect">
            <a:avLst/>
          </a:prstGeom>
          <a:solidFill>
            <a:srgbClr val="0DAAB4"/>
          </a:solidFill>
        </p:spPr>
        <p:txBody>
          <a:bodyPr wrap="square" rtlCol="0">
            <a:spAutoFit/>
          </a:bodyPr>
          <a:lstStyle/>
          <a:p>
            <a:pPr algn="ctr"/>
            <a:r>
              <a:rPr lang="en-US" sz="5400" dirty="0">
                <a:solidFill>
                  <a:srgbClr val="FCE100"/>
                </a:solidFill>
                <a:latin typeface="Broadway" panose="04040905080B02020502" pitchFamily="82" charset="0"/>
              </a:rPr>
              <a:t>Oklahoma</a:t>
            </a:r>
          </a:p>
          <a:p>
            <a:pPr algn="ctr"/>
            <a:r>
              <a:rPr lang="en-US" sz="5400" dirty="0">
                <a:solidFill>
                  <a:srgbClr val="FCE100"/>
                </a:solidFill>
                <a:latin typeface="Broadway" panose="04040905080B02020502" pitchFamily="82" charset="0"/>
              </a:rPr>
              <a:t>Perkins V </a:t>
            </a:r>
          </a:p>
        </p:txBody>
      </p:sp>
    </p:spTree>
    <p:extLst>
      <p:ext uri="{BB962C8B-B14F-4D97-AF65-F5344CB8AC3E}">
        <p14:creationId xmlns:p14="http://schemas.microsoft.com/office/powerpoint/2010/main" val="44972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04F48-9D8B-4CF3-A3B2-1114A4DAC142}"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122F2-C303-486E-91BC-72070B5A88EA}" type="slidenum">
              <a:rPr lang="en-US" smtClean="0"/>
              <a:t>‹#›</a:t>
            </a:fld>
            <a:endParaRPr lang="en-US"/>
          </a:p>
        </p:txBody>
      </p:sp>
    </p:spTree>
    <p:extLst>
      <p:ext uri="{BB962C8B-B14F-4D97-AF65-F5344CB8AC3E}">
        <p14:creationId xmlns:p14="http://schemas.microsoft.com/office/powerpoint/2010/main" val="420812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4327" y="-134754"/>
            <a:ext cx="10437673" cy="1325563"/>
          </a:xfrm>
        </p:spPr>
        <p:txBody>
          <a:bodyPr>
            <a:normAutofit/>
          </a:bodyPr>
          <a:lstStyle>
            <a:lvl1pPr algn="l" defTabSz="914400" rtl="0" eaLnBrk="1" latinLnBrk="0" hangingPunct="1">
              <a:lnSpc>
                <a:spcPct val="90000"/>
              </a:lnSpc>
              <a:spcBef>
                <a:spcPct val="0"/>
              </a:spcBef>
              <a:buNone/>
              <a:defRPr lang="en-US" sz="4000" kern="1200" dirty="0">
                <a:solidFill>
                  <a:srgbClr val="0DAAB4"/>
                </a:solidFill>
                <a:latin typeface="+mj-lt"/>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1754327" y="1190809"/>
            <a:ext cx="4992982" cy="4351338"/>
          </a:xfrm>
        </p:spPr>
        <p:txBody>
          <a:bodyPr/>
          <a:lstStyle>
            <a:lvl1pPr>
              <a:defRPr sz="3200"/>
            </a:lvl1pPr>
            <a:lvl2pPr>
              <a:defRPr sz="2800">
                <a:solidFill>
                  <a:srgbClr val="C00000"/>
                </a:solidFill>
              </a:defRPr>
            </a:lvl2pPr>
            <a:lvl3pPr>
              <a:defRPr sz="2400">
                <a:solidFill>
                  <a:srgbClr val="0DAAB4"/>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228573" y="1190809"/>
            <a:ext cx="4819047" cy="4351338"/>
          </a:xfrm>
        </p:spPr>
        <p:txBody>
          <a:bodyPr/>
          <a:lstStyle>
            <a:lvl1pPr>
              <a:defRPr sz="3200"/>
            </a:lvl1pPr>
            <a:lvl2pPr>
              <a:defRPr sz="2800">
                <a:solidFill>
                  <a:srgbClr val="C00000"/>
                </a:solidFill>
              </a:defRPr>
            </a:lvl2pPr>
            <a:lvl3pPr>
              <a:defRPr sz="2400">
                <a:solidFill>
                  <a:srgbClr val="0DAAB4"/>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F04F48-9D8B-4CF3-A3B2-1114A4DAC142}"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122F2-C303-486E-91BC-72070B5A88EA}" type="slidenum">
              <a:rPr lang="en-US" smtClean="0"/>
              <a:t>‹#›</a:t>
            </a:fld>
            <a:endParaRPr lang="en-US"/>
          </a:p>
        </p:txBody>
      </p:sp>
      <p:sp>
        <p:nvSpPr>
          <p:cNvPr id="8" name="TextBox 7"/>
          <p:cNvSpPr txBox="1"/>
          <p:nvPr userDrawn="1"/>
        </p:nvSpPr>
        <p:spPr>
          <a:xfrm rot="16200000">
            <a:off x="-2551838" y="2551836"/>
            <a:ext cx="6858002" cy="1754326"/>
          </a:xfrm>
          <a:prstGeom prst="rect">
            <a:avLst/>
          </a:prstGeom>
          <a:solidFill>
            <a:srgbClr val="0DAAB4"/>
          </a:solidFill>
        </p:spPr>
        <p:txBody>
          <a:bodyPr wrap="square" rtlCol="0">
            <a:spAutoFit/>
          </a:bodyPr>
          <a:lstStyle/>
          <a:p>
            <a:pPr algn="ctr"/>
            <a:r>
              <a:rPr lang="en-US" sz="5400" dirty="0">
                <a:solidFill>
                  <a:srgbClr val="FCE100"/>
                </a:solidFill>
                <a:latin typeface="Broadway" panose="04040905080B02020502" pitchFamily="82" charset="0"/>
              </a:rPr>
              <a:t>Oklahoma</a:t>
            </a:r>
          </a:p>
          <a:p>
            <a:pPr algn="ctr"/>
            <a:r>
              <a:rPr lang="en-US" sz="5400" dirty="0">
                <a:solidFill>
                  <a:srgbClr val="FCE100"/>
                </a:solidFill>
                <a:latin typeface="Broadway" panose="04040905080B02020502" pitchFamily="82" charset="0"/>
              </a:rPr>
              <a:t>Perkins V </a:t>
            </a:r>
          </a:p>
        </p:txBody>
      </p:sp>
    </p:spTree>
    <p:extLst>
      <p:ext uri="{BB962C8B-B14F-4D97-AF65-F5344CB8AC3E}">
        <p14:creationId xmlns:p14="http://schemas.microsoft.com/office/powerpoint/2010/main" val="121442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04F48-9D8B-4CF3-A3B2-1114A4DAC142}"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122F2-C303-486E-91BC-72070B5A88EA}" type="slidenum">
              <a:rPr lang="en-US" smtClean="0"/>
              <a:t>‹#›</a:t>
            </a:fld>
            <a:endParaRPr lang="en-US"/>
          </a:p>
        </p:txBody>
      </p:sp>
    </p:spTree>
    <p:extLst>
      <p:ext uri="{BB962C8B-B14F-4D97-AF65-F5344CB8AC3E}">
        <p14:creationId xmlns:p14="http://schemas.microsoft.com/office/powerpoint/2010/main" val="204778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04F48-9D8B-4CF3-A3B2-1114A4DAC142}"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122F2-C303-486E-91BC-72070B5A88EA}" type="slidenum">
              <a:rPr lang="en-US" smtClean="0"/>
              <a:t>‹#›</a:t>
            </a:fld>
            <a:endParaRPr lang="en-US"/>
          </a:p>
        </p:txBody>
      </p:sp>
    </p:spTree>
    <p:extLst>
      <p:ext uri="{BB962C8B-B14F-4D97-AF65-F5344CB8AC3E}">
        <p14:creationId xmlns:p14="http://schemas.microsoft.com/office/powerpoint/2010/main" val="34318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04F48-9D8B-4CF3-A3B2-1114A4DAC142}"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122F2-C303-486E-91BC-72070B5A88EA}" type="slidenum">
              <a:rPr lang="en-US" smtClean="0"/>
              <a:t>‹#›</a:t>
            </a:fld>
            <a:endParaRPr lang="en-US"/>
          </a:p>
        </p:txBody>
      </p:sp>
    </p:spTree>
    <p:extLst>
      <p:ext uri="{BB962C8B-B14F-4D97-AF65-F5344CB8AC3E}">
        <p14:creationId xmlns:p14="http://schemas.microsoft.com/office/powerpoint/2010/main" val="403166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F04F48-9D8B-4CF3-A3B2-1114A4DAC142}"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122F2-C303-486E-91BC-72070B5A88EA}" type="slidenum">
              <a:rPr lang="en-US" smtClean="0"/>
              <a:t>‹#›</a:t>
            </a:fld>
            <a:endParaRPr lang="en-US"/>
          </a:p>
        </p:txBody>
      </p:sp>
    </p:spTree>
    <p:extLst>
      <p:ext uri="{BB962C8B-B14F-4D97-AF65-F5344CB8AC3E}">
        <p14:creationId xmlns:p14="http://schemas.microsoft.com/office/powerpoint/2010/main" val="68568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F04F48-9D8B-4CF3-A3B2-1114A4DAC142}"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122F2-C303-486E-91BC-72070B5A88EA}" type="slidenum">
              <a:rPr lang="en-US" smtClean="0"/>
              <a:t>‹#›</a:t>
            </a:fld>
            <a:endParaRPr lang="en-US"/>
          </a:p>
        </p:txBody>
      </p:sp>
    </p:spTree>
    <p:extLst>
      <p:ext uri="{BB962C8B-B14F-4D97-AF65-F5344CB8AC3E}">
        <p14:creationId xmlns:p14="http://schemas.microsoft.com/office/powerpoint/2010/main" val="213235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04F48-9D8B-4CF3-A3B2-1114A4DAC142}" type="datetimeFigureOut">
              <a:rPr lang="en-US" smtClean="0"/>
              <a:t>5/12/2020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122F2-C303-486E-91BC-72070B5A88EA}" type="slidenum">
              <a:rPr lang="en-US" smtClean="0"/>
              <a:t>‹#›</a:t>
            </a:fld>
            <a:endParaRPr lang="en-US"/>
          </a:p>
        </p:txBody>
      </p:sp>
    </p:spTree>
    <p:extLst>
      <p:ext uri="{BB962C8B-B14F-4D97-AF65-F5344CB8AC3E}">
        <p14:creationId xmlns:p14="http://schemas.microsoft.com/office/powerpoint/2010/main" val="159737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kcareertech.org/about/state-agency/divisions/federal-legislation-assistance/carl-perkins/perkins-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osh.Miller@Careertech.ok.gov" TargetMode="External"/><Relationship Id="rId7" Type="http://schemas.openxmlformats.org/officeDocument/2006/relationships/hyperlink" Target="mailto:Lisa.Batchelder@Careertech.ok.gov" TargetMode="External"/><Relationship Id="rId2" Type="http://schemas.openxmlformats.org/officeDocument/2006/relationships/hyperlink" Target="mailto:Janet.Cooper@Careertech.ok.gov" TargetMode="External"/><Relationship Id="rId1" Type="http://schemas.openxmlformats.org/officeDocument/2006/relationships/slideLayout" Target="../slideLayouts/slideLayout2.xml"/><Relationship Id="rId6" Type="http://schemas.openxmlformats.org/officeDocument/2006/relationships/hyperlink" Target="mailto:Stephanie.Hodges@Careertech.ok.gov" TargetMode="External"/><Relationship Id="rId5" Type="http://schemas.openxmlformats.org/officeDocument/2006/relationships/hyperlink" Target="mailto:Leath.Bauther@Careertech.ok.gov" TargetMode="External"/><Relationship Id="rId4" Type="http://schemas.openxmlformats.org/officeDocument/2006/relationships/hyperlink" Target="mailto:Debbie.Hamble@Careertech.ok.gov"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50DF7EC-9E81-8A4B-B5B7-B91F8664E0D5}"/>
              </a:ext>
            </a:extLst>
          </p:cNvPr>
          <p:cNvSpPr>
            <a:spLocks noGrp="1"/>
          </p:cNvSpPr>
          <p:nvPr>
            <p:ph type="sldNum" sz="quarter" idx="12"/>
          </p:nvPr>
        </p:nvSpPr>
        <p:spPr/>
        <p:txBody>
          <a:bodyPr/>
          <a:lstStyle/>
          <a:p>
            <a:fld id="{9587F177-DCEB-404B-B578-065F87678560}" type="slidenum">
              <a:rPr lang="en-US" smtClean="0"/>
              <a:pPr/>
              <a:t>1</a:t>
            </a:fld>
            <a:endParaRPr lang="en-US"/>
          </a:p>
        </p:txBody>
      </p:sp>
      <p:pic>
        <p:nvPicPr>
          <p:cNvPr id="6" name="Picture 5">
            <a:extLst>
              <a:ext uri="{FF2B5EF4-FFF2-40B4-BE49-F238E27FC236}">
                <a16:creationId xmlns:a16="http://schemas.microsoft.com/office/drawing/2014/main" id="{67716275-CDBD-5747-829C-020F09861CA8}"/>
              </a:ext>
            </a:extLst>
          </p:cNvPr>
          <p:cNvPicPr>
            <a:picLocks noChangeAspect="1"/>
          </p:cNvPicPr>
          <p:nvPr/>
        </p:nvPicPr>
        <p:blipFill>
          <a:blip r:embed="rId2"/>
          <a:stretch>
            <a:fillRect/>
          </a:stretch>
        </p:blipFill>
        <p:spPr>
          <a:xfrm>
            <a:off x="1447800" y="80963"/>
            <a:ext cx="9144000" cy="6858000"/>
          </a:xfrm>
          <a:prstGeom prst="rect">
            <a:avLst/>
          </a:prstGeom>
        </p:spPr>
      </p:pic>
      <p:sp>
        <p:nvSpPr>
          <p:cNvPr id="5" name="TextBox 4"/>
          <p:cNvSpPr txBox="1"/>
          <p:nvPr/>
        </p:nvSpPr>
        <p:spPr>
          <a:xfrm>
            <a:off x="5334000" y="914401"/>
            <a:ext cx="5029200" cy="4524315"/>
          </a:xfrm>
          <a:prstGeom prst="rect">
            <a:avLst/>
          </a:prstGeom>
          <a:noFill/>
        </p:spPr>
        <p:txBody>
          <a:bodyPr wrap="square" rtlCol="0">
            <a:spAutoFit/>
          </a:bodyPr>
          <a:lstStyle/>
          <a:p>
            <a:r>
              <a:rPr lang="en-US" sz="7200" dirty="0"/>
              <a:t>Perkins V</a:t>
            </a:r>
          </a:p>
          <a:p>
            <a:r>
              <a:rPr lang="en-US" sz="5400" dirty="0"/>
              <a:t>Strengthening Career and Technical for the 21</a:t>
            </a:r>
            <a:r>
              <a:rPr lang="en-US" sz="5400" baseline="30000" dirty="0"/>
              <a:t>st</a:t>
            </a:r>
            <a:r>
              <a:rPr lang="en-US" sz="5400" dirty="0"/>
              <a:t> Century Act</a:t>
            </a:r>
          </a:p>
        </p:txBody>
      </p:sp>
      <p:sp>
        <p:nvSpPr>
          <p:cNvPr id="7" name="TextBox 6"/>
          <p:cNvSpPr txBox="1"/>
          <p:nvPr/>
        </p:nvSpPr>
        <p:spPr>
          <a:xfrm>
            <a:off x="5410200" y="5530790"/>
            <a:ext cx="4876800" cy="400110"/>
          </a:xfrm>
          <a:prstGeom prst="rect">
            <a:avLst/>
          </a:prstGeom>
          <a:noFill/>
        </p:spPr>
        <p:txBody>
          <a:bodyPr wrap="square" rtlCol="0">
            <a:spAutoFit/>
          </a:bodyPr>
          <a:lstStyle/>
          <a:p>
            <a:r>
              <a:rPr lang="en-US" sz="2000" dirty="0"/>
              <a:t>Letha Bauter, Federal Programs Manager</a:t>
            </a:r>
          </a:p>
        </p:txBody>
      </p:sp>
    </p:spTree>
    <p:extLst>
      <p:ext uri="{BB962C8B-B14F-4D97-AF65-F5344CB8AC3E}">
        <p14:creationId xmlns:p14="http://schemas.microsoft.com/office/powerpoint/2010/main" val="339735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19289116"/>
              </p:ext>
            </p:extLst>
          </p:nvPr>
        </p:nvGraphicFramePr>
        <p:xfrm>
          <a:off x="2214881" y="336885"/>
          <a:ext cx="9758946" cy="632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84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Four-Year Application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557166"/>
              </p:ext>
            </p:extLst>
          </p:nvPr>
        </p:nvGraphicFramePr>
        <p:xfrm>
          <a:off x="1754188" y="1325563"/>
          <a:ext cx="10437812"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354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Content Placeholder 3"/>
          <p:cNvSpPr>
            <a:spLocks noGrp="1"/>
          </p:cNvSpPr>
          <p:nvPr>
            <p:ph sz="half" idx="1"/>
          </p:nvPr>
        </p:nvSpPr>
        <p:spPr>
          <a:xfrm>
            <a:off x="1980181" y="1729824"/>
            <a:ext cx="4992982" cy="4351338"/>
          </a:xfrm>
        </p:spPr>
        <p:txBody>
          <a:bodyPr/>
          <a:lstStyle/>
          <a:p>
            <a:r>
              <a:rPr lang="en-US" dirty="0" smtClean="0"/>
              <a:t>CLNA</a:t>
            </a:r>
          </a:p>
          <a:p>
            <a:r>
              <a:rPr lang="en-US" dirty="0" err="1" smtClean="0"/>
              <a:t>CareerTech</a:t>
            </a:r>
            <a:r>
              <a:rPr lang="en-US" dirty="0" smtClean="0"/>
              <a:t> Staff</a:t>
            </a:r>
          </a:p>
          <a:p>
            <a:pPr marL="971550" lvl="1" indent="-514350">
              <a:buFont typeface="+mj-lt"/>
              <a:buAutoNum type="arabicPeriod"/>
            </a:pPr>
            <a:r>
              <a:rPr lang="en-US" dirty="0" smtClean="0"/>
              <a:t>Carl Perkins Division</a:t>
            </a:r>
          </a:p>
          <a:p>
            <a:pPr marL="971550" lvl="1" indent="-514350">
              <a:buFont typeface="+mj-lt"/>
              <a:buAutoNum type="arabicPeriod"/>
            </a:pPr>
            <a:r>
              <a:rPr lang="en-US" dirty="0" smtClean="0"/>
              <a:t>Program Administrators</a:t>
            </a:r>
          </a:p>
          <a:p>
            <a:pPr marL="971550" lvl="1" indent="-514350">
              <a:buFont typeface="+mj-lt"/>
              <a:buAutoNum type="arabicPeriod"/>
            </a:pPr>
            <a:r>
              <a:rPr lang="en-US" dirty="0" smtClean="0"/>
              <a:t>Regional Coordinators</a:t>
            </a:r>
          </a:p>
          <a:p>
            <a:pPr marL="457200" lvl="1" indent="0">
              <a:buNone/>
            </a:pPr>
            <a:endParaRPr lang="en-US" dirty="0" smtClean="0"/>
          </a:p>
        </p:txBody>
      </p:sp>
      <p:sp>
        <p:nvSpPr>
          <p:cNvPr id="5" name="Content Placeholder 4"/>
          <p:cNvSpPr>
            <a:spLocks noGrp="1"/>
          </p:cNvSpPr>
          <p:nvPr>
            <p:ph sz="half" idx="2"/>
          </p:nvPr>
        </p:nvSpPr>
        <p:spPr>
          <a:xfrm>
            <a:off x="7305575" y="1729824"/>
            <a:ext cx="4819047" cy="4351338"/>
          </a:xfrm>
        </p:spPr>
        <p:txBody>
          <a:bodyPr/>
          <a:lstStyle/>
          <a:p>
            <a:r>
              <a:rPr lang="en-US" dirty="0" smtClean="0"/>
              <a:t>The Answers to Your Questions—Plus Examples and Definitions</a:t>
            </a:r>
          </a:p>
          <a:p>
            <a:pPr lvl="1"/>
            <a:r>
              <a:rPr lang="en-US" dirty="0" smtClean="0"/>
              <a:t>Questions/Answers</a:t>
            </a:r>
          </a:p>
          <a:p>
            <a:pPr lvl="1"/>
            <a:r>
              <a:rPr lang="en-US" dirty="0" smtClean="0"/>
              <a:t>Suggestions</a:t>
            </a:r>
          </a:p>
          <a:p>
            <a:pPr lvl="1"/>
            <a:r>
              <a:rPr lang="en-US" dirty="0" smtClean="0"/>
              <a:t>Definitions</a:t>
            </a:r>
          </a:p>
          <a:p>
            <a:pPr marL="457200" lvl="1" indent="0">
              <a:buNone/>
            </a:pPr>
            <a:endParaRPr lang="en-US" dirty="0" smtClean="0"/>
          </a:p>
        </p:txBody>
      </p:sp>
    </p:spTree>
    <p:extLst>
      <p:ext uri="{BB962C8B-B14F-4D97-AF65-F5344CB8AC3E}">
        <p14:creationId xmlns:p14="http://schemas.microsoft.com/office/powerpoint/2010/main" val="654622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176" y="-2"/>
            <a:ext cx="9885145" cy="1325563"/>
          </a:xfrm>
        </p:spPr>
        <p:txBody>
          <a:bodyPr>
            <a:normAutofit/>
          </a:bodyPr>
          <a:lstStyle/>
          <a:p>
            <a:r>
              <a:rPr lang="en-US" dirty="0">
                <a:solidFill>
                  <a:srgbClr val="0DAAB4"/>
                </a:solidFill>
                <a:latin typeface="+mn-lt"/>
              </a:rPr>
              <a:t>CLNA Purpose: Increase Student Success</a:t>
            </a:r>
          </a:p>
        </p:txBody>
      </p:sp>
      <p:sp>
        <p:nvSpPr>
          <p:cNvPr id="3" name="Content Placeholder 2"/>
          <p:cNvSpPr>
            <a:spLocks noGrp="1"/>
          </p:cNvSpPr>
          <p:nvPr>
            <p:ph idx="1"/>
          </p:nvPr>
        </p:nvSpPr>
        <p:spPr>
          <a:xfrm>
            <a:off x="1896177" y="1825624"/>
            <a:ext cx="9885144" cy="5032375"/>
          </a:xfrm>
        </p:spPr>
        <p:txBody>
          <a:bodyPr vert="horz" lIns="91440" tIns="45720" rIns="91440" bIns="45720" rtlCol="0" anchor="t">
            <a:normAutofit/>
          </a:bodyPr>
          <a:lstStyle/>
          <a:p>
            <a:pPr marL="0" indent="0">
              <a:buNone/>
            </a:pPr>
            <a:r>
              <a:rPr lang="en-US" dirty="0"/>
              <a:t>CLNA is foundation of local application</a:t>
            </a:r>
          </a:p>
          <a:p>
            <a:pPr lvl="1"/>
            <a:r>
              <a:rPr lang="en-US" dirty="0"/>
              <a:t>Identify areas where targeted improvements can increase student opportunities for success</a:t>
            </a:r>
          </a:p>
          <a:p>
            <a:pPr lvl="2"/>
            <a:r>
              <a:rPr lang="en-US" dirty="0"/>
              <a:t>No one is perfect—not expected to achieve high scores on all items</a:t>
            </a:r>
            <a:endParaRPr lang="en-US" dirty="0">
              <a:cs typeface="Calibri"/>
            </a:endParaRPr>
          </a:p>
          <a:p>
            <a:pPr lvl="2"/>
            <a:r>
              <a:rPr lang="en-US" dirty="0"/>
              <a:t>Results used by applicants to develop stronger programs</a:t>
            </a:r>
          </a:p>
          <a:p>
            <a:pPr lvl="1"/>
            <a:r>
              <a:rPr lang="en-US" dirty="0"/>
              <a:t>Direct your budget request</a:t>
            </a:r>
          </a:p>
          <a:p>
            <a:pPr lvl="2"/>
            <a:r>
              <a:rPr lang="en-US" dirty="0"/>
              <a:t>Reflect goals identified in Step Six of CLNA</a:t>
            </a:r>
          </a:p>
          <a:p>
            <a:pPr lvl="1"/>
            <a:endParaRPr lang="en-US" dirty="0"/>
          </a:p>
          <a:p>
            <a:endParaRPr lang="en-US" dirty="0"/>
          </a:p>
          <a:p>
            <a:pPr marL="0" indent="0">
              <a:buNone/>
            </a:pPr>
            <a:endParaRPr lang="en-US" dirty="0"/>
          </a:p>
        </p:txBody>
      </p:sp>
      <p:sp>
        <p:nvSpPr>
          <p:cNvPr id="4" name="TextBox 3"/>
          <p:cNvSpPr txBox="1"/>
          <p:nvPr/>
        </p:nvSpPr>
        <p:spPr>
          <a:xfrm rot="16200000">
            <a:off x="-2551838" y="2551836"/>
            <a:ext cx="6858002" cy="1754326"/>
          </a:xfrm>
          <a:prstGeom prst="rect">
            <a:avLst/>
          </a:prstGeom>
          <a:solidFill>
            <a:srgbClr val="0DAAB4"/>
          </a:solidFill>
        </p:spPr>
        <p:txBody>
          <a:bodyPr wrap="square" rtlCol="0">
            <a:spAutoFit/>
          </a:bodyPr>
          <a:lstStyle/>
          <a:p>
            <a:pPr algn="ctr"/>
            <a:r>
              <a:rPr lang="en-US" sz="5400" dirty="0">
                <a:solidFill>
                  <a:srgbClr val="FCE100"/>
                </a:solidFill>
                <a:latin typeface="Broadway" panose="04040905080B02020502" pitchFamily="82" charset="0"/>
              </a:rPr>
              <a:t>Oklahoma</a:t>
            </a:r>
          </a:p>
          <a:p>
            <a:pPr algn="ctr"/>
            <a:r>
              <a:rPr lang="en-US" sz="5400" dirty="0">
                <a:solidFill>
                  <a:srgbClr val="FCE100"/>
                </a:solidFill>
                <a:latin typeface="Broadway" panose="04040905080B02020502" pitchFamily="82" charset="0"/>
              </a:rPr>
              <a:t>Perkins V </a:t>
            </a:r>
          </a:p>
        </p:txBody>
      </p:sp>
    </p:spTree>
    <p:extLst>
      <p:ext uri="{BB962C8B-B14F-4D97-AF65-F5344CB8AC3E}">
        <p14:creationId xmlns:p14="http://schemas.microsoft.com/office/powerpoint/2010/main" val="3720997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327" y="-144831"/>
            <a:ext cx="10437673" cy="1325563"/>
          </a:xfrm>
        </p:spPr>
        <p:txBody>
          <a:bodyPr/>
          <a:lstStyle/>
          <a:p>
            <a:r>
              <a:rPr lang="en-US"/>
              <a:t>First Things First: Stakeholder Input</a:t>
            </a:r>
          </a:p>
        </p:txBody>
      </p:sp>
      <p:sp>
        <p:nvSpPr>
          <p:cNvPr id="3" name="Content Placeholder 2"/>
          <p:cNvSpPr>
            <a:spLocks noGrp="1"/>
          </p:cNvSpPr>
          <p:nvPr>
            <p:ph sz="half" idx="1"/>
          </p:nvPr>
        </p:nvSpPr>
        <p:spPr>
          <a:xfrm>
            <a:off x="1754327" y="1180732"/>
            <a:ext cx="4992982" cy="4351338"/>
          </a:xfrm>
        </p:spPr>
        <p:txBody>
          <a:bodyPr>
            <a:normAutofit fontScale="92500" lnSpcReduction="20000"/>
          </a:bodyPr>
          <a:lstStyle/>
          <a:p>
            <a:r>
              <a:rPr lang="en-US" dirty="0"/>
              <a:t>Stakeholder Participation</a:t>
            </a:r>
          </a:p>
          <a:p>
            <a:pPr lvl="1"/>
            <a:r>
              <a:rPr lang="en-US" dirty="0"/>
              <a:t>Team members</a:t>
            </a:r>
          </a:p>
          <a:p>
            <a:pPr lvl="1"/>
            <a:r>
              <a:rPr lang="en-US" dirty="0"/>
              <a:t>Postsecondary </a:t>
            </a:r>
          </a:p>
          <a:p>
            <a:pPr lvl="1"/>
            <a:r>
              <a:rPr lang="en-US" dirty="0"/>
              <a:t>Business and Industry</a:t>
            </a:r>
          </a:p>
          <a:p>
            <a:pPr lvl="1"/>
            <a:r>
              <a:rPr lang="en-US" dirty="0"/>
              <a:t>Representatives of special populations </a:t>
            </a:r>
          </a:p>
          <a:p>
            <a:pPr lvl="1"/>
            <a:r>
              <a:rPr lang="en-US" dirty="0"/>
              <a:t>Indian tribes</a:t>
            </a:r>
          </a:p>
          <a:p>
            <a:pPr lvl="1"/>
            <a:r>
              <a:rPr lang="en-US" dirty="0"/>
              <a:t>Parents and students</a:t>
            </a:r>
          </a:p>
          <a:p>
            <a:pPr marL="0" indent="0">
              <a:buNone/>
            </a:pPr>
            <a:endParaRPr lang="en-US" dirty="0"/>
          </a:p>
        </p:txBody>
      </p:sp>
      <p:sp>
        <p:nvSpPr>
          <p:cNvPr id="4" name="Content Placeholder 3"/>
          <p:cNvSpPr>
            <a:spLocks noGrp="1"/>
          </p:cNvSpPr>
          <p:nvPr>
            <p:ph sz="half" idx="2"/>
          </p:nvPr>
        </p:nvSpPr>
        <p:spPr>
          <a:xfrm>
            <a:off x="6886535" y="1180732"/>
            <a:ext cx="5077667" cy="5354822"/>
          </a:xfrm>
        </p:spPr>
        <p:txBody>
          <a:bodyPr vert="horz" lIns="91440" tIns="45720" rIns="91440" bIns="45720" rtlCol="0" anchor="t">
            <a:normAutofit fontScale="92500" lnSpcReduction="20000"/>
          </a:bodyPr>
          <a:lstStyle/>
          <a:p>
            <a:r>
              <a:rPr lang="en-US" dirty="0"/>
              <a:t>Methods for Input</a:t>
            </a:r>
          </a:p>
          <a:p>
            <a:pPr lvl="1"/>
            <a:r>
              <a:rPr lang="en-US" dirty="0"/>
              <a:t>ODCTE CLNA training sessions</a:t>
            </a:r>
          </a:p>
          <a:p>
            <a:pPr lvl="2"/>
            <a:r>
              <a:rPr lang="en-US" dirty="0"/>
              <a:t>Business and industry</a:t>
            </a:r>
          </a:p>
          <a:p>
            <a:pPr lvl="2"/>
            <a:r>
              <a:rPr lang="en-US" dirty="0"/>
              <a:t>Special populations</a:t>
            </a:r>
          </a:p>
          <a:p>
            <a:pPr lvl="2"/>
            <a:r>
              <a:rPr lang="en-US" dirty="0"/>
              <a:t>Teacher professional development (posted on ODCTE Perkins V website)</a:t>
            </a:r>
            <a:endParaRPr lang="en-US" dirty="0">
              <a:cs typeface="Calibri"/>
            </a:endParaRPr>
          </a:p>
          <a:p>
            <a:pPr lvl="1"/>
            <a:r>
              <a:rPr lang="en-US" dirty="0"/>
              <a:t>One large meeting</a:t>
            </a:r>
          </a:p>
          <a:p>
            <a:pPr lvl="1"/>
            <a:r>
              <a:rPr lang="en-US" dirty="0"/>
              <a:t>Advisory committee meetings, i.e. programs, business and industry, academic, etc.</a:t>
            </a:r>
          </a:p>
          <a:p>
            <a:pPr lvl="1"/>
            <a:r>
              <a:rPr lang="en-US" dirty="0"/>
              <a:t>Focus groups</a:t>
            </a:r>
          </a:p>
          <a:p>
            <a:pPr lvl="1"/>
            <a:r>
              <a:rPr lang="en-US" dirty="0"/>
              <a:t>Student and parent surveys</a:t>
            </a:r>
          </a:p>
          <a:p>
            <a:pPr lvl="1"/>
            <a:r>
              <a:rPr lang="en-US" dirty="0"/>
              <a:t>Listening </a:t>
            </a:r>
            <a:r>
              <a:rPr lang="en-US" dirty="0" smtClean="0"/>
              <a:t>sessions</a:t>
            </a:r>
          </a:p>
          <a:p>
            <a:pPr lvl="1"/>
            <a:r>
              <a:rPr lang="en-US" dirty="0" smtClean="0"/>
              <a:t>Zoom Meetings</a:t>
            </a:r>
          </a:p>
          <a:p>
            <a:pPr lvl="1"/>
            <a:r>
              <a:rPr lang="en-US" dirty="0" smtClean="0"/>
              <a:t>Tele-</a:t>
            </a:r>
            <a:r>
              <a:rPr lang="en-US" dirty="0" err="1" smtClean="0"/>
              <a:t>Confernces</a:t>
            </a:r>
            <a:endParaRPr lang="en-US" dirty="0"/>
          </a:p>
          <a:p>
            <a:pPr lvl="1"/>
            <a:endParaRPr lang="en-US" dirty="0"/>
          </a:p>
        </p:txBody>
      </p:sp>
    </p:spTree>
    <p:extLst>
      <p:ext uri="{BB962C8B-B14F-4D97-AF65-F5344CB8AC3E}">
        <p14:creationId xmlns:p14="http://schemas.microsoft.com/office/powerpoint/2010/main" val="715822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4327" y="-77004"/>
            <a:ext cx="10437673" cy="1325563"/>
          </a:xfrm>
        </p:spPr>
        <p:txBody>
          <a:bodyPr/>
          <a:lstStyle/>
          <a:p>
            <a:r>
              <a:rPr lang="en-US" dirty="0"/>
              <a:t>Oklahoma Stakeholder Input Policies and Procedures</a:t>
            </a:r>
          </a:p>
        </p:txBody>
      </p:sp>
      <p:sp>
        <p:nvSpPr>
          <p:cNvPr id="6" name="Content Placeholder 5"/>
          <p:cNvSpPr>
            <a:spLocks noGrp="1"/>
          </p:cNvSpPr>
          <p:nvPr>
            <p:ph idx="1"/>
          </p:nvPr>
        </p:nvSpPr>
        <p:spPr>
          <a:xfrm>
            <a:off x="1839348" y="1566193"/>
            <a:ext cx="10267629" cy="5073852"/>
          </a:xfrm>
        </p:spPr>
        <p:txBody>
          <a:bodyPr>
            <a:normAutofit lnSpcReduction="10000"/>
          </a:bodyPr>
          <a:lstStyle/>
          <a:p>
            <a:pPr marL="0" indent="0">
              <a:buNone/>
            </a:pPr>
            <a:r>
              <a:rPr lang="en-US" dirty="0">
                <a:solidFill>
                  <a:srgbClr val="C00000"/>
                </a:solidFill>
              </a:rPr>
              <a:t>See: The Answers to Your Questions</a:t>
            </a:r>
          </a:p>
          <a:p>
            <a:pPr marL="0" indent="0">
              <a:buNone/>
            </a:pPr>
            <a:r>
              <a:rPr lang="en-US" dirty="0"/>
              <a:t>		</a:t>
            </a:r>
            <a:endParaRPr lang="en-US" dirty="0" smtClean="0"/>
          </a:p>
          <a:p>
            <a:pPr marL="0" indent="0">
              <a:buNone/>
            </a:pPr>
            <a:r>
              <a:rPr lang="en-US" b="1" cap="all" dirty="0" smtClean="0">
                <a:solidFill>
                  <a:schemeClr val="accent5"/>
                </a:solidFill>
              </a:rPr>
              <a:t>Stakeholder </a:t>
            </a:r>
            <a:r>
              <a:rPr lang="en-US" b="1" cap="all" dirty="0">
                <a:solidFill>
                  <a:schemeClr val="accent5"/>
                </a:solidFill>
              </a:rPr>
              <a:t>Input Policies and Procedures</a:t>
            </a:r>
          </a:p>
          <a:p>
            <a:r>
              <a:rPr lang="en-US" sz="2800" dirty="0" smtClean="0"/>
              <a:t>Stakeholder </a:t>
            </a:r>
            <a:r>
              <a:rPr lang="en-US" sz="2800" dirty="0"/>
              <a:t>input is a required component for the needs assessment.  The legislation requires that the applicants seek information from all parties listed in the </a:t>
            </a:r>
            <a:r>
              <a:rPr lang="en-US" sz="2800" i="1" dirty="0"/>
              <a:t>Stakeholder Table</a:t>
            </a:r>
            <a:r>
              <a:rPr lang="en-US" sz="2800" dirty="0"/>
              <a:t> of the needs assessment.  </a:t>
            </a:r>
          </a:p>
          <a:p>
            <a:r>
              <a:rPr lang="en-US" sz="2800" dirty="0"/>
              <a:t>These policies and procedures apply to all applicants in terms of obtaining input.  </a:t>
            </a:r>
          </a:p>
          <a:p>
            <a:pPr lvl="0"/>
            <a:r>
              <a:rPr lang="en-US" sz="2800" dirty="0"/>
              <a:t>Identify representatives for each of the categories listed in the Stakeholder Table.</a:t>
            </a:r>
          </a:p>
          <a:p>
            <a:pPr marL="0" indent="0">
              <a:buNone/>
            </a:pPr>
            <a:endParaRPr lang="en-US" dirty="0"/>
          </a:p>
        </p:txBody>
      </p:sp>
    </p:spTree>
    <p:extLst>
      <p:ext uri="{BB962C8B-B14F-4D97-AF65-F5344CB8AC3E}">
        <p14:creationId xmlns:p14="http://schemas.microsoft.com/office/powerpoint/2010/main" val="2481443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325" y="-298385"/>
            <a:ext cx="10437673" cy="1325563"/>
          </a:xfrm>
        </p:spPr>
        <p:txBody>
          <a:bodyPr/>
          <a:lstStyle/>
          <a:p>
            <a:r>
              <a:rPr lang="en-US" dirty="0"/>
              <a:t>Six Steps to Completion</a:t>
            </a:r>
          </a:p>
        </p:txBody>
      </p:sp>
      <p:sp>
        <p:nvSpPr>
          <p:cNvPr id="3" name="Content Placeholder 2"/>
          <p:cNvSpPr>
            <a:spLocks noGrp="1"/>
          </p:cNvSpPr>
          <p:nvPr>
            <p:ph idx="1"/>
          </p:nvPr>
        </p:nvSpPr>
        <p:spPr/>
        <p:txBody>
          <a:bodyPr/>
          <a:lstStyle/>
          <a:p>
            <a:r>
              <a:rPr lang="en-US" dirty="0">
                <a:solidFill>
                  <a:schemeClr val="bg1"/>
                </a:solidFill>
              </a:rPr>
              <a:t>Six Steps to Completing CLNA</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049960431"/>
              </p:ext>
            </p:extLst>
          </p:nvPr>
        </p:nvGraphicFramePr>
        <p:xfrm>
          <a:off x="2962275" y="771524"/>
          <a:ext cx="6999872" cy="608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a:off x="2935704" y="866975"/>
            <a:ext cx="2954957" cy="5830821"/>
          </a:xfrm>
          <a:prstGeom prst="straightConnector1">
            <a:avLst/>
          </a:prstGeom>
          <a:ln w="76200">
            <a:solidFill>
              <a:srgbClr val="0DAAB4"/>
            </a:solidFill>
            <a:tailEnd type="triangle"/>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rot="3794620">
            <a:off x="1337497" y="3775117"/>
            <a:ext cx="5700074" cy="369332"/>
          </a:xfrm>
          <a:prstGeom prst="rect">
            <a:avLst/>
          </a:prstGeom>
          <a:noFill/>
        </p:spPr>
        <p:txBody>
          <a:bodyPr wrap="square" rtlCol="0">
            <a:spAutoFit/>
          </a:bodyPr>
          <a:lstStyle/>
          <a:p>
            <a:r>
              <a:rPr lang="en-US" dirty="0"/>
              <a:t>Begin with broad overview—conclude with narrow focus</a:t>
            </a:r>
          </a:p>
        </p:txBody>
      </p:sp>
    </p:spTree>
    <p:extLst>
      <p:ext uri="{BB962C8B-B14F-4D97-AF65-F5344CB8AC3E}">
        <p14:creationId xmlns:p14="http://schemas.microsoft.com/office/powerpoint/2010/main" val="1614595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One—Student Performance Data</a:t>
            </a:r>
          </a:p>
        </p:txBody>
      </p:sp>
      <p:sp>
        <p:nvSpPr>
          <p:cNvPr id="3" name="Content Placeholder 2"/>
          <p:cNvSpPr>
            <a:spLocks noGrp="1"/>
          </p:cNvSpPr>
          <p:nvPr>
            <p:ph idx="1"/>
          </p:nvPr>
        </p:nvSpPr>
        <p:spPr>
          <a:xfrm>
            <a:off x="1754326" y="1325561"/>
            <a:ext cx="10094374" cy="5073852"/>
          </a:xfrm>
        </p:spPr>
        <p:txBody>
          <a:bodyPr vert="horz" lIns="91440" tIns="45720" rIns="91440" bIns="45720" rtlCol="0" anchor="t">
            <a:normAutofit/>
          </a:bodyPr>
          <a:lstStyle/>
          <a:p>
            <a:pPr marL="0" indent="0">
              <a:buNone/>
            </a:pPr>
            <a:r>
              <a:rPr lang="en-US" dirty="0"/>
              <a:t>Three Sections</a:t>
            </a:r>
          </a:p>
          <a:p>
            <a:pPr marL="971550" lvl="1" indent="-514350">
              <a:buFont typeface="+mj-lt"/>
              <a:buAutoNum type="arabicPeriod"/>
            </a:pPr>
            <a:r>
              <a:rPr lang="en-US" dirty="0"/>
              <a:t>District student performance data analysis</a:t>
            </a:r>
          </a:p>
          <a:p>
            <a:pPr marL="1428750" lvl="2" indent="-514350">
              <a:buFont typeface="+mj-lt"/>
              <a:buAutoNum type="alphaLcParenR"/>
            </a:pPr>
            <a:r>
              <a:rPr lang="en-US" dirty="0"/>
              <a:t>Download district data</a:t>
            </a:r>
            <a:endParaRPr lang="en-US" dirty="0">
              <a:cs typeface="Calibri"/>
            </a:endParaRPr>
          </a:p>
          <a:p>
            <a:pPr marL="1428750" lvl="2" indent="-514350">
              <a:buFont typeface="+mj-lt"/>
              <a:buAutoNum type="alphaLcParenR"/>
            </a:pPr>
            <a:r>
              <a:rPr lang="en-US" dirty="0"/>
              <a:t>Review looking for strengths and gaps in performance</a:t>
            </a:r>
            <a:endParaRPr lang="en-US" dirty="0">
              <a:cs typeface="Calibri"/>
            </a:endParaRPr>
          </a:p>
          <a:p>
            <a:pPr marL="1428750" lvl="2" indent="-514350">
              <a:buFont typeface="Calibri Light" panose="020F0302020204030204"/>
              <a:buAutoNum type="alphaLcParenR"/>
            </a:pPr>
            <a:endParaRPr lang="en-US" dirty="0">
              <a:cs typeface="Calibri"/>
            </a:endParaRPr>
          </a:p>
          <a:p>
            <a:pPr marL="971550" lvl="1" indent="-514350">
              <a:buFont typeface="+mj-lt"/>
              <a:buAutoNum type="arabicPeriod"/>
            </a:pPr>
            <a:r>
              <a:rPr lang="en-US" dirty="0"/>
              <a:t>Use discussion questions to analyze data</a:t>
            </a:r>
          </a:p>
          <a:p>
            <a:pPr marL="1428750" lvl="2" indent="-514350">
              <a:buAutoNum type="alphaLcParenR"/>
            </a:pPr>
            <a:r>
              <a:rPr lang="en-US" dirty="0">
                <a:cs typeface="Calibri"/>
              </a:rPr>
              <a:t>The Answers To Your Questions</a:t>
            </a:r>
          </a:p>
          <a:p>
            <a:pPr marL="1428750" lvl="2" indent="-514350">
              <a:buAutoNum type="alphaLcParenR"/>
            </a:pPr>
            <a:endParaRPr lang="en-US" dirty="0"/>
          </a:p>
          <a:p>
            <a:pPr marL="971550" lvl="1" indent="-514350">
              <a:buFont typeface="+mj-lt"/>
              <a:buAutoNum type="arabicPeriod"/>
            </a:pPr>
            <a:r>
              <a:rPr lang="en-US" dirty="0"/>
              <a:t>Based on analysis list any actions you need to take to close gaps and strengthen student performance</a:t>
            </a:r>
          </a:p>
          <a:p>
            <a:pPr marL="971550" lvl="1" indent="-514350">
              <a:buFont typeface="+mj-lt"/>
              <a:buAutoNum type="arabicPeriod"/>
            </a:pPr>
            <a:endParaRPr lang="en-US" dirty="0"/>
          </a:p>
        </p:txBody>
      </p:sp>
    </p:spTree>
    <p:extLst>
      <p:ext uri="{BB962C8B-B14F-4D97-AF65-F5344CB8AC3E}">
        <p14:creationId xmlns:p14="http://schemas.microsoft.com/office/powerpoint/2010/main" val="1035924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1AAB-A222-4C62-8669-D9B3ADE1DF28}"/>
              </a:ext>
            </a:extLst>
          </p:cNvPr>
          <p:cNvSpPr>
            <a:spLocks noGrp="1"/>
          </p:cNvSpPr>
          <p:nvPr>
            <p:ph type="title"/>
          </p:nvPr>
        </p:nvSpPr>
        <p:spPr/>
        <p:txBody>
          <a:bodyPr/>
          <a:lstStyle/>
          <a:p>
            <a:r>
              <a:rPr lang="en-US">
                <a:cs typeface="Calibri Light"/>
              </a:rPr>
              <a:t>Student Performance—Analyze Data</a:t>
            </a:r>
          </a:p>
        </p:txBody>
      </p:sp>
      <p:sp>
        <p:nvSpPr>
          <p:cNvPr id="3" name="Content Placeholder 2">
            <a:extLst>
              <a:ext uri="{FF2B5EF4-FFF2-40B4-BE49-F238E27FC236}">
                <a16:creationId xmlns:a16="http://schemas.microsoft.com/office/drawing/2014/main" id="{9D739E95-5836-4FE0-9539-400CF9E231BB}"/>
              </a:ext>
            </a:extLst>
          </p:cNvPr>
          <p:cNvSpPr>
            <a:spLocks noGrp="1"/>
          </p:cNvSpPr>
          <p:nvPr>
            <p:ph sz="half" idx="1"/>
          </p:nvPr>
        </p:nvSpPr>
        <p:spPr/>
        <p:txBody>
          <a:bodyPr vert="horz" lIns="91440" tIns="45720" rIns="91440" bIns="45720" rtlCol="0" anchor="t">
            <a:normAutofit/>
          </a:bodyPr>
          <a:lstStyle/>
          <a:p>
            <a:r>
              <a:rPr lang="en-US" dirty="0">
                <a:cs typeface="Calibri"/>
              </a:rPr>
              <a:t>What does it tell you?</a:t>
            </a:r>
          </a:p>
          <a:p>
            <a:pPr lvl="1"/>
            <a:r>
              <a:rPr lang="en-US" dirty="0">
                <a:cs typeface="Calibri"/>
              </a:rPr>
              <a:t>Where are you meeting success targets</a:t>
            </a:r>
          </a:p>
          <a:p>
            <a:pPr lvl="1"/>
            <a:r>
              <a:rPr lang="en-US" dirty="0">
                <a:cs typeface="Calibri"/>
              </a:rPr>
              <a:t>Where are the gaps in meeting success targets</a:t>
            </a:r>
          </a:p>
          <a:p>
            <a:pPr lvl="1"/>
            <a:r>
              <a:rPr lang="en-US" dirty="0">
                <a:cs typeface="Calibri"/>
              </a:rPr>
              <a:t>Review total data line</a:t>
            </a:r>
          </a:p>
          <a:p>
            <a:pPr lvl="1"/>
            <a:r>
              <a:rPr lang="en-US" dirty="0">
                <a:cs typeface="Calibri"/>
              </a:rPr>
              <a:t>Review special populations results</a:t>
            </a:r>
          </a:p>
          <a:p>
            <a:pPr lvl="1"/>
            <a:endParaRPr lang="en-US" dirty="0">
              <a:cs typeface="Calibri"/>
            </a:endParaRPr>
          </a:p>
        </p:txBody>
      </p:sp>
      <p:sp>
        <p:nvSpPr>
          <p:cNvPr id="4" name="Content Placeholder 3">
            <a:extLst>
              <a:ext uri="{FF2B5EF4-FFF2-40B4-BE49-F238E27FC236}">
                <a16:creationId xmlns:a16="http://schemas.microsoft.com/office/drawing/2014/main" id="{64CA46F1-DF28-4EF4-A51F-BE9F234F5FE4}"/>
              </a:ext>
            </a:extLst>
          </p:cNvPr>
          <p:cNvSpPr>
            <a:spLocks noGrp="1"/>
          </p:cNvSpPr>
          <p:nvPr>
            <p:ph sz="half" idx="2"/>
          </p:nvPr>
        </p:nvSpPr>
        <p:spPr/>
        <p:txBody>
          <a:bodyPr vert="horz" lIns="91440" tIns="45720" rIns="91440" bIns="45720" rtlCol="0" anchor="t">
            <a:normAutofit/>
          </a:bodyPr>
          <a:lstStyle/>
          <a:p>
            <a:r>
              <a:rPr lang="en-US" dirty="0">
                <a:cs typeface="Calibri"/>
              </a:rPr>
              <a:t>What steps can you take to improve results</a:t>
            </a:r>
          </a:p>
          <a:p>
            <a:pPr lvl="1"/>
            <a:r>
              <a:rPr lang="en-US" dirty="0">
                <a:cs typeface="Calibri"/>
              </a:rPr>
              <a:t>Look at examples in </a:t>
            </a:r>
            <a:r>
              <a:rPr lang="en-US" i="1" dirty="0">
                <a:cs typeface="Calibri"/>
              </a:rPr>
              <a:t>The Answers To Your Questions</a:t>
            </a:r>
          </a:p>
          <a:p>
            <a:pPr lvl="1"/>
            <a:r>
              <a:rPr lang="en-US" dirty="0">
                <a:cs typeface="Calibri"/>
              </a:rPr>
              <a:t>Insight from stakeholder input</a:t>
            </a:r>
          </a:p>
          <a:p>
            <a:pPr lvl="1"/>
            <a:r>
              <a:rPr lang="en-US" dirty="0">
                <a:cs typeface="Calibri"/>
              </a:rPr>
              <a:t>Group discussion and suggestions</a:t>
            </a:r>
          </a:p>
        </p:txBody>
      </p:sp>
    </p:spTree>
    <p:extLst>
      <p:ext uri="{BB962C8B-B14F-4D97-AF65-F5344CB8AC3E}">
        <p14:creationId xmlns:p14="http://schemas.microsoft.com/office/powerpoint/2010/main" val="2275417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E131-2922-4127-8139-20F3591D51E7}"/>
              </a:ext>
            </a:extLst>
          </p:cNvPr>
          <p:cNvSpPr>
            <a:spLocks noGrp="1"/>
          </p:cNvSpPr>
          <p:nvPr>
            <p:ph type="title"/>
          </p:nvPr>
        </p:nvSpPr>
        <p:spPr/>
        <p:txBody>
          <a:bodyPr/>
          <a:lstStyle/>
          <a:p>
            <a:r>
              <a:rPr lang="en-US" dirty="0">
                <a:cs typeface="Calibri Light"/>
              </a:rPr>
              <a:t>Student Performance—Activities to Increase Performance</a:t>
            </a:r>
            <a:endParaRPr lang="en-US" dirty="0"/>
          </a:p>
        </p:txBody>
      </p:sp>
      <p:sp>
        <p:nvSpPr>
          <p:cNvPr id="3" name="Content Placeholder 2">
            <a:extLst>
              <a:ext uri="{FF2B5EF4-FFF2-40B4-BE49-F238E27FC236}">
                <a16:creationId xmlns:a16="http://schemas.microsoft.com/office/drawing/2014/main" id="{EE3F599A-A60D-4571-8251-56899FF6C1B8}"/>
              </a:ext>
            </a:extLst>
          </p:cNvPr>
          <p:cNvSpPr>
            <a:spLocks noGrp="1"/>
          </p:cNvSpPr>
          <p:nvPr>
            <p:ph idx="1"/>
          </p:nvPr>
        </p:nvSpPr>
        <p:spPr/>
        <p:txBody>
          <a:bodyPr vert="horz" lIns="91440" tIns="45720" rIns="91440" bIns="45720" rtlCol="0" anchor="t">
            <a:normAutofit/>
          </a:bodyPr>
          <a:lstStyle/>
          <a:p>
            <a:endParaRPr lang="en-US" dirty="0" smtClean="0">
              <a:cs typeface="Calibri"/>
            </a:endParaRPr>
          </a:p>
          <a:p>
            <a:endParaRPr lang="en-US" dirty="0">
              <a:cs typeface="Calibri"/>
            </a:endParaRPr>
          </a:p>
          <a:p>
            <a:r>
              <a:rPr lang="en-US" dirty="0" smtClean="0">
                <a:cs typeface="Calibri"/>
              </a:rPr>
              <a:t>List </a:t>
            </a:r>
            <a:r>
              <a:rPr lang="en-US" dirty="0">
                <a:cs typeface="Calibri"/>
              </a:rPr>
              <a:t>steps you will take to continue to improve performance</a:t>
            </a:r>
          </a:p>
          <a:p>
            <a:r>
              <a:rPr lang="en-US" dirty="0">
                <a:cs typeface="Calibri"/>
              </a:rPr>
              <a:t>Will it require a budget to accomplish the steps?</a:t>
            </a:r>
          </a:p>
        </p:txBody>
      </p:sp>
    </p:spTree>
    <p:extLst>
      <p:ext uri="{BB962C8B-B14F-4D97-AF65-F5344CB8AC3E}">
        <p14:creationId xmlns:p14="http://schemas.microsoft.com/office/powerpoint/2010/main" val="3234541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7F177-DCEB-404B-B578-065F87678560}" type="slidenum">
              <a:rPr lang="en-US" smtClean="0"/>
              <a:pPr/>
              <a:t>2</a:t>
            </a:fld>
            <a:endParaRPr lang="en-US"/>
          </a:p>
        </p:txBody>
      </p:sp>
      <p:sp>
        <p:nvSpPr>
          <p:cNvPr id="3" name="Content Placeholder 2"/>
          <p:cNvSpPr>
            <a:spLocks noGrp="1"/>
          </p:cNvSpPr>
          <p:nvPr>
            <p:ph idx="4294967295"/>
          </p:nvPr>
        </p:nvSpPr>
        <p:spPr>
          <a:xfrm>
            <a:off x="360218" y="2743200"/>
            <a:ext cx="11490036" cy="3470275"/>
          </a:xfrm>
        </p:spPr>
        <p:txBody>
          <a:bodyPr/>
          <a:lstStyle/>
          <a:p>
            <a:pPr marL="0" indent="0" algn="ctr">
              <a:buNone/>
            </a:pPr>
            <a:r>
              <a:rPr lang="en-US" sz="4400" b="1" i="1" dirty="0"/>
              <a:t>Expand opportunities </a:t>
            </a:r>
            <a:r>
              <a:rPr lang="en-US" sz="4400" b="1" dirty="0"/>
              <a:t>for </a:t>
            </a:r>
            <a:r>
              <a:rPr lang="en-US" sz="4400" b="1" i="1" dirty="0"/>
              <a:t>every student </a:t>
            </a:r>
            <a:r>
              <a:rPr lang="en-US" sz="4400" b="1" dirty="0"/>
              <a:t>to explore, choose, and follow vertically-integrated </a:t>
            </a:r>
            <a:r>
              <a:rPr lang="en-US" sz="4400" b="1" i="1" dirty="0"/>
              <a:t>career pathways </a:t>
            </a:r>
            <a:r>
              <a:rPr lang="en-US" sz="4400" b="1" dirty="0"/>
              <a:t>to </a:t>
            </a:r>
            <a:r>
              <a:rPr lang="en-US" sz="4400" b="1" i="1" dirty="0"/>
              <a:t>earn credentials </a:t>
            </a:r>
            <a:r>
              <a:rPr lang="en-US" sz="4400" b="1" dirty="0"/>
              <a:t>of value.</a:t>
            </a:r>
            <a:endParaRPr lang="en-US" sz="4400" dirty="0">
              <a:solidFill>
                <a:prstClr val="black"/>
              </a:solidFill>
            </a:endParaRPr>
          </a:p>
          <a:p>
            <a:endParaRPr lang="en-US" dirty="0"/>
          </a:p>
        </p:txBody>
      </p:sp>
      <p:pic>
        <p:nvPicPr>
          <p:cNvPr id="6" name="Picture 5"/>
          <p:cNvPicPr>
            <a:picLocks noChangeAspect="1"/>
          </p:cNvPicPr>
          <p:nvPr/>
        </p:nvPicPr>
        <p:blipFill>
          <a:blip r:embed="rId2"/>
          <a:stretch>
            <a:fillRect/>
          </a:stretch>
        </p:blipFill>
        <p:spPr>
          <a:xfrm>
            <a:off x="5226451" y="228602"/>
            <a:ext cx="1739099" cy="1295399"/>
          </a:xfrm>
          <a:prstGeom prst="rect">
            <a:avLst/>
          </a:prstGeom>
        </p:spPr>
      </p:pic>
      <p:sp>
        <p:nvSpPr>
          <p:cNvPr id="9" name="TextBox 8"/>
          <p:cNvSpPr txBox="1"/>
          <p:nvPr/>
        </p:nvSpPr>
        <p:spPr>
          <a:xfrm>
            <a:off x="3200400" y="457200"/>
            <a:ext cx="2026050" cy="707886"/>
          </a:xfrm>
          <a:prstGeom prst="rect">
            <a:avLst/>
          </a:prstGeom>
          <a:noFill/>
        </p:spPr>
        <p:txBody>
          <a:bodyPr wrap="square" rtlCol="0">
            <a:spAutoFit/>
          </a:bodyPr>
          <a:lstStyle/>
          <a:p>
            <a:r>
              <a:rPr lang="en-US" sz="4000" b="1" dirty="0"/>
              <a:t>Perkins</a:t>
            </a:r>
            <a:r>
              <a:rPr lang="en-US" dirty="0"/>
              <a:t> </a:t>
            </a:r>
          </a:p>
        </p:txBody>
      </p:sp>
      <p:sp>
        <p:nvSpPr>
          <p:cNvPr id="11" name="TextBox 10"/>
          <p:cNvSpPr txBox="1"/>
          <p:nvPr/>
        </p:nvSpPr>
        <p:spPr>
          <a:xfrm>
            <a:off x="7252500" y="441812"/>
            <a:ext cx="2590800" cy="769441"/>
          </a:xfrm>
          <a:prstGeom prst="rect">
            <a:avLst/>
          </a:prstGeom>
          <a:noFill/>
        </p:spPr>
        <p:txBody>
          <a:bodyPr wrap="square" rtlCol="0">
            <a:spAutoFit/>
          </a:bodyPr>
          <a:lstStyle/>
          <a:p>
            <a:r>
              <a:rPr lang="en-US" sz="4400" dirty="0"/>
              <a:t>Vision</a:t>
            </a:r>
          </a:p>
        </p:txBody>
      </p:sp>
    </p:spTree>
    <p:extLst>
      <p:ext uri="{BB962C8B-B14F-4D97-AF65-F5344CB8AC3E}">
        <p14:creationId xmlns:p14="http://schemas.microsoft.com/office/powerpoint/2010/main" val="2178814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5F71-C548-440E-B0B4-ECC0153EB28B}"/>
              </a:ext>
            </a:extLst>
          </p:cNvPr>
          <p:cNvSpPr>
            <a:spLocks noGrp="1"/>
          </p:cNvSpPr>
          <p:nvPr>
            <p:ph type="title"/>
          </p:nvPr>
        </p:nvSpPr>
        <p:spPr/>
        <p:txBody>
          <a:bodyPr/>
          <a:lstStyle/>
          <a:p>
            <a:r>
              <a:rPr lang="en-US" dirty="0">
                <a:cs typeface="Calibri Light"/>
              </a:rPr>
              <a:t>Step Two: Labor Market Alignment</a:t>
            </a:r>
            <a:endParaRPr lang="en-US" dirty="0"/>
          </a:p>
        </p:txBody>
      </p:sp>
      <p:sp>
        <p:nvSpPr>
          <p:cNvPr id="5" name="Content Placeholder 2">
            <a:extLst>
              <a:ext uri="{FF2B5EF4-FFF2-40B4-BE49-F238E27FC236}">
                <a16:creationId xmlns:a16="http://schemas.microsoft.com/office/drawing/2014/main" id="{8E625053-E38B-4279-AF36-AE96751565F1}"/>
              </a:ext>
            </a:extLst>
          </p:cNvPr>
          <p:cNvSpPr txBox="1">
            <a:spLocks/>
          </p:cNvSpPr>
          <p:nvPr/>
        </p:nvSpPr>
        <p:spPr>
          <a:xfrm>
            <a:off x="1887373" y="1144132"/>
            <a:ext cx="10094374" cy="50738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C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Three Sections</a:t>
            </a:r>
          </a:p>
          <a:p>
            <a:pPr marL="971550" lvl="1" indent="-514350">
              <a:buFont typeface="+mj-lt"/>
              <a:buAutoNum type="arabicPeriod"/>
            </a:pPr>
            <a:r>
              <a:rPr lang="en-US" dirty="0"/>
              <a:t>District student performance data analysis</a:t>
            </a:r>
          </a:p>
          <a:p>
            <a:pPr marL="1428750" lvl="2" indent="-514350">
              <a:buFont typeface="+mj-lt"/>
              <a:buAutoNum type="alphaLcParenR"/>
            </a:pPr>
            <a:r>
              <a:rPr lang="en-US" dirty="0"/>
              <a:t>Download data for your region</a:t>
            </a:r>
            <a:endParaRPr lang="en-US" dirty="0">
              <a:cs typeface="Calibri"/>
            </a:endParaRPr>
          </a:p>
          <a:p>
            <a:pPr marL="1428750" lvl="2" indent="-514350">
              <a:buFont typeface="+mj-lt"/>
              <a:buAutoNum type="alphaLcParenR"/>
            </a:pPr>
            <a:r>
              <a:rPr lang="en-US" dirty="0"/>
              <a:t>Review looking clusters that lead to high wage, high skill and in-demand clusters</a:t>
            </a:r>
            <a:endParaRPr lang="en-US" dirty="0">
              <a:cs typeface="Calibri"/>
            </a:endParaRPr>
          </a:p>
          <a:p>
            <a:pPr marL="1428750" lvl="2" indent="-514350">
              <a:buFont typeface="Calibri Light" panose="020F0302020204030204"/>
              <a:buAutoNum type="alphaLcParenR"/>
            </a:pPr>
            <a:endParaRPr lang="en-US" dirty="0">
              <a:cs typeface="Calibri"/>
            </a:endParaRPr>
          </a:p>
          <a:p>
            <a:pPr marL="971550" lvl="1" indent="-514350">
              <a:buFont typeface="+mj-lt"/>
              <a:buAutoNum type="arabicPeriod"/>
            </a:pPr>
            <a:r>
              <a:rPr lang="en-US" dirty="0"/>
              <a:t>Use discussion questions to analyze data</a:t>
            </a:r>
          </a:p>
          <a:p>
            <a:pPr marL="1428750" lvl="2" indent="-514350">
              <a:buFont typeface="Arial" panose="020B0604020202020204" pitchFamily="34" charset="0"/>
              <a:buAutoNum type="alphaLcParenR"/>
            </a:pPr>
            <a:r>
              <a:rPr lang="en-US" dirty="0">
                <a:cs typeface="Calibri"/>
              </a:rPr>
              <a:t>The Answers To Your Questions</a:t>
            </a:r>
          </a:p>
          <a:p>
            <a:pPr marL="1428750" lvl="2" indent="-514350">
              <a:buFont typeface="Arial" panose="020B0604020202020204" pitchFamily="34" charset="0"/>
              <a:buAutoNum type="alphaLcParenR"/>
            </a:pPr>
            <a:endParaRPr lang="en-US" dirty="0"/>
          </a:p>
          <a:p>
            <a:pPr marL="971550" lvl="1" indent="-514350">
              <a:buFont typeface="+mj-lt"/>
              <a:buAutoNum type="arabicPeriod"/>
            </a:pPr>
            <a:r>
              <a:rPr lang="en-US" dirty="0"/>
              <a:t>Based on analysis list any actions you need to take to close gaps and strengthen student performance</a:t>
            </a:r>
          </a:p>
          <a:p>
            <a:pPr marL="971550" lvl="1" indent="-514350">
              <a:buFont typeface="+mj-lt"/>
              <a:buAutoNum type="arabicPeriod"/>
            </a:pPr>
            <a:endParaRPr lang="en-US" dirty="0"/>
          </a:p>
        </p:txBody>
      </p:sp>
    </p:spTree>
    <p:extLst>
      <p:ext uri="{BB962C8B-B14F-4D97-AF65-F5344CB8AC3E}">
        <p14:creationId xmlns:p14="http://schemas.microsoft.com/office/powerpoint/2010/main" val="791930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Two—Labor Market Alignment</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cs typeface="Calibri"/>
              </a:rPr>
              <a:t>Do programs lead to:</a:t>
            </a:r>
            <a:endParaRPr lang="en-US" dirty="0"/>
          </a:p>
          <a:p>
            <a:pPr marL="0" indent="0">
              <a:buNone/>
            </a:pPr>
            <a:endParaRPr lang="en-US" dirty="0">
              <a:cs typeface="Calibri"/>
            </a:endParaRPr>
          </a:p>
          <a:p>
            <a:pPr lvl="1"/>
            <a:r>
              <a:rPr lang="en-US" dirty="0"/>
              <a:t>High wage—Jobs that pay more than the median wage in an occupation compared to the regional career cluster wage</a:t>
            </a:r>
            <a:endParaRPr lang="en-US" dirty="0">
              <a:cs typeface="Calibri"/>
            </a:endParaRPr>
          </a:p>
          <a:p>
            <a:pPr lvl="1"/>
            <a:endParaRPr lang="en-US" dirty="0"/>
          </a:p>
          <a:p>
            <a:pPr lvl="1"/>
            <a:r>
              <a:rPr lang="en-US" dirty="0"/>
              <a:t>High skill—Jobs that require a high school diploma and postsecondary training/education nor high school diploma and intensive on-the-job training such as an apprenticeship</a:t>
            </a:r>
          </a:p>
          <a:p>
            <a:pPr lvl="1"/>
            <a:endParaRPr lang="en-US" dirty="0">
              <a:cs typeface="Calibri"/>
            </a:endParaRPr>
          </a:p>
          <a:p>
            <a:pPr lvl="1"/>
            <a:r>
              <a:rPr lang="en-US" dirty="0"/>
              <a:t>In-demand—Industry sector that has a substantial current or potential impact on the economy, as appropriate, that contributes to the growth or stability of other supporting businesses</a:t>
            </a:r>
          </a:p>
        </p:txBody>
      </p:sp>
    </p:spTree>
    <p:extLst>
      <p:ext uri="{BB962C8B-B14F-4D97-AF65-F5344CB8AC3E}">
        <p14:creationId xmlns:p14="http://schemas.microsoft.com/office/powerpoint/2010/main" val="2004027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F22-54B6-4697-AC50-82DFC94F4CFF}"/>
              </a:ext>
            </a:extLst>
          </p:cNvPr>
          <p:cNvSpPr>
            <a:spLocks noGrp="1"/>
          </p:cNvSpPr>
          <p:nvPr>
            <p:ph type="title"/>
          </p:nvPr>
        </p:nvSpPr>
        <p:spPr/>
        <p:txBody>
          <a:bodyPr/>
          <a:lstStyle/>
          <a:p>
            <a:r>
              <a:rPr lang="en-US" dirty="0">
                <a:cs typeface="Calibri Light"/>
              </a:rPr>
              <a:t>Labor Alignment--Download Data</a:t>
            </a:r>
            <a:endParaRPr lang="en-US" dirty="0"/>
          </a:p>
        </p:txBody>
      </p:sp>
      <p:sp>
        <p:nvSpPr>
          <p:cNvPr id="3" name="Content Placeholder 2">
            <a:extLst>
              <a:ext uri="{FF2B5EF4-FFF2-40B4-BE49-F238E27FC236}">
                <a16:creationId xmlns:a16="http://schemas.microsoft.com/office/drawing/2014/main" id="{4A8E395E-22C7-4466-A1E6-DBBC8C4760E6}"/>
              </a:ext>
            </a:extLst>
          </p:cNvPr>
          <p:cNvSpPr>
            <a:spLocks noGrp="1"/>
          </p:cNvSpPr>
          <p:nvPr>
            <p:ph idx="1"/>
          </p:nvPr>
        </p:nvSpPr>
        <p:spPr/>
        <p:txBody>
          <a:bodyPr vert="horz" lIns="91440" tIns="45720" rIns="91440" bIns="45720" rtlCol="0" anchor="t">
            <a:normAutofit/>
          </a:bodyPr>
          <a:lstStyle/>
          <a:p>
            <a:r>
              <a:rPr lang="en-US" dirty="0">
                <a:solidFill>
                  <a:schemeClr val="accent6"/>
                </a:solidFill>
                <a:cs typeface="Calibri"/>
                <a:hlinkClick r:id="rId2"/>
              </a:rPr>
              <a:t>https://</a:t>
            </a:r>
            <a:r>
              <a:rPr lang="en-US" dirty="0" smtClean="0">
                <a:solidFill>
                  <a:schemeClr val="accent6"/>
                </a:solidFill>
                <a:cs typeface="Calibri"/>
                <a:hlinkClick r:id="rId2"/>
              </a:rPr>
              <a:t>www.okcareertech.org/about/state-agency/divisions/federal-legislation-assistance/carl-perkins/perkins-v</a:t>
            </a:r>
            <a:endParaRPr lang="en-US" dirty="0" smtClean="0">
              <a:solidFill>
                <a:schemeClr val="accent6"/>
              </a:solidFill>
              <a:cs typeface="Calibri"/>
            </a:endParaRPr>
          </a:p>
          <a:p>
            <a:endParaRPr lang="en-US" dirty="0">
              <a:solidFill>
                <a:schemeClr val="accent6"/>
              </a:solidFill>
              <a:cs typeface="Calibri"/>
            </a:endParaRPr>
          </a:p>
        </p:txBody>
      </p:sp>
    </p:spTree>
    <p:extLst>
      <p:ext uri="{BB962C8B-B14F-4D97-AF65-F5344CB8AC3E}">
        <p14:creationId xmlns:p14="http://schemas.microsoft.com/office/powerpoint/2010/main" val="4085930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E84D-ABFF-4FF6-9ACF-C8F8FD53E015}"/>
              </a:ext>
            </a:extLst>
          </p:cNvPr>
          <p:cNvSpPr>
            <a:spLocks noGrp="1"/>
          </p:cNvSpPr>
          <p:nvPr>
            <p:ph type="title"/>
          </p:nvPr>
        </p:nvSpPr>
        <p:spPr/>
        <p:txBody>
          <a:bodyPr/>
          <a:lstStyle/>
          <a:p>
            <a:r>
              <a:rPr lang="en-US">
                <a:cs typeface="Calibri Light"/>
              </a:rPr>
              <a:t>Step Three: Size, Scope and Quality</a:t>
            </a:r>
            <a:endParaRPr lang="en-US"/>
          </a:p>
        </p:txBody>
      </p:sp>
      <p:sp>
        <p:nvSpPr>
          <p:cNvPr id="3" name="Content Placeholder 2">
            <a:extLst>
              <a:ext uri="{FF2B5EF4-FFF2-40B4-BE49-F238E27FC236}">
                <a16:creationId xmlns:a16="http://schemas.microsoft.com/office/drawing/2014/main" id="{FBD83421-8320-45CE-B219-70610FBC2092}"/>
              </a:ext>
            </a:extLst>
          </p:cNvPr>
          <p:cNvSpPr>
            <a:spLocks noGrp="1"/>
          </p:cNvSpPr>
          <p:nvPr>
            <p:ph sz="half" idx="1"/>
          </p:nvPr>
        </p:nvSpPr>
        <p:spPr/>
        <p:txBody>
          <a:bodyPr vert="horz" lIns="91440" tIns="45720" rIns="91440" bIns="45720" rtlCol="0" anchor="t">
            <a:normAutofit/>
          </a:bodyPr>
          <a:lstStyle/>
          <a:p>
            <a:r>
              <a:rPr lang="en-US" dirty="0">
                <a:cs typeface="Calibri"/>
              </a:rPr>
              <a:t>New Definitions</a:t>
            </a:r>
          </a:p>
          <a:p>
            <a:pPr lvl="1"/>
            <a:r>
              <a:rPr lang="en-US" dirty="0">
                <a:cs typeface="Calibri"/>
              </a:rPr>
              <a:t>Size—based on Oklahoma CTE Rules</a:t>
            </a:r>
          </a:p>
          <a:p>
            <a:pPr lvl="2"/>
            <a:r>
              <a:rPr lang="en-US" dirty="0">
                <a:cs typeface="Calibri"/>
              </a:rPr>
              <a:t>Facilities</a:t>
            </a:r>
          </a:p>
          <a:p>
            <a:pPr lvl="2"/>
            <a:r>
              <a:rPr lang="en-US" dirty="0">
                <a:cs typeface="Calibri"/>
              </a:rPr>
              <a:t>Equipment</a:t>
            </a:r>
          </a:p>
          <a:p>
            <a:pPr lvl="2"/>
            <a:r>
              <a:rPr lang="en-US" dirty="0">
                <a:cs typeface="Calibri"/>
              </a:rPr>
              <a:t>Classroom size</a:t>
            </a:r>
          </a:p>
          <a:p>
            <a:pPr lvl="1"/>
            <a:r>
              <a:rPr lang="en-US" dirty="0">
                <a:cs typeface="Calibri"/>
              </a:rPr>
              <a:t>Scope</a:t>
            </a:r>
          </a:p>
          <a:p>
            <a:pPr lvl="2"/>
            <a:r>
              <a:rPr lang="en-US" dirty="0">
                <a:cs typeface="Calibri"/>
              </a:rPr>
              <a:t>Curriculum</a:t>
            </a:r>
          </a:p>
          <a:p>
            <a:pPr lvl="2"/>
            <a:r>
              <a:rPr lang="en-US" dirty="0">
                <a:cs typeface="Calibri"/>
              </a:rPr>
              <a:t>Work-based learning</a:t>
            </a:r>
          </a:p>
        </p:txBody>
      </p:sp>
      <p:sp>
        <p:nvSpPr>
          <p:cNvPr id="4" name="Content Placeholder 3">
            <a:extLst>
              <a:ext uri="{FF2B5EF4-FFF2-40B4-BE49-F238E27FC236}">
                <a16:creationId xmlns:a16="http://schemas.microsoft.com/office/drawing/2014/main" id="{48599A7B-7F64-4CE8-A261-EB1A28B9A69D}"/>
              </a:ext>
            </a:extLst>
          </p:cNvPr>
          <p:cNvSpPr>
            <a:spLocks noGrp="1"/>
          </p:cNvSpPr>
          <p:nvPr>
            <p:ph sz="half" idx="2"/>
          </p:nvPr>
        </p:nvSpPr>
        <p:spPr>
          <a:xfrm>
            <a:off x="6902002" y="1178714"/>
            <a:ext cx="5145618" cy="4363433"/>
          </a:xfrm>
        </p:spPr>
        <p:txBody>
          <a:bodyPr vert="horz" lIns="91440" tIns="45720" rIns="91440" bIns="45720" rtlCol="0" anchor="t">
            <a:normAutofit/>
          </a:bodyPr>
          <a:lstStyle/>
          <a:p>
            <a:pPr lvl="1"/>
            <a:r>
              <a:rPr lang="en-US" dirty="0">
                <a:cs typeface="Calibri"/>
              </a:rPr>
              <a:t>Quality</a:t>
            </a:r>
          </a:p>
          <a:p>
            <a:pPr lvl="2"/>
            <a:r>
              <a:rPr lang="en-US" dirty="0">
                <a:cs typeface="Calibri"/>
              </a:rPr>
              <a:t>High school graduation</a:t>
            </a:r>
          </a:p>
          <a:p>
            <a:pPr lvl="2"/>
            <a:r>
              <a:rPr lang="en-US" dirty="0">
                <a:cs typeface="Calibri"/>
              </a:rPr>
              <a:t>Academic standards proficiency</a:t>
            </a:r>
          </a:p>
          <a:p>
            <a:pPr lvl="3"/>
            <a:r>
              <a:rPr lang="en-US" dirty="0">
                <a:cs typeface="Calibri"/>
              </a:rPr>
              <a:t>Science, reading and math</a:t>
            </a:r>
          </a:p>
          <a:p>
            <a:pPr lvl="2"/>
            <a:r>
              <a:rPr lang="en-US" dirty="0">
                <a:cs typeface="Calibri"/>
              </a:rPr>
              <a:t>Positive placement</a:t>
            </a:r>
          </a:p>
          <a:p>
            <a:pPr lvl="2"/>
            <a:r>
              <a:rPr lang="en-US" dirty="0">
                <a:cs typeface="Calibri"/>
              </a:rPr>
              <a:t>Program quality</a:t>
            </a:r>
          </a:p>
          <a:p>
            <a:pPr lvl="2"/>
            <a:r>
              <a:rPr lang="en-US" dirty="0">
                <a:cs typeface="Calibri"/>
              </a:rPr>
              <a:t>Non-traditional enrollment</a:t>
            </a:r>
          </a:p>
        </p:txBody>
      </p:sp>
    </p:spTree>
    <p:extLst>
      <p:ext uri="{BB962C8B-B14F-4D97-AF65-F5344CB8AC3E}">
        <p14:creationId xmlns:p14="http://schemas.microsoft.com/office/powerpoint/2010/main" val="2726527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92BF-0D77-47B2-BB6D-2DCCDFF6014A}"/>
              </a:ext>
            </a:extLst>
          </p:cNvPr>
          <p:cNvSpPr>
            <a:spLocks noGrp="1"/>
          </p:cNvSpPr>
          <p:nvPr>
            <p:ph type="title"/>
          </p:nvPr>
        </p:nvSpPr>
        <p:spPr/>
        <p:txBody>
          <a:bodyPr/>
          <a:lstStyle/>
          <a:p>
            <a:r>
              <a:rPr lang="en-US" dirty="0">
                <a:cs typeface="Calibri Light"/>
              </a:rPr>
              <a:t>Step Four: Program of Study</a:t>
            </a:r>
            <a:endParaRPr lang="en-US" dirty="0"/>
          </a:p>
        </p:txBody>
      </p:sp>
      <p:sp>
        <p:nvSpPr>
          <p:cNvPr id="3" name="Content Placeholder 2">
            <a:extLst>
              <a:ext uri="{FF2B5EF4-FFF2-40B4-BE49-F238E27FC236}">
                <a16:creationId xmlns:a16="http://schemas.microsoft.com/office/drawing/2014/main" id="{1A63F937-2457-47D9-AC94-5663A57C4034}"/>
              </a:ext>
            </a:extLst>
          </p:cNvPr>
          <p:cNvSpPr>
            <a:spLocks noGrp="1"/>
          </p:cNvSpPr>
          <p:nvPr>
            <p:ph idx="1"/>
          </p:nvPr>
        </p:nvSpPr>
        <p:spPr/>
        <p:txBody>
          <a:bodyPr vert="horz" lIns="91440" tIns="45720" rIns="91440" bIns="45720" rtlCol="0" anchor="t">
            <a:normAutofit/>
          </a:bodyPr>
          <a:lstStyle/>
          <a:p>
            <a:r>
              <a:rPr lang="en-US" dirty="0">
                <a:cs typeface="Calibri"/>
              </a:rPr>
              <a:t>Measure Programs of Study in terms of </a:t>
            </a:r>
            <a:endParaRPr lang="en-US" dirty="0"/>
          </a:p>
          <a:p>
            <a:pPr lvl="1"/>
            <a:r>
              <a:rPr lang="en-US" dirty="0">
                <a:cs typeface="Calibri"/>
              </a:rPr>
              <a:t>Sequencing and Articulation</a:t>
            </a:r>
            <a:endParaRPr lang="en-US"/>
          </a:p>
          <a:p>
            <a:pPr lvl="1"/>
            <a:r>
              <a:rPr lang="en-US" dirty="0">
                <a:cs typeface="Calibri"/>
              </a:rPr>
              <a:t>Engaging Instruction</a:t>
            </a:r>
          </a:p>
          <a:p>
            <a:pPr lvl="1"/>
            <a:r>
              <a:rPr lang="en-US" dirty="0">
                <a:cs typeface="Calibri"/>
              </a:rPr>
              <a:t>Student Development</a:t>
            </a:r>
          </a:p>
          <a:p>
            <a:pPr lvl="1"/>
            <a:r>
              <a:rPr lang="en-US" dirty="0">
                <a:cs typeface="Calibri"/>
              </a:rPr>
              <a:t>Access and Equity</a:t>
            </a:r>
          </a:p>
        </p:txBody>
      </p:sp>
    </p:spTree>
    <p:extLst>
      <p:ext uri="{BB962C8B-B14F-4D97-AF65-F5344CB8AC3E}">
        <p14:creationId xmlns:p14="http://schemas.microsoft.com/office/powerpoint/2010/main" val="320508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4CEB-25DC-4E2F-8466-5818AD879E93}"/>
              </a:ext>
            </a:extLst>
          </p:cNvPr>
          <p:cNvSpPr>
            <a:spLocks noGrp="1"/>
          </p:cNvSpPr>
          <p:nvPr>
            <p:ph type="title"/>
          </p:nvPr>
        </p:nvSpPr>
        <p:spPr/>
        <p:txBody>
          <a:bodyPr/>
          <a:lstStyle/>
          <a:p>
            <a:r>
              <a:rPr lang="en-US">
                <a:cs typeface="Calibri Light"/>
              </a:rPr>
              <a:t>Step Five:  Recruitment, Retention and Training</a:t>
            </a:r>
            <a:endParaRPr lang="en-US"/>
          </a:p>
        </p:txBody>
      </p:sp>
      <p:sp>
        <p:nvSpPr>
          <p:cNvPr id="3" name="Content Placeholder 2">
            <a:extLst>
              <a:ext uri="{FF2B5EF4-FFF2-40B4-BE49-F238E27FC236}">
                <a16:creationId xmlns:a16="http://schemas.microsoft.com/office/drawing/2014/main" id="{D05D2735-3765-43E7-BF90-9FD02C8BAD0B}"/>
              </a:ext>
            </a:extLst>
          </p:cNvPr>
          <p:cNvSpPr>
            <a:spLocks noGrp="1"/>
          </p:cNvSpPr>
          <p:nvPr>
            <p:ph sz="half" idx="1"/>
          </p:nvPr>
        </p:nvSpPr>
        <p:spPr/>
        <p:txBody>
          <a:bodyPr vert="horz" lIns="91440" tIns="45720" rIns="91440" bIns="45720" rtlCol="0" anchor="t">
            <a:normAutofit/>
          </a:bodyPr>
          <a:lstStyle/>
          <a:p>
            <a:r>
              <a:rPr lang="en-US" dirty="0">
                <a:cs typeface="Calibri"/>
              </a:rPr>
              <a:t>Recruitment and Retention</a:t>
            </a:r>
          </a:p>
          <a:p>
            <a:pPr lvl="1"/>
            <a:r>
              <a:rPr lang="en-US" dirty="0">
                <a:cs typeface="Calibri"/>
              </a:rPr>
              <a:t>Certifications</a:t>
            </a:r>
          </a:p>
          <a:p>
            <a:pPr lvl="1"/>
            <a:r>
              <a:rPr lang="en-US" dirty="0">
                <a:cs typeface="Calibri"/>
              </a:rPr>
              <a:t>Training for first and second year teachers</a:t>
            </a:r>
          </a:p>
          <a:p>
            <a:pPr lvl="1"/>
            <a:r>
              <a:rPr lang="en-US" dirty="0">
                <a:cs typeface="Calibri"/>
              </a:rPr>
              <a:t>Instructors that resemble student population, including special populations</a:t>
            </a:r>
          </a:p>
        </p:txBody>
      </p:sp>
      <p:sp>
        <p:nvSpPr>
          <p:cNvPr id="4" name="Content Placeholder 3">
            <a:extLst>
              <a:ext uri="{FF2B5EF4-FFF2-40B4-BE49-F238E27FC236}">
                <a16:creationId xmlns:a16="http://schemas.microsoft.com/office/drawing/2014/main" id="{CBB59CC6-7F3B-4F8B-8DCC-E008F83BC16A}"/>
              </a:ext>
            </a:extLst>
          </p:cNvPr>
          <p:cNvSpPr>
            <a:spLocks noGrp="1"/>
          </p:cNvSpPr>
          <p:nvPr>
            <p:ph sz="half" idx="2"/>
          </p:nvPr>
        </p:nvSpPr>
        <p:spPr>
          <a:xfrm>
            <a:off x="7218947" y="1190809"/>
            <a:ext cx="4819047" cy="4878014"/>
          </a:xfrm>
        </p:spPr>
        <p:txBody>
          <a:bodyPr vert="horz" lIns="91440" tIns="45720" rIns="91440" bIns="45720" rtlCol="0" anchor="t">
            <a:normAutofit/>
          </a:bodyPr>
          <a:lstStyle/>
          <a:p>
            <a:r>
              <a:rPr lang="en-US" dirty="0">
                <a:cs typeface="Calibri"/>
              </a:rPr>
              <a:t>Professional Development</a:t>
            </a:r>
          </a:p>
          <a:p>
            <a:pPr lvl="1"/>
            <a:r>
              <a:rPr lang="en-US" dirty="0">
                <a:cs typeface="Calibri"/>
              </a:rPr>
              <a:t>Develop and maintain instructor knowledge</a:t>
            </a:r>
          </a:p>
          <a:p>
            <a:pPr lvl="2"/>
            <a:r>
              <a:rPr lang="en-US" dirty="0">
                <a:cs typeface="Calibri"/>
              </a:rPr>
              <a:t>Academic and technical integration</a:t>
            </a:r>
          </a:p>
          <a:p>
            <a:pPr lvl="2"/>
            <a:r>
              <a:rPr lang="en-US" dirty="0">
                <a:cs typeface="Calibri"/>
              </a:rPr>
              <a:t>Working with special populations</a:t>
            </a:r>
          </a:p>
          <a:p>
            <a:pPr lvl="2"/>
            <a:r>
              <a:rPr lang="en-US" dirty="0">
                <a:cs typeface="Calibri"/>
              </a:rPr>
              <a:t>Work-based learning opportunities</a:t>
            </a:r>
          </a:p>
          <a:p>
            <a:pPr lvl="2"/>
            <a:r>
              <a:rPr lang="en-US" dirty="0">
                <a:cs typeface="Calibri"/>
              </a:rPr>
              <a:t>Certifications</a:t>
            </a:r>
          </a:p>
          <a:p>
            <a:pPr lvl="3"/>
            <a:r>
              <a:rPr lang="en-US" dirty="0">
                <a:cs typeface="Calibri"/>
              </a:rPr>
              <a:t>Teaching</a:t>
            </a:r>
          </a:p>
          <a:p>
            <a:pPr lvl="3"/>
            <a:r>
              <a:rPr lang="en-US" dirty="0">
                <a:cs typeface="Calibri"/>
              </a:rPr>
              <a:t>Program content</a:t>
            </a:r>
          </a:p>
          <a:p>
            <a:pPr lvl="3"/>
            <a:endParaRPr lang="en-US" dirty="0">
              <a:cs typeface="Calibri"/>
            </a:endParaRPr>
          </a:p>
        </p:txBody>
      </p:sp>
      <p:sp>
        <p:nvSpPr>
          <p:cNvPr id="6" name="Rounded Rectangular Callout 5"/>
          <p:cNvSpPr/>
          <p:nvPr/>
        </p:nvSpPr>
        <p:spPr>
          <a:xfrm>
            <a:off x="5139890" y="4148489"/>
            <a:ext cx="2079057" cy="1607418"/>
          </a:xfrm>
          <a:prstGeom prst="wedgeRoundRectCallout">
            <a:avLst>
              <a:gd name="adj1" fmla="val 90278"/>
              <a:gd name="adj2" fmla="val -132318"/>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en-US" dirty="0" smtClean="0"/>
              <a:t>Oklahoma teacher and administrator PD input posted on Perkins V website by Nov 1</a:t>
            </a:r>
            <a:endParaRPr lang="en-US" dirty="0"/>
          </a:p>
        </p:txBody>
      </p:sp>
    </p:spTree>
    <p:extLst>
      <p:ext uri="{BB962C8B-B14F-4D97-AF65-F5344CB8AC3E}">
        <p14:creationId xmlns:p14="http://schemas.microsoft.com/office/powerpoint/2010/main" val="1399734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429C-7AF7-4519-9D44-2B7CFCC7D7D6}"/>
              </a:ext>
            </a:extLst>
          </p:cNvPr>
          <p:cNvSpPr>
            <a:spLocks noGrp="1"/>
          </p:cNvSpPr>
          <p:nvPr>
            <p:ph type="title"/>
          </p:nvPr>
        </p:nvSpPr>
        <p:spPr/>
        <p:txBody>
          <a:bodyPr/>
          <a:lstStyle/>
          <a:p>
            <a:r>
              <a:rPr lang="en-US" dirty="0">
                <a:cs typeface="Calibri Light"/>
              </a:rPr>
              <a:t>Step Six: Conclusions and Action Items Examples</a:t>
            </a:r>
          </a:p>
        </p:txBody>
      </p:sp>
      <p:graphicFrame>
        <p:nvGraphicFramePr>
          <p:cNvPr id="4" name="Table 4">
            <a:extLst>
              <a:ext uri="{FF2B5EF4-FFF2-40B4-BE49-F238E27FC236}">
                <a16:creationId xmlns:a16="http://schemas.microsoft.com/office/drawing/2014/main" id="{421784E9-70D1-420B-BEBA-4E50E4E83AB3}"/>
              </a:ext>
            </a:extLst>
          </p:cNvPr>
          <p:cNvGraphicFramePr>
            <a:graphicFrameLocks noGrp="1"/>
          </p:cNvGraphicFramePr>
          <p:nvPr>
            <p:ph idx="1"/>
            <p:extLst>
              <p:ext uri="{D42A27DB-BD31-4B8C-83A1-F6EECF244321}">
                <p14:modId xmlns:p14="http://schemas.microsoft.com/office/powerpoint/2010/main" val="3298608194"/>
              </p:ext>
            </p:extLst>
          </p:nvPr>
        </p:nvGraphicFramePr>
        <p:xfrm>
          <a:off x="2073088" y="1322294"/>
          <a:ext cx="9697062" cy="4851400"/>
        </p:xfrm>
        <a:graphic>
          <a:graphicData uri="http://schemas.openxmlformats.org/drawingml/2006/table">
            <a:tbl>
              <a:tblPr firstRow="1" bandRow="1">
                <a:tableStyleId>{FABFCF23-3B69-468F-B69F-88F6DE6A72F2}</a:tableStyleId>
              </a:tblPr>
              <a:tblGrid>
                <a:gridCol w="4848531">
                  <a:extLst>
                    <a:ext uri="{9D8B030D-6E8A-4147-A177-3AD203B41FA5}">
                      <a16:colId xmlns:a16="http://schemas.microsoft.com/office/drawing/2014/main" val="686121244"/>
                    </a:ext>
                  </a:extLst>
                </a:gridCol>
                <a:gridCol w="4848531">
                  <a:extLst>
                    <a:ext uri="{9D8B030D-6E8A-4147-A177-3AD203B41FA5}">
                      <a16:colId xmlns:a16="http://schemas.microsoft.com/office/drawing/2014/main" val="1744080535"/>
                    </a:ext>
                  </a:extLst>
                </a:gridCol>
              </a:tblGrid>
              <a:tr h="370840">
                <a:tc>
                  <a:txBody>
                    <a:bodyPr/>
                    <a:lstStyle/>
                    <a:p>
                      <a:r>
                        <a:rPr lang="en-US" dirty="0"/>
                        <a:t>Actions</a:t>
                      </a:r>
                    </a:p>
                  </a:txBody>
                  <a:tcPr/>
                </a:tc>
                <a:tc>
                  <a:txBody>
                    <a:bodyPr/>
                    <a:lstStyle/>
                    <a:p>
                      <a:r>
                        <a:rPr lang="en-US" dirty="0"/>
                        <a:t>Budget</a:t>
                      </a:r>
                    </a:p>
                  </a:txBody>
                  <a:tcPr/>
                </a:tc>
                <a:extLst>
                  <a:ext uri="{0D108BD9-81ED-4DB2-BD59-A6C34878D82A}">
                    <a16:rowId xmlns:a16="http://schemas.microsoft.com/office/drawing/2014/main" val="2815174452"/>
                  </a:ext>
                </a:extLst>
              </a:tr>
              <a:tr h="370840">
                <a:tc>
                  <a:txBody>
                    <a:bodyPr/>
                    <a:lstStyle/>
                    <a:p>
                      <a:r>
                        <a:rPr lang="en-US" dirty="0"/>
                        <a:t>Increasing special populations served:</a:t>
                      </a:r>
                    </a:p>
                    <a:p>
                      <a:pPr marL="285750" lvl="0" indent="-285750">
                        <a:buFont typeface="Arial"/>
                        <a:buChar char="•"/>
                      </a:pPr>
                      <a:r>
                        <a:rPr lang="en-US" dirty="0"/>
                        <a:t>Recruiting students (Tools For Schools)</a:t>
                      </a:r>
                    </a:p>
                    <a:p>
                      <a:pPr marL="285750" lvl="0" indent="-285750">
                        <a:buFont typeface="Arial"/>
                        <a:buChar char="•"/>
                      </a:pPr>
                      <a:r>
                        <a:rPr lang="en-US" dirty="0"/>
                        <a:t>Professional development in addressing individual student needs</a:t>
                      </a:r>
                    </a:p>
                    <a:p>
                      <a:pPr marL="285750" lvl="0" indent="-285750">
                        <a:buFont typeface="Arial"/>
                        <a:buChar char="•"/>
                      </a:pPr>
                      <a:r>
                        <a:rPr lang="en-US" dirty="0"/>
                        <a:t>Develop resource list for special populations</a:t>
                      </a:r>
                    </a:p>
                    <a:p>
                      <a:pPr marL="285750" lvl="0" indent="-285750">
                        <a:buFont typeface="Arial"/>
                        <a:buChar char="•"/>
                      </a:pPr>
                      <a:endParaRPr lang="en-US" dirty="0"/>
                    </a:p>
                  </a:txBody>
                  <a:tcPr/>
                </a:tc>
                <a:tc>
                  <a:txBody>
                    <a:bodyPr/>
                    <a:lstStyle/>
                    <a:p>
                      <a:r>
                        <a:rPr lang="en-US" dirty="0"/>
                        <a:t>Tools for schools $</a:t>
                      </a:r>
                      <a:r>
                        <a:rPr lang="en-US" dirty="0" err="1"/>
                        <a:t>xxxxx</a:t>
                      </a:r>
                    </a:p>
                    <a:p>
                      <a:pPr lvl="0">
                        <a:buNone/>
                      </a:pPr>
                      <a:r>
                        <a:rPr lang="en-US" dirty="0"/>
                        <a:t>Three days of PD  $</a:t>
                      </a:r>
                      <a:r>
                        <a:rPr lang="en-US" dirty="0" err="1"/>
                        <a:t>xxxxx</a:t>
                      </a:r>
                    </a:p>
                    <a:p>
                      <a:pPr lvl="0">
                        <a:buNone/>
                      </a:pPr>
                      <a:r>
                        <a:rPr lang="en-US" dirty="0"/>
                        <a:t>Resource list—free </a:t>
                      </a:r>
                    </a:p>
                  </a:txBody>
                  <a:tcPr/>
                </a:tc>
                <a:extLst>
                  <a:ext uri="{0D108BD9-81ED-4DB2-BD59-A6C34878D82A}">
                    <a16:rowId xmlns:a16="http://schemas.microsoft.com/office/drawing/2014/main" val="2742923773"/>
                  </a:ext>
                </a:extLst>
              </a:tr>
              <a:tr h="370840">
                <a:tc>
                  <a:txBody>
                    <a:bodyPr/>
                    <a:lstStyle/>
                    <a:p>
                      <a:r>
                        <a:rPr lang="en-US" dirty="0"/>
                        <a:t>Equip students to meet workforce needs in Health and Advanced Manufacturing</a:t>
                      </a:r>
                    </a:p>
                    <a:p>
                      <a:pPr marL="285750" lvl="0" indent="-285750">
                        <a:buFont typeface="Arial"/>
                        <a:buChar char="•"/>
                      </a:pPr>
                      <a:r>
                        <a:rPr lang="en-US" dirty="0"/>
                        <a:t>Mannequins</a:t>
                      </a:r>
                    </a:p>
                    <a:p>
                      <a:pPr marL="285750" lvl="0" indent="-285750">
                        <a:buFont typeface="Arial"/>
                        <a:buChar char="•"/>
                      </a:pPr>
                      <a:r>
                        <a:rPr lang="en-US" dirty="0"/>
                        <a:t>Computers</a:t>
                      </a:r>
                    </a:p>
                    <a:p>
                      <a:pPr marL="285750" lvl="0" indent="-285750">
                        <a:buFont typeface="Arial"/>
                        <a:buChar char="•"/>
                      </a:pPr>
                      <a:endParaRPr lang="en-US" dirty="0"/>
                    </a:p>
                  </a:txBody>
                  <a:tcPr/>
                </a:tc>
                <a:tc>
                  <a:txBody>
                    <a:bodyPr/>
                    <a:lstStyle/>
                    <a:p>
                      <a:r>
                        <a:rPr lang="en-US" dirty="0"/>
                        <a:t>Mannequins  $</a:t>
                      </a:r>
                      <a:r>
                        <a:rPr lang="en-US" dirty="0" err="1"/>
                        <a:t>xxxx</a:t>
                      </a:r>
                    </a:p>
                    <a:p>
                      <a:pPr lvl="0">
                        <a:buNone/>
                      </a:pPr>
                      <a:r>
                        <a:rPr lang="en-US" dirty="0"/>
                        <a:t>Computers   $</a:t>
                      </a:r>
                      <a:r>
                        <a:rPr lang="en-US" dirty="0" err="1"/>
                        <a:t>xxxx</a:t>
                      </a:r>
                    </a:p>
                  </a:txBody>
                  <a:tcPr/>
                </a:tc>
                <a:extLst>
                  <a:ext uri="{0D108BD9-81ED-4DB2-BD59-A6C34878D82A}">
                    <a16:rowId xmlns:a16="http://schemas.microsoft.com/office/drawing/2014/main" val="4105533492"/>
                  </a:ext>
                </a:extLst>
              </a:tr>
              <a:tr h="370840">
                <a:tc>
                  <a:txBody>
                    <a:bodyPr/>
                    <a:lstStyle/>
                    <a:p>
                      <a:r>
                        <a:rPr lang="en-US" dirty="0"/>
                        <a:t>Academic and guidance counselor to implement programs of studies</a:t>
                      </a:r>
                    </a:p>
                  </a:txBody>
                  <a:tcPr/>
                </a:tc>
                <a:tc>
                  <a:txBody>
                    <a:bodyPr/>
                    <a:lstStyle/>
                    <a:p>
                      <a:r>
                        <a:rPr lang="en-US" dirty="0"/>
                        <a:t>Staff individual $</a:t>
                      </a:r>
                      <a:r>
                        <a:rPr lang="en-US" dirty="0" err="1"/>
                        <a:t>xxxxx</a:t>
                      </a:r>
                    </a:p>
                  </a:txBody>
                  <a:tcPr/>
                </a:tc>
                <a:extLst>
                  <a:ext uri="{0D108BD9-81ED-4DB2-BD59-A6C34878D82A}">
                    <a16:rowId xmlns:a16="http://schemas.microsoft.com/office/drawing/2014/main" val="3554152799"/>
                  </a:ext>
                </a:extLst>
              </a:tr>
              <a:tr h="370840">
                <a:tc>
                  <a:txBody>
                    <a:bodyPr/>
                    <a:lstStyle/>
                    <a:p>
                      <a:endParaRPr lang="en-US"/>
                    </a:p>
                    <a:p>
                      <a:pPr lvl="0">
                        <a:buNone/>
                      </a:pPr>
                      <a:endParaRPr lang="en-US" dirty="0"/>
                    </a:p>
                  </a:txBody>
                  <a:tcPr/>
                </a:tc>
                <a:tc>
                  <a:txBody>
                    <a:bodyPr/>
                    <a:lstStyle/>
                    <a:p>
                      <a:endParaRPr lang="en-US" dirty="0"/>
                    </a:p>
                  </a:txBody>
                  <a:tcPr/>
                </a:tc>
                <a:extLst>
                  <a:ext uri="{0D108BD9-81ED-4DB2-BD59-A6C34878D82A}">
                    <a16:rowId xmlns:a16="http://schemas.microsoft.com/office/drawing/2014/main" val="3926020630"/>
                  </a:ext>
                </a:extLst>
              </a:tr>
            </a:tbl>
          </a:graphicData>
        </a:graphic>
      </p:graphicFrame>
    </p:spTree>
    <p:extLst>
      <p:ext uri="{BB962C8B-B14F-4D97-AF65-F5344CB8AC3E}">
        <p14:creationId xmlns:p14="http://schemas.microsoft.com/office/powerpoint/2010/main" val="958261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or Email Us</a:t>
            </a:r>
            <a:endParaRPr lang="en-US" dirty="0"/>
          </a:p>
        </p:txBody>
      </p:sp>
      <p:sp>
        <p:nvSpPr>
          <p:cNvPr id="5" name="AutoShape 1"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p:cNvSpPr>
            <a:spLocks noChangeAspect="1" noChangeArrowheads="1"/>
          </p:cNvSpPr>
          <p:nvPr/>
        </p:nvSpPr>
        <p:spPr bwMode="auto">
          <a:xfrm>
            <a:off x="1596533" y="10903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p:cNvSpPr>
            <a:spLocks noChangeAspect="1" noChangeArrowheads="1"/>
          </p:cNvSpPr>
          <p:nvPr/>
        </p:nvSpPr>
        <p:spPr bwMode="auto">
          <a:xfrm>
            <a:off x="1596533" y="10903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p:cNvSpPr>
            <a:spLocks noChangeAspect="1" noChangeArrowheads="1"/>
          </p:cNvSpPr>
          <p:nvPr/>
        </p:nvSpPr>
        <p:spPr bwMode="auto">
          <a:xfrm>
            <a:off x="1596533" y="10903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p:cNvSpPr>
            <a:spLocks noChangeAspect="1" noChangeArrowheads="1"/>
          </p:cNvSpPr>
          <p:nvPr/>
        </p:nvSpPr>
        <p:spPr bwMode="auto">
          <a:xfrm>
            <a:off x="1596533" y="10903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p:cNvSpPr>
            <a:spLocks noChangeAspect="1" noChangeArrowheads="1"/>
          </p:cNvSpPr>
          <p:nvPr/>
        </p:nvSpPr>
        <p:spPr bwMode="auto">
          <a:xfrm>
            <a:off x="1596533" y="10903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p:cNvSpPr>
            <a:spLocks noChangeAspect="1" noChangeArrowheads="1"/>
          </p:cNvSpPr>
          <p:nvPr/>
        </p:nvSpPr>
        <p:spPr bwMode="auto">
          <a:xfrm>
            <a:off x="1596533" y="10903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563904946"/>
              </p:ext>
            </p:extLst>
          </p:nvPr>
        </p:nvGraphicFramePr>
        <p:xfrm>
          <a:off x="1901334" y="1473997"/>
          <a:ext cx="10175052" cy="4694301"/>
        </p:xfrm>
        <a:graphic>
          <a:graphicData uri="http://schemas.openxmlformats.org/drawingml/2006/table">
            <a:tbl>
              <a:tblPr firstRow="1" bandRow="1">
                <a:tableStyleId>{FABFCF23-3B69-468F-B69F-88F6DE6A72F2}</a:tableStyleId>
              </a:tblPr>
              <a:tblGrid>
                <a:gridCol w="2543763">
                  <a:extLst>
                    <a:ext uri="{9D8B030D-6E8A-4147-A177-3AD203B41FA5}">
                      <a16:colId xmlns:a16="http://schemas.microsoft.com/office/drawing/2014/main" val="142876292"/>
                    </a:ext>
                  </a:extLst>
                </a:gridCol>
                <a:gridCol w="2543763">
                  <a:extLst>
                    <a:ext uri="{9D8B030D-6E8A-4147-A177-3AD203B41FA5}">
                      <a16:colId xmlns:a16="http://schemas.microsoft.com/office/drawing/2014/main" val="2106239624"/>
                    </a:ext>
                  </a:extLst>
                </a:gridCol>
                <a:gridCol w="2543763">
                  <a:extLst>
                    <a:ext uri="{9D8B030D-6E8A-4147-A177-3AD203B41FA5}">
                      <a16:colId xmlns:a16="http://schemas.microsoft.com/office/drawing/2014/main" val="2192420632"/>
                    </a:ext>
                  </a:extLst>
                </a:gridCol>
                <a:gridCol w="2543763">
                  <a:extLst>
                    <a:ext uri="{9D8B030D-6E8A-4147-A177-3AD203B41FA5}">
                      <a16:colId xmlns:a16="http://schemas.microsoft.com/office/drawing/2014/main" val="1688655016"/>
                    </a:ext>
                  </a:extLst>
                </a:gridCol>
              </a:tblGrid>
              <a:tr h="431525">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48509262"/>
                  </a:ext>
                </a:extLst>
              </a:tr>
              <a:tr h="2340876">
                <a:tc>
                  <a:txBody>
                    <a:bodyPr/>
                    <a:lstStyle/>
                    <a:p>
                      <a:r>
                        <a:rPr lang="en-US" dirty="0" smtClean="0"/>
                        <a:t>Janet Cooper/Steve Robison</a:t>
                      </a:r>
                    </a:p>
                    <a:p>
                      <a:r>
                        <a:rPr lang="en-US" dirty="0" smtClean="0"/>
                        <a:t>Western Perkins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2"/>
                        </a:rPr>
                        <a:t>Janet.Cooper@Careertech.ok.gov</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405.743.5130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405-743.5523</a:t>
                      </a:r>
                    </a:p>
                    <a:p>
                      <a:endParaRPr lang="en-US" dirty="0"/>
                    </a:p>
                  </a:txBody>
                  <a:tcPr/>
                </a:tc>
                <a:tc>
                  <a:txBody>
                    <a:bodyPr/>
                    <a:lstStyle/>
                    <a:p>
                      <a:r>
                        <a:rPr lang="en-US" dirty="0" smtClean="0"/>
                        <a:t>Josh Miller</a:t>
                      </a:r>
                    </a:p>
                    <a:p>
                      <a:r>
                        <a:rPr lang="en-US" dirty="0" smtClean="0"/>
                        <a:t>Southeast Perkins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Josh.Miller@Careertech.ok.gov</a:t>
                      </a:r>
                      <a:endParaRPr lang="en-US" dirty="0" smtClean="0"/>
                    </a:p>
                    <a:p>
                      <a:r>
                        <a:rPr lang="en-US" dirty="0" smtClean="0"/>
                        <a:t>405.743.6809</a:t>
                      </a:r>
                    </a:p>
                    <a:p>
                      <a:endParaRPr lang="en-US" dirty="0"/>
                    </a:p>
                  </a:txBody>
                  <a:tcPr/>
                </a:tc>
                <a:tc>
                  <a:txBody>
                    <a:bodyPr/>
                    <a:lstStyle/>
                    <a:p>
                      <a:r>
                        <a:rPr lang="en-US" dirty="0" smtClean="0"/>
                        <a:t>Debbie Hamble</a:t>
                      </a:r>
                    </a:p>
                    <a:p>
                      <a:r>
                        <a:rPr lang="en-US" dirty="0" smtClean="0"/>
                        <a:t>Northeast Perkins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Debbie.Hamble@Careertech.ok.gov</a:t>
                      </a:r>
                      <a:endParaRPr lang="en-US" dirty="0" smtClean="0"/>
                    </a:p>
                    <a:p>
                      <a:r>
                        <a:rPr lang="en-US" dirty="0" smtClean="0"/>
                        <a:t>405.743.6681</a:t>
                      </a:r>
                      <a:endParaRPr lang="en-US" dirty="0"/>
                    </a:p>
                  </a:txBody>
                  <a:tcPr/>
                </a:tc>
                <a:tc>
                  <a:txBody>
                    <a:bodyPr/>
                    <a:lstStyle/>
                    <a:p>
                      <a:r>
                        <a:rPr lang="en-US" dirty="0" smtClean="0"/>
                        <a:t>Letha Bauter</a:t>
                      </a:r>
                    </a:p>
                    <a:p>
                      <a:r>
                        <a:rPr lang="en-US" dirty="0" smtClean="0"/>
                        <a:t>Federal Programs Manager</a:t>
                      </a:r>
                    </a:p>
                    <a:p>
                      <a:r>
                        <a:rPr lang="en-US" dirty="0" smtClean="0">
                          <a:hlinkClick r:id="rId5"/>
                        </a:rPr>
                        <a:t>Letha.Bauter@Careertech.ok.gov</a:t>
                      </a:r>
                      <a:endParaRPr lang="en-US" dirty="0" smtClean="0"/>
                    </a:p>
                    <a:p>
                      <a:r>
                        <a:rPr lang="en-US" dirty="0" smtClean="0"/>
                        <a:t>405.743.5569</a:t>
                      </a:r>
                      <a:endParaRPr lang="en-US" dirty="0"/>
                    </a:p>
                  </a:txBody>
                  <a:tcPr/>
                </a:tc>
                <a:extLst>
                  <a:ext uri="{0D108BD9-81ED-4DB2-BD59-A6C34878D82A}">
                    <a16:rowId xmlns:a16="http://schemas.microsoft.com/office/drawing/2014/main" val="937321383"/>
                  </a:ext>
                </a:extLst>
              </a:tr>
              <a:tr h="1702456">
                <a:tc>
                  <a:txBody>
                    <a:bodyPr/>
                    <a:lstStyle/>
                    <a:p>
                      <a:r>
                        <a:rPr lang="en-US" dirty="0" smtClean="0"/>
                        <a:t>Stephanie Hodges</a:t>
                      </a:r>
                    </a:p>
                    <a:p>
                      <a:r>
                        <a:rPr lang="en-US" dirty="0" smtClean="0"/>
                        <a:t>Financial Analyst</a:t>
                      </a:r>
                    </a:p>
                    <a:p>
                      <a:r>
                        <a:rPr lang="en-US" dirty="0" smtClean="0">
                          <a:hlinkClick r:id="rId6"/>
                        </a:rPr>
                        <a:t>Stephanie.Hodges@Careertech.ok.gov</a:t>
                      </a:r>
                      <a:endParaRPr lang="en-US" dirty="0" smtClean="0"/>
                    </a:p>
                    <a:p>
                      <a:r>
                        <a:rPr lang="en-US" dirty="0" smtClean="0"/>
                        <a:t>405.743.5431</a:t>
                      </a:r>
                      <a:endParaRPr lang="en-US" dirty="0"/>
                    </a:p>
                  </a:txBody>
                  <a:tcPr/>
                </a:tc>
                <a:tc>
                  <a:txBody>
                    <a:bodyPr/>
                    <a:lstStyle/>
                    <a:p>
                      <a:r>
                        <a:rPr lang="en-US" dirty="0" smtClean="0"/>
                        <a:t>Lisa Batchelder</a:t>
                      </a:r>
                    </a:p>
                    <a:p>
                      <a:r>
                        <a:rPr lang="en-US" dirty="0" smtClean="0"/>
                        <a:t>Chief Financial Officer</a:t>
                      </a:r>
                    </a:p>
                    <a:p>
                      <a:r>
                        <a:rPr lang="en-US" dirty="0" smtClean="0">
                          <a:hlinkClick r:id="rId7"/>
                        </a:rPr>
                        <a:t>Lisa.Batchelder@Careertech.ok.gov</a:t>
                      </a:r>
                      <a:endParaRPr lang="en-US" dirty="0" smtClean="0"/>
                    </a:p>
                    <a:p>
                      <a:r>
                        <a:rPr lang="en-US" dirty="0" smtClean="0"/>
                        <a:t>405.743.5500</a:t>
                      </a:r>
                      <a:endParaRPr lang="en-US" dirty="0"/>
                    </a:p>
                  </a:txBody>
                  <a:tcPr/>
                </a:tc>
                <a:tc>
                  <a:txBody>
                    <a:bodyPr/>
                    <a:lstStyle/>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503445925"/>
                  </a:ext>
                </a:extLst>
              </a:tr>
            </a:tbl>
          </a:graphicData>
        </a:graphic>
      </p:graphicFrame>
    </p:spTree>
    <p:extLst>
      <p:ext uri="{BB962C8B-B14F-4D97-AF65-F5344CB8AC3E}">
        <p14:creationId xmlns:p14="http://schemas.microsoft.com/office/powerpoint/2010/main" val="222643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9285C5-19C9-AF4F-9C3C-DA4AFE707164}"/>
              </a:ext>
            </a:extLst>
          </p:cNvPr>
          <p:cNvPicPr>
            <a:picLocks noChangeAspect="1"/>
          </p:cNvPicPr>
          <p:nvPr/>
        </p:nvPicPr>
        <p:blipFill>
          <a:blip r:embed="rId2"/>
          <a:stretch>
            <a:fillRect/>
          </a:stretch>
        </p:blipFill>
        <p:spPr>
          <a:xfrm>
            <a:off x="1524000" y="-34159"/>
            <a:ext cx="9601200" cy="6858000"/>
          </a:xfrm>
          <a:prstGeom prst="rect">
            <a:avLst/>
          </a:prstGeom>
        </p:spPr>
      </p:pic>
      <p:sp>
        <p:nvSpPr>
          <p:cNvPr id="2" name="TextBox 1"/>
          <p:cNvSpPr txBox="1"/>
          <p:nvPr/>
        </p:nvSpPr>
        <p:spPr>
          <a:xfrm>
            <a:off x="1981200" y="1905000"/>
            <a:ext cx="3352800" cy="1938992"/>
          </a:xfrm>
          <a:prstGeom prst="rect">
            <a:avLst/>
          </a:prstGeom>
          <a:noFill/>
        </p:spPr>
        <p:txBody>
          <a:bodyPr wrap="square" rtlCol="0">
            <a:spAutoFit/>
          </a:bodyPr>
          <a:lstStyle/>
          <a:p>
            <a:pPr algn="ctr"/>
            <a:r>
              <a:rPr lang="en-US" sz="2400" dirty="0"/>
              <a:t>Carl D. Perkins Career and Technical Education (Perkins IV Act of 2006 was signed into law on July 2018</a:t>
            </a:r>
          </a:p>
        </p:txBody>
      </p:sp>
      <p:sp>
        <p:nvSpPr>
          <p:cNvPr id="3" name="TextBox 2"/>
          <p:cNvSpPr txBox="1"/>
          <p:nvPr/>
        </p:nvSpPr>
        <p:spPr>
          <a:xfrm>
            <a:off x="6172200" y="3363310"/>
            <a:ext cx="3886200" cy="1938992"/>
          </a:xfrm>
          <a:prstGeom prst="rect">
            <a:avLst/>
          </a:prstGeom>
          <a:noFill/>
        </p:spPr>
        <p:txBody>
          <a:bodyPr wrap="square" rtlCol="0">
            <a:spAutoFit/>
          </a:bodyPr>
          <a:lstStyle/>
          <a:p>
            <a:pPr algn="ctr"/>
            <a:r>
              <a:rPr lang="en-US" sz="2400" dirty="0"/>
              <a:t>Strengthening Career and Technical Education for the 21</a:t>
            </a:r>
            <a:r>
              <a:rPr lang="en-US" sz="2400" baseline="30000" dirty="0"/>
              <a:t>st</a:t>
            </a:r>
            <a:r>
              <a:rPr lang="en-US" sz="2400" dirty="0"/>
              <a:t> Century Act</a:t>
            </a:r>
          </a:p>
          <a:p>
            <a:pPr algn="ctr"/>
            <a:r>
              <a:rPr lang="en-US" sz="2400" dirty="0"/>
              <a:t>New legislation went into effect July 1, 2019</a:t>
            </a:r>
          </a:p>
        </p:txBody>
      </p:sp>
      <p:graphicFrame>
        <p:nvGraphicFramePr>
          <p:cNvPr id="4" name="Diagram 3"/>
          <p:cNvGraphicFramePr/>
          <p:nvPr>
            <p:extLst/>
          </p:nvPr>
        </p:nvGraphicFramePr>
        <p:xfrm>
          <a:off x="3048000" y="3105330"/>
          <a:ext cx="2743200" cy="235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98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587F177-DCEB-404B-B578-065F87678560}" type="slidenum">
              <a:rPr lang="en-US" smtClean="0"/>
              <a:t>4</a:t>
            </a:fld>
            <a:endParaRPr lang="en-US"/>
          </a:p>
        </p:txBody>
      </p:sp>
      <p:pic>
        <p:nvPicPr>
          <p:cNvPr id="5" name="Picture 4" descr="Triangle-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862" y="-136525"/>
            <a:ext cx="9144000" cy="6858000"/>
          </a:xfrm>
          <a:prstGeom prst="rect">
            <a:avLst/>
          </a:prstGeom>
        </p:spPr>
      </p:pic>
      <p:graphicFrame>
        <p:nvGraphicFramePr>
          <p:cNvPr id="2" name="Diagram 1"/>
          <p:cNvGraphicFramePr/>
          <p:nvPr>
            <p:extLst/>
          </p:nvPr>
        </p:nvGraphicFramePr>
        <p:xfrm>
          <a:off x="3048000" y="1570037"/>
          <a:ext cx="60960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751740" y="5794788"/>
            <a:ext cx="6248400" cy="769441"/>
          </a:xfrm>
          <a:prstGeom prst="rect">
            <a:avLst/>
          </a:prstGeom>
          <a:noFill/>
        </p:spPr>
        <p:txBody>
          <a:bodyPr wrap="square" rtlCol="0">
            <a:spAutoFit/>
          </a:bodyPr>
          <a:lstStyle/>
          <a:p>
            <a:r>
              <a:rPr lang="en-US" sz="4400" dirty="0"/>
              <a:t>Perkins V</a:t>
            </a:r>
          </a:p>
        </p:txBody>
      </p:sp>
    </p:spTree>
    <p:extLst>
      <p:ext uri="{BB962C8B-B14F-4D97-AF65-F5344CB8AC3E}">
        <p14:creationId xmlns:p14="http://schemas.microsoft.com/office/powerpoint/2010/main" val="166371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587F177-DCEB-404B-B578-065F87678560}" type="slidenum">
              <a:rPr lang="en-US" smtClean="0"/>
              <a:t>5</a:t>
            </a:fld>
            <a:endParaRPr lang="en-US"/>
          </a:p>
        </p:txBody>
      </p:sp>
      <p:pic>
        <p:nvPicPr>
          <p:cNvPr id="5" name="Picture 4" descr="Triangle-T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Up Arrow 1"/>
          <p:cNvSpPr/>
          <p:nvPr/>
        </p:nvSpPr>
        <p:spPr>
          <a:xfrm>
            <a:off x="3276600" y="2209800"/>
            <a:ext cx="1905000" cy="3886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15000" y="2362200"/>
            <a:ext cx="4324350" cy="3970318"/>
          </a:xfrm>
          <a:prstGeom prst="rect">
            <a:avLst/>
          </a:prstGeom>
          <a:noFill/>
        </p:spPr>
        <p:txBody>
          <a:bodyPr wrap="square" rtlCol="0">
            <a:spAutoFit/>
          </a:bodyPr>
          <a:lstStyle/>
          <a:p>
            <a:pPr algn="ctr"/>
            <a:r>
              <a:rPr lang="en-US" sz="3600" dirty="0"/>
              <a:t>Oklahoma receives </a:t>
            </a:r>
          </a:p>
          <a:p>
            <a:pPr algn="ctr"/>
            <a:r>
              <a:rPr lang="en-US" sz="3600" smtClean="0"/>
              <a:t>16.2 </a:t>
            </a:r>
            <a:r>
              <a:rPr lang="en-US" sz="3600" dirty="0"/>
              <a:t>million allocation from Perkins V</a:t>
            </a:r>
          </a:p>
          <a:p>
            <a:pPr algn="ctr"/>
            <a:endParaRPr lang="en-US" sz="3600" dirty="0"/>
          </a:p>
          <a:p>
            <a:pPr algn="ctr"/>
            <a:r>
              <a:rPr lang="en-US" sz="3600" dirty="0"/>
              <a:t>85% of the funds are allocate to education entities</a:t>
            </a:r>
          </a:p>
        </p:txBody>
      </p:sp>
    </p:spTree>
    <p:extLst>
      <p:ext uri="{BB962C8B-B14F-4D97-AF65-F5344CB8AC3E}">
        <p14:creationId xmlns:p14="http://schemas.microsoft.com/office/powerpoint/2010/main" val="342784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E725E5-3A54-5248-B1B8-DF0D66BC2525}"/>
              </a:ext>
            </a:extLst>
          </p:cNvPr>
          <p:cNvSpPr>
            <a:spLocks noGrp="1"/>
          </p:cNvSpPr>
          <p:nvPr>
            <p:ph type="sldNum" sz="quarter" idx="12"/>
          </p:nvPr>
        </p:nvSpPr>
        <p:spPr/>
        <p:txBody>
          <a:bodyPr/>
          <a:lstStyle/>
          <a:p>
            <a:fld id="{9587F177-DCEB-404B-B578-065F87678560}" type="slidenum">
              <a:rPr lang="en-US" smtClean="0"/>
              <a:pPr/>
              <a:t>6</a:t>
            </a:fld>
            <a:endParaRPr lang="en-US"/>
          </a:p>
        </p:txBody>
      </p:sp>
      <p:pic>
        <p:nvPicPr>
          <p:cNvPr id="10" name="Picture 9">
            <a:extLst>
              <a:ext uri="{FF2B5EF4-FFF2-40B4-BE49-F238E27FC236}">
                <a16:creationId xmlns:a16="http://schemas.microsoft.com/office/drawing/2014/main" id="{B3620BBB-53F2-1C46-B527-EB92DCFF4101}"/>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Rectangle 1"/>
          <p:cNvSpPr/>
          <p:nvPr/>
        </p:nvSpPr>
        <p:spPr>
          <a:xfrm>
            <a:off x="2057400" y="685800"/>
            <a:ext cx="8153400" cy="4241418"/>
          </a:xfrm>
          <a:prstGeom prst="rect">
            <a:avLst/>
          </a:prstGeom>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Calibri" panose="020F0502020204030204" pitchFamily="34" charset="0"/>
              </a:rPr>
              <a:t> Uses of funds: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Enhancing career guidance and counseling where state funds are limited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Providing innovative, high-tech equipment in career tech programs in high schools, technology centers and community colleges that lead to high-wage, high-demand employment in new and emerging technologies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Building relationships with business and industry for students and instructors to provide opportunities for program development, internships, and mentoring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Professional development for instructors on new technology and teaching methods using technology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Providing support for development of technology center to community college alignment of curriculum allowing high school students to earn college credit in technical programs while in high school through prior learning assessments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Providing career information and planning for secondary and post secondary students.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689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Perkins Evolution</a:t>
            </a:r>
            <a:endParaRPr lang="en-US" dirty="0"/>
          </a:p>
        </p:txBody>
      </p:sp>
      <p:sp>
        <p:nvSpPr>
          <p:cNvPr id="4" name="Flowchart: Connector 3"/>
          <p:cNvSpPr/>
          <p:nvPr/>
        </p:nvSpPr>
        <p:spPr>
          <a:xfrm>
            <a:off x="2077279" y="1459270"/>
            <a:ext cx="1203157" cy="1251284"/>
          </a:xfrm>
          <a:prstGeom prst="flowChartConnector">
            <a:avLst/>
          </a:prstGeom>
          <a:ln w="1143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Flowchart: Connector 4"/>
          <p:cNvSpPr/>
          <p:nvPr/>
        </p:nvSpPr>
        <p:spPr>
          <a:xfrm>
            <a:off x="10537361" y="1325560"/>
            <a:ext cx="1203157" cy="1251284"/>
          </a:xfrm>
          <a:prstGeom prst="flowChartConnector">
            <a:avLst/>
          </a:prstGeom>
          <a:ln w="1143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Flowchart: Connector 5"/>
          <p:cNvSpPr/>
          <p:nvPr/>
        </p:nvSpPr>
        <p:spPr>
          <a:xfrm>
            <a:off x="3646456" y="1762467"/>
            <a:ext cx="760396" cy="741145"/>
          </a:xfrm>
          <a:prstGeom prst="flowChartConnector">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992372" y="1721978"/>
            <a:ext cx="760396" cy="741145"/>
          </a:xfrm>
          <a:prstGeom prst="flowChartConnector">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7684831" y="1762466"/>
            <a:ext cx="760396" cy="741145"/>
          </a:xfrm>
          <a:prstGeom prst="flowChartConnector">
            <a:avLst/>
          </a:prstGeom>
          <a:solidFill>
            <a:srgbClr val="F13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358717" y="1762467"/>
            <a:ext cx="760396" cy="741145"/>
          </a:xfrm>
          <a:prstGeom prst="flowChartConnector">
            <a:avLst/>
          </a:prstGeom>
          <a:solidFill>
            <a:srgbClr val="4C3A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9051176" y="1782173"/>
            <a:ext cx="760396" cy="74114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2089833" y="1652976"/>
            <a:ext cx="1178051" cy="523220"/>
          </a:xfrm>
          <a:prstGeom prst="rect">
            <a:avLst/>
          </a:prstGeom>
          <a:noFill/>
        </p:spPr>
        <p:txBody>
          <a:bodyPr wrap="square" rtlCol="0">
            <a:spAutoFit/>
          </a:bodyPr>
          <a:lstStyle/>
          <a:p>
            <a:r>
              <a:rPr lang="en-US" sz="2800" dirty="0" smtClean="0"/>
              <a:t>2006</a:t>
            </a:r>
            <a:endParaRPr lang="en-US" sz="2800" dirty="0"/>
          </a:p>
        </p:txBody>
      </p:sp>
      <p:sp>
        <p:nvSpPr>
          <p:cNvPr id="12" name="TextBox 11"/>
          <p:cNvSpPr txBox="1"/>
          <p:nvPr/>
        </p:nvSpPr>
        <p:spPr>
          <a:xfrm rot="16200000">
            <a:off x="10551582" y="1575974"/>
            <a:ext cx="1178051" cy="523220"/>
          </a:xfrm>
          <a:prstGeom prst="rect">
            <a:avLst/>
          </a:prstGeom>
          <a:noFill/>
        </p:spPr>
        <p:txBody>
          <a:bodyPr wrap="square" rtlCol="0">
            <a:spAutoFit/>
          </a:bodyPr>
          <a:lstStyle/>
          <a:p>
            <a:r>
              <a:rPr lang="en-US" sz="2800" dirty="0" smtClean="0"/>
              <a:t>2018</a:t>
            </a:r>
            <a:endParaRPr lang="en-US" sz="2800" dirty="0"/>
          </a:p>
        </p:txBody>
      </p:sp>
      <p:sp>
        <p:nvSpPr>
          <p:cNvPr id="13" name="TextBox 12"/>
          <p:cNvSpPr txBox="1"/>
          <p:nvPr/>
        </p:nvSpPr>
        <p:spPr>
          <a:xfrm rot="17301820">
            <a:off x="3279245" y="2600414"/>
            <a:ext cx="1232140" cy="400110"/>
          </a:xfrm>
          <a:prstGeom prst="rect">
            <a:avLst/>
          </a:prstGeom>
          <a:noFill/>
        </p:spPr>
        <p:txBody>
          <a:bodyPr wrap="square" rtlCol="0">
            <a:spAutoFit/>
          </a:bodyPr>
          <a:lstStyle/>
          <a:p>
            <a:r>
              <a:rPr lang="en-US" sz="2000" dirty="0" smtClean="0"/>
              <a:t>IPhone</a:t>
            </a:r>
            <a:endParaRPr lang="en-US" sz="2000" dirty="0"/>
          </a:p>
        </p:txBody>
      </p:sp>
      <p:sp>
        <p:nvSpPr>
          <p:cNvPr id="14" name="TextBox 13"/>
          <p:cNvSpPr txBox="1"/>
          <p:nvPr/>
        </p:nvSpPr>
        <p:spPr>
          <a:xfrm rot="17301820">
            <a:off x="4681675" y="2510499"/>
            <a:ext cx="1232140" cy="400110"/>
          </a:xfrm>
          <a:prstGeom prst="rect">
            <a:avLst/>
          </a:prstGeom>
          <a:noFill/>
        </p:spPr>
        <p:txBody>
          <a:bodyPr wrap="square" rtlCol="0">
            <a:spAutoFit/>
          </a:bodyPr>
          <a:lstStyle/>
          <a:p>
            <a:r>
              <a:rPr lang="en-US" sz="2000" dirty="0" smtClean="0"/>
              <a:t>Netflix</a:t>
            </a:r>
            <a:endParaRPr lang="en-US" sz="2000" dirty="0"/>
          </a:p>
        </p:txBody>
      </p:sp>
      <p:sp>
        <p:nvSpPr>
          <p:cNvPr id="15" name="TextBox 14"/>
          <p:cNvSpPr txBox="1"/>
          <p:nvPr/>
        </p:nvSpPr>
        <p:spPr>
          <a:xfrm rot="17301820">
            <a:off x="5821444" y="2887131"/>
            <a:ext cx="1438113" cy="707886"/>
          </a:xfrm>
          <a:prstGeom prst="rect">
            <a:avLst/>
          </a:prstGeom>
          <a:noFill/>
        </p:spPr>
        <p:txBody>
          <a:bodyPr wrap="square" rtlCol="0">
            <a:spAutoFit/>
          </a:bodyPr>
          <a:lstStyle/>
          <a:p>
            <a:pPr algn="r"/>
            <a:r>
              <a:rPr lang="en-US" sz="2000" dirty="0" smtClean="0"/>
              <a:t>Great Recession</a:t>
            </a:r>
            <a:endParaRPr lang="en-US" sz="2000" dirty="0"/>
          </a:p>
        </p:txBody>
      </p:sp>
      <p:sp>
        <p:nvSpPr>
          <p:cNvPr id="16" name="TextBox 15"/>
          <p:cNvSpPr txBox="1"/>
          <p:nvPr/>
        </p:nvSpPr>
        <p:spPr>
          <a:xfrm rot="17301820">
            <a:off x="7304294" y="2623442"/>
            <a:ext cx="1232140" cy="400110"/>
          </a:xfrm>
          <a:prstGeom prst="rect">
            <a:avLst/>
          </a:prstGeom>
          <a:noFill/>
        </p:spPr>
        <p:txBody>
          <a:bodyPr wrap="square" rtlCol="0">
            <a:spAutoFit/>
          </a:bodyPr>
          <a:lstStyle/>
          <a:p>
            <a:r>
              <a:rPr lang="en-US" sz="2000" dirty="0" smtClean="0"/>
              <a:t>Drones</a:t>
            </a:r>
            <a:endParaRPr lang="en-US" sz="2000" dirty="0"/>
          </a:p>
        </p:txBody>
      </p:sp>
      <p:sp>
        <p:nvSpPr>
          <p:cNvPr id="17" name="TextBox 16"/>
          <p:cNvSpPr txBox="1"/>
          <p:nvPr/>
        </p:nvSpPr>
        <p:spPr>
          <a:xfrm rot="17301820">
            <a:off x="8267832" y="3098940"/>
            <a:ext cx="1886829" cy="707886"/>
          </a:xfrm>
          <a:prstGeom prst="rect">
            <a:avLst/>
          </a:prstGeom>
          <a:noFill/>
        </p:spPr>
        <p:txBody>
          <a:bodyPr wrap="square" rtlCol="0">
            <a:spAutoFit/>
          </a:bodyPr>
          <a:lstStyle/>
          <a:p>
            <a:pPr algn="r"/>
            <a:r>
              <a:rPr lang="en-US" sz="2000" dirty="0" smtClean="0"/>
              <a:t>Autonomous Vehicles</a:t>
            </a:r>
            <a:endParaRPr lang="en-US" sz="2000" dirty="0"/>
          </a:p>
        </p:txBody>
      </p:sp>
      <p:graphicFrame>
        <p:nvGraphicFramePr>
          <p:cNvPr id="18" name="Table 17"/>
          <p:cNvGraphicFramePr>
            <a:graphicFrameLocks noGrp="1"/>
          </p:cNvGraphicFramePr>
          <p:nvPr>
            <p:extLst>
              <p:ext uri="{D42A27DB-BD31-4B8C-83A1-F6EECF244321}">
                <p14:modId xmlns:p14="http://schemas.microsoft.com/office/powerpoint/2010/main" val="3927472146"/>
              </p:ext>
            </p:extLst>
          </p:nvPr>
        </p:nvGraphicFramePr>
        <p:xfrm>
          <a:off x="2194559" y="4438831"/>
          <a:ext cx="9545958" cy="2301466"/>
        </p:xfrm>
        <a:graphic>
          <a:graphicData uri="http://schemas.openxmlformats.org/drawingml/2006/table">
            <a:tbl>
              <a:tblPr firstRow="1" bandRow="1">
                <a:tableStyleId>{5A111915-BE36-4E01-A7E5-04B1672EAD32}</a:tableStyleId>
              </a:tblPr>
              <a:tblGrid>
                <a:gridCol w="3041584">
                  <a:extLst>
                    <a:ext uri="{9D8B030D-6E8A-4147-A177-3AD203B41FA5}">
                      <a16:colId xmlns:a16="http://schemas.microsoft.com/office/drawing/2014/main" val="2402992042"/>
                    </a:ext>
                  </a:extLst>
                </a:gridCol>
                <a:gridCol w="3322388">
                  <a:extLst>
                    <a:ext uri="{9D8B030D-6E8A-4147-A177-3AD203B41FA5}">
                      <a16:colId xmlns:a16="http://schemas.microsoft.com/office/drawing/2014/main" val="2874359732"/>
                    </a:ext>
                  </a:extLst>
                </a:gridCol>
                <a:gridCol w="3181986">
                  <a:extLst>
                    <a:ext uri="{9D8B030D-6E8A-4147-A177-3AD203B41FA5}">
                      <a16:colId xmlns:a16="http://schemas.microsoft.com/office/drawing/2014/main" val="935983750"/>
                    </a:ext>
                  </a:extLst>
                </a:gridCol>
              </a:tblGrid>
              <a:tr h="475280">
                <a:tc gridSpan="3">
                  <a:txBody>
                    <a:bodyPr/>
                    <a:lstStyle/>
                    <a:p>
                      <a:pPr algn="ctr"/>
                      <a:r>
                        <a:rPr lang="en-US" sz="2400" dirty="0" smtClean="0"/>
                        <a:t>Perkins V Changes</a:t>
                      </a:r>
                      <a:endParaRPr lang="en-US" sz="2400" dirty="0"/>
                    </a:p>
                  </a:txBody>
                  <a:tcPr/>
                </a:tc>
                <a:tc hMerge="1">
                  <a:txBody>
                    <a:bodyPr/>
                    <a:lstStyle/>
                    <a:p>
                      <a:endParaRPr lang="en-US" sz="2000" dirty="0"/>
                    </a:p>
                  </a:txBody>
                  <a:tcPr/>
                </a:tc>
                <a:tc hMerge="1">
                  <a:txBody>
                    <a:bodyPr/>
                    <a:lstStyle/>
                    <a:p>
                      <a:endParaRPr lang="en-US" sz="2000" dirty="0"/>
                    </a:p>
                  </a:txBody>
                  <a:tcPr/>
                </a:tc>
                <a:extLst>
                  <a:ext uri="{0D108BD9-81ED-4DB2-BD59-A6C34878D82A}">
                    <a16:rowId xmlns:a16="http://schemas.microsoft.com/office/drawing/2014/main" val="458092842"/>
                  </a:ext>
                </a:extLst>
              </a:tr>
              <a:tr h="820346">
                <a:tc>
                  <a:txBody>
                    <a:bodyPr/>
                    <a:lstStyle/>
                    <a:p>
                      <a:r>
                        <a:rPr lang="en-US" sz="2000" b="1" dirty="0" smtClean="0">
                          <a:solidFill>
                            <a:srgbClr val="0DAAB4"/>
                          </a:solidFill>
                        </a:rPr>
                        <a:t>1. More stakeholder input</a:t>
                      </a:r>
                      <a:endParaRPr lang="en-US" sz="2000" b="1" dirty="0">
                        <a:solidFill>
                          <a:srgbClr val="0DAAB4"/>
                        </a:solidFill>
                      </a:endParaRPr>
                    </a:p>
                  </a:txBody>
                  <a:tcPr/>
                </a:tc>
                <a:tc>
                  <a:txBody>
                    <a:bodyPr/>
                    <a:lstStyle/>
                    <a:p>
                      <a:r>
                        <a:rPr lang="en-US" sz="2000" b="1" dirty="0" smtClean="0">
                          <a:solidFill>
                            <a:srgbClr val="0DAAB4"/>
                          </a:solidFill>
                        </a:rPr>
                        <a:t>2. Starts</a:t>
                      </a:r>
                      <a:r>
                        <a:rPr lang="en-US" sz="2000" b="1" baseline="0" dirty="0" smtClean="0">
                          <a:solidFill>
                            <a:srgbClr val="0DAAB4"/>
                          </a:solidFill>
                        </a:rPr>
                        <a:t> at 5</a:t>
                      </a:r>
                      <a:r>
                        <a:rPr lang="en-US" sz="2000" b="1" baseline="30000" dirty="0" smtClean="0">
                          <a:solidFill>
                            <a:srgbClr val="0DAAB4"/>
                          </a:solidFill>
                        </a:rPr>
                        <a:t>th</a:t>
                      </a:r>
                      <a:r>
                        <a:rPr lang="en-US" sz="2000" b="1" baseline="0" dirty="0" smtClean="0">
                          <a:solidFill>
                            <a:srgbClr val="0DAAB4"/>
                          </a:solidFill>
                        </a:rPr>
                        <a:t> grade</a:t>
                      </a:r>
                      <a:endParaRPr lang="en-US" sz="2000" b="1" dirty="0">
                        <a:solidFill>
                          <a:srgbClr val="0DAAB4"/>
                        </a:solidFill>
                      </a:endParaRPr>
                    </a:p>
                  </a:txBody>
                  <a:tcPr/>
                </a:tc>
                <a:tc>
                  <a:txBody>
                    <a:bodyPr/>
                    <a:lstStyle/>
                    <a:p>
                      <a:r>
                        <a:rPr lang="en-US" sz="2000" b="1" dirty="0" smtClean="0">
                          <a:solidFill>
                            <a:srgbClr val="0DAAB4"/>
                          </a:solidFill>
                        </a:rPr>
                        <a:t>3. Emphasis on work-based learning</a:t>
                      </a:r>
                      <a:endParaRPr lang="en-US" sz="2000" b="1" dirty="0">
                        <a:solidFill>
                          <a:srgbClr val="0DAAB4"/>
                        </a:solidFill>
                      </a:endParaRPr>
                    </a:p>
                  </a:txBody>
                  <a:tcPr/>
                </a:tc>
                <a:extLst>
                  <a:ext uri="{0D108BD9-81ED-4DB2-BD59-A6C34878D82A}">
                    <a16:rowId xmlns:a16="http://schemas.microsoft.com/office/drawing/2014/main" val="196435746"/>
                  </a:ext>
                </a:extLst>
              </a:tr>
              <a:tr h="820346">
                <a:tc>
                  <a:txBody>
                    <a:bodyPr/>
                    <a:lstStyle/>
                    <a:p>
                      <a:r>
                        <a:rPr lang="en-US" sz="2000" b="1" dirty="0" smtClean="0">
                          <a:solidFill>
                            <a:srgbClr val="0DAAB4"/>
                          </a:solidFill>
                        </a:rPr>
                        <a:t>4. State determined levels of performance</a:t>
                      </a:r>
                      <a:endParaRPr lang="en-US" sz="2000" b="1" dirty="0">
                        <a:solidFill>
                          <a:srgbClr val="0DAAB4"/>
                        </a:solidFill>
                      </a:endParaRPr>
                    </a:p>
                  </a:txBody>
                  <a:tcPr/>
                </a:tc>
                <a:tc>
                  <a:txBody>
                    <a:bodyPr/>
                    <a:lstStyle/>
                    <a:p>
                      <a:r>
                        <a:rPr lang="en-US" sz="2000" b="1" dirty="0" smtClean="0">
                          <a:solidFill>
                            <a:srgbClr val="0DAAB4"/>
                          </a:solidFill>
                        </a:rPr>
                        <a:t>5.</a:t>
                      </a:r>
                      <a:r>
                        <a:rPr lang="en-US" sz="2000" b="1" baseline="0" dirty="0" smtClean="0">
                          <a:solidFill>
                            <a:srgbClr val="0DAAB4"/>
                          </a:solidFill>
                        </a:rPr>
                        <a:t> CTE Concentrator completes two rather than three courses</a:t>
                      </a:r>
                      <a:endParaRPr lang="en-US" sz="2000" b="1" dirty="0">
                        <a:solidFill>
                          <a:srgbClr val="0DAAB4"/>
                        </a:solidFill>
                      </a:endParaRPr>
                    </a:p>
                  </a:txBody>
                  <a:tcPr/>
                </a:tc>
                <a:tc>
                  <a:txBody>
                    <a:bodyPr/>
                    <a:lstStyle/>
                    <a:p>
                      <a:r>
                        <a:rPr lang="en-US" sz="2000" b="1" dirty="0" smtClean="0">
                          <a:solidFill>
                            <a:srgbClr val="0DAAB4"/>
                          </a:solidFill>
                        </a:rPr>
                        <a:t>6.  Comprehensive</a:t>
                      </a:r>
                      <a:r>
                        <a:rPr lang="en-US" sz="2000" b="1" baseline="0" dirty="0" smtClean="0">
                          <a:solidFill>
                            <a:srgbClr val="0DAAB4"/>
                          </a:solidFill>
                        </a:rPr>
                        <a:t> Local Needs Assessment (CLNA)</a:t>
                      </a:r>
                      <a:endParaRPr lang="en-US" sz="2000" b="1" dirty="0">
                        <a:solidFill>
                          <a:srgbClr val="0DAAB4"/>
                        </a:solidFill>
                      </a:endParaRPr>
                    </a:p>
                  </a:txBody>
                  <a:tcPr/>
                </a:tc>
                <a:extLst>
                  <a:ext uri="{0D108BD9-81ED-4DB2-BD59-A6C34878D82A}">
                    <a16:rowId xmlns:a16="http://schemas.microsoft.com/office/drawing/2014/main" val="3261535347"/>
                  </a:ext>
                </a:extLst>
              </a:tr>
            </a:tbl>
          </a:graphicData>
        </a:graphic>
      </p:graphicFrame>
    </p:spTree>
    <p:extLst>
      <p:ext uri="{BB962C8B-B14F-4D97-AF65-F5344CB8AC3E}">
        <p14:creationId xmlns:p14="http://schemas.microsoft.com/office/powerpoint/2010/main" val="3439457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800" b="1" dirty="0" smtClean="0">
              <a:solidFill>
                <a:srgbClr val="0DAAB4"/>
              </a:solidFill>
              <a:latin typeface="Arial Rounded MT Bold" panose="020F0704030504030204" pitchFamily="34" charset="0"/>
            </a:endParaRPr>
          </a:p>
          <a:p>
            <a:pPr marL="0" indent="0" algn="ctr">
              <a:buNone/>
            </a:pPr>
            <a:r>
              <a:rPr lang="en-US" sz="4800" b="1" dirty="0" smtClean="0">
                <a:solidFill>
                  <a:srgbClr val="0DAAB4"/>
                </a:solidFill>
                <a:latin typeface="Arial Rounded MT Bold" panose="020F0704030504030204" pitchFamily="34" charset="0"/>
              </a:rPr>
              <a:t>Comprehensive Local </a:t>
            </a:r>
          </a:p>
          <a:p>
            <a:pPr marL="0" indent="0" algn="ctr">
              <a:buNone/>
            </a:pPr>
            <a:r>
              <a:rPr lang="en-US" sz="4800" b="1" dirty="0" smtClean="0">
                <a:solidFill>
                  <a:srgbClr val="0DAAB4"/>
                </a:solidFill>
                <a:latin typeface="Arial Rounded MT Bold" panose="020F0704030504030204" pitchFamily="34" charset="0"/>
              </a:rPr>
              <a:t>Needs Assessment (CLNA)</a:t>
            </a:r>
          </a:p>
          <a:p>
            <a:pPr marL="0" indent="0" algn="ctr">
              <a:buNone/>
            </a:pPr>
            <a:endParaRPr lang="en-US" sz="4800" b="1" dirty="0">
              <a:solidFill>
                <a:srgbClr val="0DAAB4"/>
              </a:solidFill>
              <a:latin typeface="Arial Rounded MT Bold" panose="020F0704030504030204" pitchFamily="34" charset="0"/>
            </a:endParaRPr>
          </a:p>
        </p:txBody>
      </p:sp>
    </p:spTree>
    <p:extLst>
      <p:ext uri="{BB962C8B-B14F-4D97-AF65-F5344CB8AC3E}">
        <p14:creationId xmlns:p14="http://schemas.microsoft.com/office/powerpoint/2010/main" val="82090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Needs Assessment Steps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smtClean="0">
                <a:cs typeface="Calibri"/>
              </a:rPr>
              <a:t>Step </a:t>
            </a:r>
            <a:r>
              <a:rPr lang="en-US" dirty="0">
                <a:cs typeface="Calibri"/>
              </a:rPr>
              <a:t>One:  Student Performance</a:t>
            </a:r>
          </a:p>
          <a:p>
            <a:r>
              <a:rPr lang="en-US" dirty="0">
                <a:solidFill>
                  <a:srgbClr val="0DAAB4"/>
                </a:solidFill>
                <a:cs typeface="Calibri"/>
              </a:rPr>
              <a:t>Step Two: Labor Market Alignment</a:t>
            </a:r>
          </a:p>
          <a:p>
            <a:r>
              <a:rPr lang="en-US" dirty="0">
                <a:cs typeface="Calibri"/>
              </a:rPr>
              <a:t>Step Three:  Size, Scope, and Quality</a:t>
            </a:r>
          </a:p>
          <a:p>
            <a:r>
              <a:rPr lang="en-US" dirty="0">
                <a:solidFill>
                  <a:srgbClr val="0DAAB4"/>
                </a:solidFill>
                <a:cs typeface="Calibri"/>
              </a:rPr>
              <a:t>Step Four:  Implementing Programs of Study</a:t>
            </a:r>
          </a:p>
          <a:p>
            <a:r>
              <a:rPr lang="en-US" dirty="0">
                <a:cs typeface="Calibri"/>
              </a:rPr>
              <a:t>Step Five:  Staff Recruitment and Retention</a:t>
            </a:r>
          </a:p>
          <a:p>
            <a:r>
              <a:rPr lang="en-US" dirty="0">
                <a:solidFill>
                  <a:srgbClr val="0DAAB4"/>
                </a:solidFill>
                <a:cs typeface="Calibri"/>
              </a:rPr>
              <a:t>Step Six:  Goals and Budget</a:t>
            </a:r>
          </a:p>
        </p:txBody>
      </p:sp>
    </p:spTree>
    <p:extLst>
      <p:ext uri="{BB962C8B-B14F-4D97-AF65-F5344CB8AC3E}">
        <p14:creationId xmlns:p14="http://schemas.microsoft.com/office/powerpoint/2010/main" val="3876819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kins V Template.potx" id="{2BE906CC-EC3A-47BB-823F-665E0541F7A7}" vid="{4B40CD0C-8A1E-4D03-9C2F-0179BD0C49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6B9D81B2A2E04A95E21B89672E1F57" ma:contentTypeVersion="14" ma:contentTypeDescription="Create a new document." ma:contentTypeScope="" ma:versionID="c3c6e2e9f125541e57a2c26b4135bdbe">
  <xsd:schema xmlns:xsd="http://www.w3.org/2001/XMLSchema" xmlns:xs="http://www.w3.org/2001/XMLSchema" xmlns:p="http://schemas.microsoft.com/office/2006/metadata/properties" xmlns:ns1="http://schemas.microsoft.com/sharepoint/v3" xmlns:ns3="6de5d38b-7683-469e-9223-28741497dd17" xmlns:ns4="b62cd909-e9f7-4f5a-99df-ca339e5dbf90" targetNamespace="http://schemas.microsoft.com/office/2006/metadata/properties" ma:root="true" ma:fieldsID="9a1a34e8ffe36e892e0ff2e249e8cc72" ns1:_="" ns3:_="" ns4:_="">
    <xsd:import namespace="http://schemas.microsoft.com/sharepoint/v3"/>
    <xsd:import namespace="6de5d38b-7683-469e-9223-28741497dd17"/>
    <xsd:import namespace="b62cd909-e9f7-4f5a-99df-ca339e5dbf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5d38b-7683-469e-9223-28741497d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2cd909-e9f7-4f5a-99df-ca339e5dbf9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921F3F-9A2D-4AD0-9B9B-5D212D361C2E}">
  <ds:schemaRefs>
    <ds:schemaRef ds:uri="http://schemas.microsoft.com/sharepoint/v3/contenttype/forms"/>
  </ds:schemaRefs>
</ds:datastoreItem>
</file>

<file path=customXml/itemProps2.xml><?xml version="1.0" encoding="utf-8"?>
<ds:datastoreItem xmlns:ds="http://schemas.openxmlformats.org/officeDocument/2006/customXml" ds:itemID="{184B0EB2-B41F-4980-B031-958BE5F9DC1C}">
  <ds:schemaRefs>
    <ds:schemaRef ds:uri="6de5d38b-7683-469e-9223-28741497dd1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b62cd909-e9f7-4f5a-99df-ca339e5dbf90"/>
    <ds:schemaRef ds:uri="http://www.w3.org/XML/1998/namespace"/>
    <ds:schemaRef ds:uri="http://purl.org/dc/dcmitype/"/>
  </ds:schemaRefs>
</ds:datastoreItem>
</file>

<file path=customXml/itemProps3.xml><?xml version="1.0" encoding="utf-8"?>
<ds:datastoreItem xmlns:ds="http://schemas.openxmlformats.org/officeDocument/2006/customXml" ds:itemID="{BBDFD00E-EB7F-4018-A822-F02240C454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e5d38b-7683-469e-9223-28741497dd17"/>
    <ds:schemaRef ds:uri="b62cd909-e9f7-4f5a-99df-ca339e5dbf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2200</TotalTime>
  <Words>1304</Words>
  <Application>Microsoft Office PowerPoint</Application>
  <PresentationFormat>Widescreen</PresentationFormat>
  <Paragraphs>270</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Broadway</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Perkins Evolution</vt:lpstr>
      <vt:lpstr>PowerPoint Presentation</vt:lpstr>
      <vt:lpstr>6 Needs Assessment Steps</vt:lpstr>
      <vt:lpstr>PowerPoint Presentation</vt:lpstr>
      <vt:lpstr>New Four-Year Application</vt:lpstr>
      <vt:lpstr>Resources</vt:lpstr>
      <vt:lpstr>CLNA Purpose: Increase Student Success</vt:lpstr>
      <vt:lpstr>First Things First: Stakeholder Input</vt:lpstr>
      <vt:lpstr>Oklahoma Stakeholder Input Policies and Procedures</vt:lpstr>
      <vt:lpstr>Six Steps to Completion</vt:lpstr>
      <vt:lpstr>Step One—Student Performance Data</vt:lpstr>
      <vt:lpstr>Student Performance—Analyze Data</vt:lpstr>
      <vt:lpstr>Student Performance—Activities to Increase Performance</vt:lpstr>
      <vt:lpstr>Step Two: Labor Market Alignment</vt:lpstr>
      <vt:lpstr>Step Two—Labor Market Alignment</vt:lpstr>
      <vt:lpstr>Labor Alignment--Download Data</vt:lpstr>
      <vt:lpstr>Step Three: Size, Scope and Quality</vt:lpstr>
      <vt:lpstr>Step Four: Program of Study</vt:lpstr>
      <vt:lpstr>Step Five:  Recruitment, Retention and Training</vt:lpstr>
      <vt:lpstr>Step Six: Conclusions and Action Items Examples</vt:lpstr>
      <vt:lpstr>Call or Email Us</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Rushmore</dc:creator>
  <cp:lastModifiedBy>Deborah Swafford</cp:lastModifiedBy>
  <cp:revision>89</cp:revision>
  <cp:lastPrinted>2019-10-07T19:50:44Z</cp:lastPrinted>
  <dcterms:created xsi:type="dcterms:W3CDTF">2019-09-18T17:02:40Z</dcterms:created>
  <dcterms:modified xsi:type="dcterms:W3CDTF">2020-05-12T14:14:33Z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0x010100136B9D81B2A2E04A95E21B89672E1F57</vt:lpwstr>
  </property>
</Properties>
</file>