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56" r:id="rId5"/>
    <p:sldId id="364" r:id="rId6"/>
    <p:sldId id="368" r:id="rId7"/>
    <p:sldId id="367" r:id="rId8"/>
    <p:sldId id="360" r:id="rId9"/>
    <p:sldId id="363" r:id="rId10"/>
    <p:sldId id="361" r:id="rId11"/>
    <p:sldId id="365" r:id="rId12"/>
    <p:sldId id="362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841548"/>
    <a:srgbClr val="13A8CB"/>
    <a:srgbClr val="FFFF66"/>
    <a:srgbClr val="FFD357"/>
    <a:srgbClr val="CEE9E0"/>
    <a:srgbClr val="84C448"/>
    <a:srgbClr val="126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0" autoAdjust="0"/>
    <p:restoredTop sz="94660"/>
  </p:normalViewPr>
  <p:slideViewPr>
    <p:cSldViewPr>
      <p:cViewPr varScale="1">
        <p:scale>
          <a:sx n="75" d="100"/>
          <a:sy n="75" d="100"/>
        </p:scale>
        <p:origin x="4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CF2B9-236C-4050-824C-6621EFC602D4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021A23-091E-4ACC-AD72-753EC5246451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Delbo</a:t>
          </a:r>
          <a:r>
            <a:rPr lang="en-US" sz="1200" dirty="0" smtClean="0">
              <a:solidFill>
                <a:schemeClr val="tx1"/>
              </a:solidFill>
            </a:rPr>
            <a:t> Leach, RC/EDU</a:t>
          </a:r>
          <a:endParaRPr lang="en-US" sz="1200" dirty="0">
            <a:solidFill>
              <a:schemeClr val="tx1"/>
            </a:solidFill>
          </a:endParaRPr>
        </a:p>
      </dgm:t>
    </dgm:pt>
    <dgm:pt modelId="{0BED93FD-541E-4F0B-954F-1F1B7976871E}" type="parTrans" cxnId="{8F12DCE1-A2A1-4C7F-93C0-C8D81C71627D}">
      <dgm:prSet/>
      <dgm:spPr/>
      <dgm:t>
        <a:bodyPr/>
        <a:lstStyle/>
        <a:p>
          <a:endParaRPr lang="en-US"/>
        </a:p>
      </dgm:t>
    </dgm:pt>
    <dgm:pt modelId="{1E7B3A37-95B0-49A8-83C3-9841E82F6221}" type="sibTrans" cxnId="{8F12DCE1-A2A1-4C7F-93C0-C8D81C71627D}">
      <dgm:prSet/>
      <dgm:spPr>
        <a:ln w="12700"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F5752335-C9E5-4077-A6EE-E085D1F5A65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Cara Pattison, RC/EDU</a:t>
          </a:r>
          <a:endParaRPr lang="en-US" sz="1200" dirty="0">
            <a:solidFill>
              <a:schemeClr val="tx1"/>
            </a:solidFill>
          </a:endParaRPr>
        </a:p>
      </dgm:t>
    </dgm:pt>
    <dgm:pt modelId="{D08ADCFA-C4B2-4667-9D90-36D8C1DCCCAF}" type="parTrans" cxnId="{314A5BA5-C891-493F-AE87-12A5C4E31084}">
      <dgm:prSet/>
      <dgm:spPr/>
      <dgm:t>
        <a:bodyPr/>
        <a:lstStyle/>
        <a:p>
          <a:endParaRPr lang="en-US"/>
        </a:p>
      </dgm:t>
    </dgm:pt>
    <dgm:pt modelId="{8F7973CB-ECB4-4436-AFE1-BEB5457FA018}" type="sibTrans" cxnId="{314A5BA5-C891-493F-AE87-12A5C4E31084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AC5502C4-7ECC-4402-89F9-9C0748F43D6F}">
      <dgm:prSet phldrT="[Text]" custT="1"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200" dirty="0" smtClean="0">
              <a:solidFill>
                <a:schemeClr val="tx1"/>
              </a:solidFill>
            </a:rPr>
            <a:t>Karen Talbott, RC/EDU</a:t>
          </a:r>
          <a:endParaRPr lang="en-US" sz="1200" dirty="0">
            <a:solidFill>
              <a:schemeClr val="tx1"/>
            </a:solidFill>
          </a:endParaRPr>
        </a:p>
      </dgm:t>
    </dgm:pt>
    <dgm:pt modelId="{F1A1BB90-E9B1-4B17-BA52-7C0BED2B4061}" type="parTrans" cxnId="{6554EF78-8303-4015-A4D2-17C5BA47285C}">
      <dgm:prSet/>
      <dgm:spPr/>
      <dgm:t>
        <a:bodyPr/>
        <a:lstStyle/>
        <a:p>
          <a:endParaRPr lang="en-US"/>
        </a:p>
      </dgm:t>
    </dgm:pt>
    <dgm:pt modelId="{9518278F-E439-4BF2-A1AD-54F028B429CA}" type="sibTrans" cxnId="{6554EF78-8303-4015-A4D2-17C5BA47285C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37943105-4DB3-4A56-95C1-47980AF187CC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Whitney Blaylock, RC/EDU</a:t>
          </a:r>
          <a:endParaRPr lang="en-US" sz="1200" dirty="0">
            <a:solidFill>
              <a:schemeClr val="tx1"/>
            </a:solidFill>
          </a:endParaRPr>
        </a:p>
      </dgm:t>
    </dgm:pt>
    <dgm:pt modelId="{16956023-4078-47E9-9DE3-7C33A6F190ED}" type="parTrans" cxnId="{4CA4D4C5-E729-413D-A3ED-CBD45CEE12A0}">
      <dgm:prSet/>
      <dgm:spPr/>
      <dgm:t>
        <a:bodyPr/>
        <a:lstStyle/>
        <a:p>
          <a:endParaRPr lang="en-US"/>
        </a:p>
      </dgm:t>
    </dgm:pt>
    <dgm:pt modelId="{89319A36-7DA0-4AD2-8ABF-3D65A493F0F2}" type="sibTrans" cxnId="{4CA4D4C5-E729-413D-A3ED-CBD45CEE12A0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2EFA5EBB-D911-4011-AEAA-BC3EEF224219}" type="pres">
      <dgm:prSet presAssocID="{2DCCF2B9-236C-4050-824C-6621EFC602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CAFA85-C41F-4D22-8217-A03EA626A065}" type="pres">
      <dgm:prSet presAssocID="{CC021A23-091E-4ACC-AD72-753EC52464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3C4A1-B607-4AD5-ABC5-C7546BEC1F29}" type="pres">
      <dgm:prSet presAssocID="{CC021A23-091E-4ACC-AD72-753EC5246451}" presName="spNode" presStyleCnt="0"/>
      <dgm:spPr/>
    </dgm:pt>
    <dgm:pt modelId="{C0F288FA-1195-4C61-862B-6CA1F248B0D1}" type="pres">
      <dgm:prSet presAssocID="{1E7B3A37-95B0-49A8-83C3-9841E82F6221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D67FF46-AC55-4423-9BC0-B059E39F2E2E}" type="pres">
      <dgm:prSet presAssocID="{F5752335-C9E5-4077-A6EE-E085D1F5A65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77CF6-ACBC-4472-A299-B788AE6590F5}" type="pres">
      <dgm:prSet presAssocID="{F5752335-C9E5-4077-A6EE-E085D1F5A656}" presName="spNode" presStyleCnt="0"/>
      <dgm:spPr/>
    </dgm:pt>
    <dgm:pt modelId="{42AB2988-C7D0-421A-BA90-14A129D8F394}" type="pres">
      <dgm:prSet presAssocID="{8F7973CB-ECB4-4436-AFE1-BEB5457FA01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BB88DB7-26E1-49FE-BF43-811635C6F86A}" type="pres">
      <dgm:prSet presAssocID="{AC5502C4-7ECC-4402-89F9-9C0748F43D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281BA-CC33-403C-8766-4F5AE34E4F9D}" type="pres">
      <dgm:prSet presAssocID="{AC5502C4-7ECC-4402-89F9-9C0748F43D6F}" presName="spNode" presStyleCnt="0"/>
      <dgm:spPr/>
    </dgm:pt>
    <dgm:pt modelId="{D16AF8CB-E543-4DB9-BFD1-D3EBB3F2281E}" type="pres">
      <dgm:prSet presAssocID="{9518278F-E439-4BF2-A1AD-54F028B429CA}" presName="sibTrans" presStyleLbl="sibTrans1D1" presStyleIdx="2" presStyleCnt="4"/>
      <dgm:spPr/>
      <dgm:t>
        <a:bodyPr/>
        <a:lstStyle/>
        <a:p>
          <a:endParaRPr lang="en-US"/>
        </a:p>
      </dgm:t>
    </dgm:pt>
    <dgm:pt modelId="{B2A8B8C2-8FDC-4BEF-8F32-66D158489173}" type="pres">
      <dgm:prSet presAssocID="{37943105-4DB3-4A56-95C1-47980AF187CC}" presName="node" presStyleLbl="node1" presStyleIdx="3" presStyleCnt="4" custRadScaleRad="99060" custRadScaleInc="-1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A1AF0-7A2B-4D9F-9F8E-A51A921B6764}" type="pres">
      <dgm:prSet presAssocID="{37943105-4DB3-4A56-95C1-47980AF187CC}" presName="spNode" presStyleCnt="0"/>
      <dgm:spPr/>
    </dgm:pt>
    <dgm:pt modelId="{1FCA79A8-DD7E-404D-8640-E1BFF2D4F37C}" type="pres">
      <dgm:prSet presAssocID="{89319A36-7DA0-4AD2-8ABF-3D65A493F0F2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4CA4D4C5-E729-413D-A3ED-CBD45CEE12A0}" srcId="{2DCCF2B9-236C-4050-824C-6621EFC602D4}" destId="{37943105-4DB3-4A56-95C1-47980AF187CC}" srcOrd="3" destOrd="0" parTransId="{16956023-4078-47E9-9DE3-7C33A6F190ED}" sibTransId="{89319A36-7DA0-4AD2-8ABF-3D65A493F0F2}"/>
    <dgm:cxn modelId="{ADCF6EAB-7682-4723-AD24-87577119AF8D}" type="presOf" srcId="{37943105-4DB3-4A56-95C1-47980AF187CC}" destId="{B2A8B8C2-8FDC-4BEF-8F32-66D158489173}" srcOrd="0" destOrd="0" presId="urn:microsoft.com/office/officeart/2005/8/layout/cycle6"/>
    <dgm:cxn modelId="{5D72DAE6-8EF6-415F-89D1-79F8337D1941}" type="presOf" srcId="{F5752335-C9E5-4077-A6EE-E085D1F5A656}" destId="{9D67FF46-AC55-4423-9BC0-B059E39F2E2E}" srcOrd="0" destOrd="0" presId="urn:microsoft.com/office/officeart/2005/8/layout/cycle6"/>
    <dgm:cxn modelId="{7ACBFDA9-44A2-42BF-923A-CCD9868DF6C6}" type="presOf" srcId="{8F7973CB-ECB4-4436-AFE1-BEB5457FA018}" destId="{42AB2988-C7D0-421A-BA90-14A129D8F394}" srcOrd="0" destOrd="0" presId="urn:microsoft.com/office/officeart/2005/8/layout/cycle6"/>
    <dgm:cxn modelId="{EE77FB2D-4980-49E8-B0D0-492977FF0B2E}" type="presOf" srcId="{AC5502C4-7ECC-4402-89F9-9C0748F43D6F}" destId="{1BB88DB7-26E1-49FE-BF43-811635C6F86A}" srcOrd="0" destOrd="0" presId="urn:microsoft.com/office/officeart/2005/8/layout/cycle6"/>
    <dgm:cxn modelId="{8F12DCE1-A2A1-4C7F-93C0-C8D81C71627D}" srcId="{2DCCF2B9-236C-4050-824C-6621EFC602D4}" destId="{CC021A23-091E-4ACC-AD72-753EC5246451}" srcOrd="0" destOrd="0" parTransId="{0BED93FD-541E-4F0B-954F-1F1B7976871E}" sibTransId="{1E7B3A37-95B0-49A8-83C3-9841E82F6221}"/>
    <dgm:cxn modelId="{53649DD1-35EC-4C5F-A424-E69924783CCE}" type="presOf" srcId="{CC021A23-091E-4ACC-AD72-753EC5246451}" destId="{1BCAFA85-C41F-4D22-8217-A03EA626A065}" srcOrd="0" destOrd="0" presId="urn:microsoft.com/office/officeart/2005/8/layout/cycle6"/>
    <dgm:cxn modelId="{E7DACC4E-9AEC-481C-B18A-65C926522FD3}" type="presOf" srcId="{1E7B3A37-95B0-49A8-83C3-9841E82F6221}" destId="{C0F288FA-1195-4C61-862B-6CA1F248B0D1}" srcOrd="0" destOrd="0" presId="urn:microsoft.com/office/officeart/2005/8/layout/cycle6"/>
    <dgm:cxn modelId="{9730B6AA-61D5-45C4-A4B6-589D293E264E}" type="presOf" srcId="{2DCCF2B9-236C-4050-824C-6621EFC602D4}" destId="{2EFA5EBB-D911-4011-AEAA-BC3EEF224219}" srcOrd="0" destOrd="0" presId="urn:microsoft.com/office/officeart/2005/8/layout/cycle6"/>
    <dgm:cxn modelId="{53BFA797-6456-4EF1-B6DA-62548E1D3987}" type="presOf" srcId="{89319A36-7DA0-4AD2-8ABF-3D65A493F0F2}" destId="{1FCA79A8-DD7E-404D-8640-E1BFF2D4F37C}" srcOrd="0" destOrd="0" presId="urn:microsoft.com/office/officeart/2005/8/layout/cycle6"/>
    <dgm:cxn modelId="{314A5BA5-C891-493F-AE87-12A5C4E31084}" srcId="{2DCCF2B9-236C-4050-824C-6621EFC602D4}" destId="{F5752335-C9E5-4077-A6EE-E085D1F5A656}" srcOrd="1" destOrd="0" parTransId="{D08ADCFA-C4B2-4667-9D90-36D8C1DCCCAF}" sibTransId="{8F7973CB-ECB4-4436-AFE1-BEB5457FA018}"/>
    <dgm:cxn modelId="{6554EF78-8303-4015-A4D2-17C5BA47285C}" srcId="{2DCCF2B9-236C-4050-824C-6621EFC602D4}" destId="{AC5502C4-7ECC-4402-89F9-9C0748F43D6F}" srcOrd="2" destOrd="0" parTransId="{F1A1BB90-E9B1-4B17-BA52-7C0BED2B4061}" sibTransId="{9518278F-E439-4BF2-A1AD-54F028B429CA}"/>
    <dgm:cxn modelId="{52DD20B7-C3B1-4D69-9DF2-969EF571ACFE}" type="presOf" srcId="{9518278F-E439-4BF2-A1AD-54F028B429CA}" destId="{D16AF8CB-E543-4DB9-BFD1-D3EBB3F2281E}" srcOrd="0" destOrd="0" presId="urn:microsoft.com/office/officeart/2005/8/layout/cycle6"/>
    <dgm:cxn modelId="{A6BFF50D-00DB-4A6B-901D-FBCDE1760DC0}" type="presParOf" srcId="{2EFA5EBB-D911-4011-AEAA-BC3EEF224219}" destId="{1BCAFA85-C41F-4D22-8217-A03EA626A065}" srcOrd="0" destOrd="0" presId="urn:microsoft.com/office/officeart/2005/8/layout/cycle6"/>
    <dgm:cxn modelId="{8DCB1F48-E467-4DAF-8D0E-E5ED101CA114}" type="presParOf" srcId="{2EFA5EBB-D911-4011-AEAA-BC3EEF224219}" destId="{8683C4A1-B607-4AD5-ABC5-C7546BEC1F29}" srcOrd="1" destOrd="0" presId="urn:microsoft.com/office/officeart/2005/8/layout/cycle6"/>
    <dgm:cxn modelId="{B4282E56-EA89-4D1A-B909-E9A2E6DD9276}" type="presParOf" srcId="{2EFA5EBB-D911-4011-AEAA-BC3EEF224219}" destId="{C0F288FA-1195-4C61-862B-6CA1F248B0D1}" srcOrd="2" destOrd="0" presId="urn:microsoft.com/office/officeart/2005/8/layout/cycle6"/>
    <dgm:cxn modelId="{E4C3FC98-7991-4F1C-A0B9-B7B05FCF052D}" type="presParOf" srcId="{2EFA5EBB-D911-4011-AEAA-BC3EEF224219}" destId="{9D67FF46-AC55-4423-9BC0-B059E39F2E2E}" srcOrd="3" destOrd="0" presId="urn:microsoft.com/office/officeart/2005/8/layout/cycle6"/>
    <dgm:cxn modelId="{E781FEAB-F8B6-4AA3-9942-1401865195C9}" type="presParOf" srcId="{2EFA5EBB-D911-4011-AEAA-BC3EEF224219}" destId="{95877CF6-ACBC-4472-A299-B788AE6590F5}" srcOrd="4" destOrd="0" presId="urn:microsoft.com/office/officeart/2005/8/layout/cycle6"/>
    <dgm:cxn modelId="{57FEEB21-EAC6-4BDC-A243-9643BA0FB3B7}" type="presParOf" srcId="{2EFA5EBB-D911-4011-AEAA-BC3EEF224219}" destId="{42AB2988-C7D0-421A-BA90-14A129D8F394}" srcOrd="5" destOrd="0" presId="urn:microsoft.com/office/officeart/2005/8/layout/cycle6"/>
    <dgm:cxn modelId="{39A6D52A-5FDF-4451-BC3A-C13996D25C78}" type="presParOf" srcId="{2EFA5EBB-D911-4011-AEAA-BC3EEF224219}" destId="{1BB88DB7-26E1-49FE-BF43-811635C6F86A}" srcOrd="6" destOrd="0" presId="urn:microsoft.com/office/officeart/2005/8/layout/cycle6"/>
    <dgm:cxn modelId="{2D13DFC5-037C-4F8D-9162-AA653CD0DCEC}" type="presParOf" srcId="{2EFA5EBB-D911-4011-AEAA-BC3EEF224219}" destId="{992281BA-CC33-403C-8766-4F5AE34E4F9D}" srcOrd="7" destOrd="0" presId="urn:microsoft.com/office/officeart/2005/8/layout/cycle6"/>
    <dgm:cxn modelId="{FA53608E-B357-44FC-B3AC-5FA7EC87D6F2}" type="presParOf" srcId="{2EFA5EBB-D911-4011-AEAA-BC3EEF224219}" destId="{D16AF8CB-E543-4DB9-BFD1-D3EBB3F2281E}" srcOrd="8" destOrd="0" presId="urn:microsoft.com/office/officeart/2005/8/layout/cycle6"/>
    <dgm:cxn modelId="{BD79332C-725C-4B32-B4B7-F64D97E92D25}" type="presParOf" srcId="{2EFA5EBB-D911-4011-AEAA-BC3EEF224219}" destId="{B2A8B8C2-8FDC-4BEF-8F32-66D158489173}" srcOrd="9" destOrd="0" presId="urn:microsoft.com/office/officeart/2005/8/layout/cycle6"/>
    <dgm:cxn modelId="{D206A777-A012-42D4-921F-93348CC6AC8A}" type="presParOf" srcId="{2EFA5EBB-D911-4011-AEAA-BC3EEF224219}" destId="{8CBA1AF0-7A2B-4D9F-9F8E-A51A921B6764}" srcOrd="10" destOrd="0" presId="urn:microsoft.com/office/officeart/2005/8/layout/cycle6"/>
    <dgm:cxn modelId="{F2A08FD9-C2BA-4250-83FF-932DFD3F68C7}" type="presParOf" srcId="{2EFA5EBB-D911-4011-AEAA-BC3EEF224219}" destId="{1FCA79A8-DD7E-404D-8640-E1BFF2D4F37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CF2B9-236C-4050-824C-6621EFC602D4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021A23-091E-4ACC-AD72-753EC524645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Patrick Clanin, RC/BIS</a:t>
          </a:r>
          <a:endParaRPr lang="en-US" sz="1200" dirty="0">
            <a:solidFill>
              <a:schemeClr val="tx1"/>
            </a:solidFill>
          </a:endParaRPr>
        </a:p>
      </dgm:t>
    </dgm:pt>
    <dgm:pt modelId="{0BED93FD-541E-4F0B-954F-1F1B7976871E}" type="parTrans" cxnId="{8F12DCE1-A2A1-4C7F-93C0-C8D81C71627D}">
      <dgm:prSet/>
      <dgm:spPr/>
      <dgm:t>
        <a:bodyPr/>
        <a:lstStyle/>
        <a:p>
          <a:endParaRPr lang="en-US"/>
        </a:p>
      </dgm:t>
    </dgm:pt>
    <dgm:pt modelId="{1E7B3A37-95B0-49A8-83C3-9841E82F6221}" type="sibTrans" cxnId="{8F12DCE1-A2A1-4C7F-93C0-C8D81C71627D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F5752335-C9E5-4077-A6EE-E085D1F5A65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Lori Broyles, RC/BIS</a:t>
          </a:r>
          <a:endParaRPr lang="en-US" sz="1200" dirty="0">
            <a:solidFill>
              <a:schemeClr val="tx1"/>
            </a:solidFill>
          </a:endParaRPr>
        </a:p>
      </dgm:t>
    </dgm:pt>
    <dgm:pt modelId="{D08ADCFA-C4B2-4667-9D90-36D8C1DCCCAF}" type="parTrans" cxnId="{314A5BA5-C891-493F-AE87-12A5C4E31084}">
      <dgm:prSet/>
      <dgm:spPr/>
      <dgm:t>
        <a:bodyPr/>
        <a:lstStyle/>
        <a:p>
          <a:endParaRPr lang="en-US"/>
        </a:p>
      </dgm:t>
    </dgm:pt>
    <dgm:pt modelId="{8F7973CB-ECB4-4436-AFE1-BEB5457FA018}" type="sibTrans" cxnId="{314A5BA5-C891-493F-AE87-12A5C4E31084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AC5502C4-7ECC-4402-89F9-9C0748F43D6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Lori </a:t>
          </a:r>
          <a:r>
            <a:rPr lang="en-US" sz="1200" dirty="0" err="1" smtClean="0">
              <a:solidFill>
                <a:schemeClr val="tx1"/>
              </a:solidFill>
            </a:rPr>
            <a:t>Laufer</a:t>
          </a:r>
          <a:r>
            <a:rPr lang="en-US" sz="1200" dirty="0" smtClean="0">
              <a:solidFill>
                <a:schemeClr val="tx1"/>
              </a:solidFill>
            </a:rPr>
            <a:t>,</a:t>
          </a:r>
        </a:p>
        <a:p>
          <a:r>
            <a:rPr lang="en-US" sz="1200" dirty="0" smtClean="0">
              <a:solidFill>
                <a:schemeClr val="tx1"/>
              </a:solidFill>
            </a:rPr>
            <a:t>RC/BIS</a:t>
          </a:r>
          <a:endParaRPr lang="en-US" sz="1200" dirty="0">
            <a:solidFill>
              <a:schemeClr val="tx1"/>
            </a:solidFill>
          </a:endParaRPr>
        </a:p>
      </dgm:t>
    </dgm:pt>
    <dgm:pt modelId="{F1A1BB90-E9B1-4B17-BA52-7C0BED2B4061}" type="parTrans" cxnId="{6554EF78-8303-4015-A4D2-17C5BA47285C}">
      <dgm:prSet/>
      <dgm:spPr/>
      <dgm:t>
        <a:bodyPr/>
        <a:lstStyle/>
        <a:p>
          <a:endParaRPr lang="en-US"/>
        </a:p>
      </dgm:t>
    </dgm:pt>
    <dgm:pt modelId="{9518278F-E439-4BF2-A1AD-54F028B429CA}" type="sibTrans" cxnId="{6554EF78-8303-4015-A4D2-17C5BA47285C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2EFA5EBB-D911-4011-AEAA-BC3EEF224219}" type="pres">
      <dgm:prSet presAssocID="{2DCCF2B9-236C-4050-824C-6621EFC602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CAFA85-C41F-4D22-8217-A03EA626A065}" type="pres">
      <dgm:prSet presAssocID="{CC021A23-091E-4ACC-AD72-753EC52464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3C4A1-B607-4AD5-ABC5-C7546BEC1F29}" type="pres">
      <dgm:prSet presAssocID="{CC021A23-091E-4ACC-AD72-753EC5246451}" presName="spNode" presStyleCnt="0"/>
      <dgm:spPr/>
    </dgm:pt>
    <dgm:pt modelId="{C0F288FA-1195-4C61-862B-6CA1F248B0D1}" type="pres">
      <dgm:prSet presAssocID="{1E7B3A37-95B0-49A8-83C3-9841E82F6221}" presName="sibTrans" presStyleLbl="sibTrans1D1" presStyleIdx="0" presStyleCnt="3"/>
      <dgm:spPr/>
      <dgm:t>
        <a:bodyPr/>
        <a:lstStyle/>
        <a:p>
          <a:endParaRPr lang="en-US"/>
        </a:p>
      </dgm:t>
    </dgm:pt>
    <dgm:pt modelId="{9D67FF46-AC55-4423-9BC0-B059E39F2E2E}" type="pres">
      <dgm:prSet presAssocID="{F5752335-C9E5-4077-A6EE-E085D1F5A656}" presName="node" presStyleLbl="node1" presStyleIdx="1" presStyleCnt="3" custRadScaleRad="92714" custRadScaleInc="-50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77CF6-ACBC-4472-A299-B788AE6590F5}" type="pres">
      <dgm:prSet presAssocID="{F5752335-C9E5-4077-A6EE-E085D1F5A656}" presName="spNode" presStyleCnt="0"/>
      <dgm:spPr/>
    </dgm:pt>
    <dgm:pt modelId="{42AB2988-C7D0-421A-BA90-14A129D8F394}" type="pres">
      <dgm:prSet presAssocID="{8F7973CB-ECB4-4436-AFE1-BEB5457FA018}" presName="sibTrans" presStyleLbl="sibTrans1D1" presStyleIdx="1" presStyleCnt="3"/>
      <dgm:spPr/>
      <dgm:t>
        <a:bodyPr/>
        <a:lstStyle/>
        <a:p>
          <a:endParaRPr lang="en-US"/>
        </a:p>
      </dgm:t>
    </dgm:pt>
    <dgm:pt modelId="{1BB88DB7-26E1-49FE-BF43-811635C6F86A}" type="pres">
      <dgm:prSet presAssocID="{AC5502C4-7ECC-4402-89F9-9C0748F43D6F}" presName="node" presStyleLbl="node1" presStyleIdx="2" presStyleCnt="3" custRadScaleRad="92104" custRadScaleInc="50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281BA-CC33-403C-8766-4F5AE34E4F9D}" type="pres">
      <dgm:prSet presAssocID="{AC5502C4-7ECC-4402-89F9-9C0748F43D6F}" presName="spNode" presStyleCnt="0"/>
      <dgm:spPr/>
    </dgm:pt>
    <dgm:pt modelId="{D16AF8CB-E543-4DB9-BFD1-D3EBB3F2281E}" type="pres">
      <dgm:prSet presAssocID="{9518278F-E439-4BF2-A1AD-54F028B429CA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06D66074-109F-4821-8FF8-05CEBE645359}" type="presOf" srcId="{9518278F-E439-4BF2-A1AD-54F028B429CA}" destId="{D16AF8CB-E543-4DB9-BFD1-D3EBB3F2281E}" srcOrd="0" destOrd="0" presId="urn:microsoft.com/office/officeart/2005/8/layout/cycle6"/>
    <dgm:cxn modelId="{57922032-58E6-4367-8168-AE5FCC76F536}" type="presOf" srcId="{1E7B3A37-95B0-49A8-83C3-9841E82F6221}" destId="{C0F288FA-1195-4C61-862B-6CA1F248B0D1}" srcOrd="0" destOrd="0" presId="urn:microsoft.com/office/officeart/2005/8/layout/cycle6"/>
    <dgm:cxn modelId="{8F12DCE1-A2A1-4C7F-93C0-C8D81C71627D}" srcId="{2DCCF2B9-236C-4050-824C-6621EFC602D4}" destId="{CC021A23-091E-4ACC-AD72-753EC5246451}" srcOrd="0" destOrd="0" parTransId="{0BED93FD-541E-4F0B-954F-1F1B7976871E}" sibTransId="{1E7B3A37-95B0-49A8-83C3-9841E82F6221}"/>
    <dgm:cxn modelId="{3033AF16-21A3-47E1-8F3B-40B387262A0B}" type="presOf" srcId="{8F7973CB-ECB4-4436-AFE1-BEB5457FA018}" destId="{42AB2988-C7D0-421A-BA90-14A129D8F394}" srcOrd="0" destOrd="0" presId="urn:microsoft.com/office/officeart/2005/8/layout/cycle6"/>
    <dgm:cxn modelId="{E935DAF9-8116-44AA-930A-BC9A8061136C}" type="presOf" srcId="{F5752335-C9E5-4077-A6EE-E085D1F5A656}" destId="{9D67FF46-AC55-4423-9BC0-B059E39F2E2E}" srcOrd="0" destOrd="0" presId="urn:microsoft.com/office/officeart/2005/8/layout/cycle6"/>
    <dgm:cxn modelId="{314A5BA5-C891-493F-AE87-12A5C4E31084}" srcId="{2DCCF2B9-236C-4050-824C-6621EFC602D4}" destId="{F5752335-C9E5-4077-A6EE-E085D1F5A656}" srcOrd="1" destOrd="0" parTransId="{D08ADCFA-C4B2-4667-9D90-36D8C1DCCCAF}" sibTransId="{8F7973CB-ECB4-4436-AFE1-BEB5457FA018}"/>
    <dgm:cxn modelId="{6554EF78-8303-4015-A4D2-17C5BA47285C}" srcId="{2DCCF2B9-236C-4050-824C-6621EFC602D4}" destId="{AC5502C4-7ECC-4402-89F9-9C0748F43D6F}" srcOrd="2" destOrd="0" parTransId="{F1A1BB90-E9B1-4B17-BA52-7C0BED2B4061}" sibTransId="{9518278F-E439-4BF2-A1AD-54F028B429CA}"/>
    <dgm:cxn modelId="{8B54E53D-A4D1-4DB0-938E-A5522946ED97}" type="presOf" srcId="{2DCCF2B9-236C-4050-824C-6621EFC602D4}" destId="{2EFA5EBB-D911-4011-AEAA-BC3EEF224219}" srcOrd="0" destOrd="0" presId="urn:microsoft.com/office/officeart/2005/8/layout/cycle6"/>
    <dgm:cxn modelId="{D7D2965E-6089-440B-BC55-9354E7E5BB92}" type="presOf" srcId="{AC5502C4-7ECC-4402-89F9-9C0748F43D6F}" destId="{1BB88DB7-26E1-49FE-BF43-811635C6F86A}" srcOrd="0" destOrd="0" presId="urn:microsoft.com/office/officeart/2005/8/layout/cycle6"/>
    <dgm:cxn modelId="{AEFD1F32-36DA-49AB-B780-A0CBCE25A782}" type="presOf" srcId="{CC021A23-091E-4ACC-AD72-753EC5246451}" destId="{1BCAFA85-C41F-4D22-8217-A03EA626A065}" srcOrd="0" destOrd="0" presId="urn:microsoft.com/office/officeart/2005/8/layout/cycle6"/>
    <dgm:cxn modelId="{A6A0D6EE-C5F2-450D-95F7-7F77543223EF}" type="presParOf" srcId="{2EFA5EBB-D911-4011-AEAA-BC3EEF224219}" destId="{1BCAFA85-C41F-4D22-8217-A03EA626A065}" srcOrd="0" destOrd="0" presId="urn:microsoft.com/office/officeart/2005/8/layout/cycle6"/>
    <dgm:cxn modelId="{F2AEA3BD-EAE2-47D5-92F9-2EFE6415E4F0}" type="presParOf" srcId="{2EFA5EBB-D911-4011-AEAA-BC3EEF224219}" destId="{8683C4A1-B607-4AD5-ABC5-C7546BEC1F29}" srcOrd="1" destOrd="0" presId="urn:microsoft.com/office/officeart/2005/8/layout/cycle6"/>
    <dgm:cxn modelId="{52EA03F2-6596-4C7C-B7CB-95AF52240DF0}" type="presParOf" srcId="{2EFA5EBB-D911-4011-AEAA-BC3EEF224219}" destId="{C0F288FA-1195-4C61-862B-6CA1F248B0D1}" srcOrd="2" destOrd="0" presId="urn:microsoft.com/office/officeart/2005/8/layout/cycle6"/>
    <dgm:cxn modelId="{5E6F0DE3-2AFC-4EBB-836E-7B23B8A97EB9}" type="presParOf" srcId="{2EFA5EBB-D911-4011-AEAA-BC3EEF224219}" destId="{9D67FF46-AC55-4423-9BC0-B059E39F2E2E}" srcOrd="3" destOrd="0" presId="urn:microsoft.com/office/officeart/2005/8/layout/cycle6"/>
    <dgm:cxn modelId="{A7AFB523-902C-486B-B9D0-7C7025814A78}" type="presParOf" srcId="{2EFA5EBB-D911-4011-AEAA-BC3EEF224219}" destId="{95877CF6-ACBC-4472-A299-B788AE6590F5}" srcOrd="4" destOrd="0" presId="urn:microsoft.com/office/officeart/2005/8/layout/cycle6"/>
    <dgm:cxn modelId="{3A957335-E07B-4CBB-85C1-CC33202F2BEC}" type="presParOf" srcId="{2EFA5EBB-D911-4011-AEAA-BC3EEF224219}" destId="{42AB2988-C7D0-421A-BA90-14A129D8F394}" srcOrd="5" destOrd="0" presId="urn:microsoft.com/office/officeart/2005/8/layout/cycle6"/>
    <dgm:cxn modelId="{1BBB31D4-E43C-4FBC-8545-D9373B1F0154}" type="presParOf" srcId="{2EFA5EBB-D911-4011-AEAA-BC3EEF224219}" destId="{1BB88DB7-26E1-49FE-BF43-811635C6F86A}" srcOrd="6" destOrd="0" presId="urn:microsoft.com/office/officeart/2005/8/layout/cycle6"/>
    <dgm:cxn modelId="{3A571C2C-9C68-4323-A6F7-554879FA1EE4}" type="presParOf" srcId="{2EFA5EBB-D911-4011-AEAA-BC3EEF224219}" destId="{992281BA-CC33-403C-8766-4F5AE34E4F9D}" srcOrd="7" destOrd="0" presId="urn:microsoft.com/office/officeart/2005/8/layout/cycle6"/>
    <dgm:cxn modelId="{E4077D88-49D7-44A5-83B0-F4145D3FF8E5}" type="presParOf" srcId="{2EFA5EBB-D911-4011-AEAA-BC3EEF224219}" destId="{D16AF8CB-E543-4DB9-BFD1-D3EBB3F2281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AFA85-C41F-4D22-8217-A03EA626A065}">
      <dsp:nvSpPr>
        <dsp:cNvPr id="0" name=""/>
        <dsp:cNvSpPr/>
      </dsp:nvSpPr>
      <dsp:spPr>
        <a:xfrm>
          <a:off x="1717620" y="1248"/>
          <a:ext cx="829913" cy="539444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</a:rPr>
            <a:t>Delbo</a:t>
          </a:r>
          <a:r>
            <a:rPr lang="en-US" sz="1200" kern="1200" dirty="0" smtClean="0">
              <a:solidFill>
                <a:schemeClr val="tx1"/>
              </a:solidFill>
            </a:rPr>
            <a:t> Leach, RC/EDU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743953" y="27581"/>
        <a:ext cx="777247" cy="486778"/>
      </dsp:txXfrm>
    </dsp:sp>
    <dsp:sp modelId="{C0F288FA-1195-4C61-862B-6CA1F248B0D1}">
      <dsp:nvSpPr>
        <dsp:cNvPr id="0" name=""/>
        <dsp:cNvSpPr/>
      </dsp:nvSpPr>
      <dsp:spPr>
        <a:xfrm>
          <a:off x="1241728" y="270970"/>
          <a:ext cx="1781696" cy="1781696"/>
        </a:xfrm>
        <a:custGeom>
          <a:avLst/>
          <a:gdLst/>
          <a:ahLst/>
          <a:cxnLst/>
          <a:rect l="0" t="0" r="0" b="0"/>
          <a:pathLst>
            <a:path>
              <a:moveTo>
                <a:pt x="1311777" y="105718"/>
              </a:moveTo>
              <a:arcTo wR="890848" hR="890848" stAng="17891817" swAng="2624643"/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7FF46-AC55-4423-9BC0-B059E39F2E2E}">
      <dsp:nvSpPr>
        <dsp:cNvPr id="0" name=""/>
        <dsp:cNvSpPr/>
      </dsp:nvSpPr>
      <dsp:spPr>
        <a:xfrm>
          <a:off x="2608468" y="892096"/>
          <a:ext cx="829913" cy="539444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Cara Pattison, RC/EDU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634801" y="918429"/>
        <a:ext cx="777247" cy="486778"/>
      </dsp:txXfrm>
    </dsp:sp>
    <dsp:sp modelId="{42AB2988-C7D0-421A-BA90-14A129D8F394}">
      <dsp:nvSpPr>
        <dsp:cNvPr id="0" name=""/>
        <dsp:cNvSpPr/>
      </dsp:nvSpPr>
      <dsp:spPr>
        <a:xfrm>
          <a:off x="1241728" y="270970"/>
          <a:ext cx="1781696" cy="1781696"/>
        </a:xfrm>
        <a:custGeom>
          <a:avLst/>
          <a:gdLst/>
          <a:ahLst/>
          <a:cxnLst/>
          <a:rect l="0" t="0" r="0" b="0"/>
          <a:pathLst>
            <a:path>
              <a:moveTo>
                <a:pt x="1737811" y="1167007"/>
              </a:moveTo>
              <a:arcTo wR="890848" hR="890848" stAng="1083540" swAng="2624643"/>
            </a:path>
          </a:pathLst>
        </a:custGeom>
        <a:noFill/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88DB7-26E1-49FE-BF43-811635C6F86A}">
      <dsp:nvSpPr>
        <dsp:cNvPr id="0" name=""/>
        <dsp:cNvSpPr/>
      </dsp:nvSpPr>
      <dsp:spPr>
        <a:xfrm>
          <a:off x="1717620" y="1782945"/>
          <a:ext cx="829913" cy="539444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Karen Talbott, RC/EDU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743953" y="1809278"/>
        <a:ext cx="777247" cy="486778"/>
      </dsp:txXfrm>
    </dsp:sp>
    <dsp:sp modelId="{D16AF8CB-E543-4DB9-BFD1-D3EBB3F2281E}">
      <dsp:nvSpPr>
        <dsp:cNvPr id="0" name=""/>
        <dsp:cNvSpPr/>
      </dsp:nvSpPr>
      <dsp:spPr>
        <a:xfrm>
          <a:off x="1252403" y="276682"/>
          <a:ext cx="1781696" cy="1781696"/>
        </a:xfrm>
        <a:custGeom>
          <a:avLst/>
          <a:gdLst/>
          <a:ahLst/>
          <a:cxnLst/>
          <a:rect l="0" t="0" r="0" b="0"/>
          <a:pathLst>
            <a:path>
              <a:moveTo>
                <a:pt x="459408" y="1670252"/>
              </a:moveTo>
              <a:arcTo wR="890848" hR="890848" stAng="7138005" swAng="2568045"/>
            </a:path>
          </a:pathLst>
        </a:custGeom>
        <a:noFill/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8B8C2-8FDC-4BEF-8F32-66D158489173}">
      <dsp:nvSpPr>
        <dsp:cNvPr id="0" name=""/>
        <dsp:cNvSpPr/>
      </dsp:nvSpPr>
      <dsp:spPr>
        <a:xfrm>
          <a:off x="835185" y="900510"/>
          <a:ext cx="829913" cy="539444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Whitney Blaylock, RC/EDU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861518" y="926843"/>
        <a:ext cx="777247" cy="486778"/>
      </dsp:txXfrm>
    </dsp:sp>
    <dsp:sp modelId="{1FCA79A8-DD7E-404D-8640-E1BFF2D4F37C}">
      <dsp:nvSpPr>
        <dsp:cNvPr id="0" name=""/>
        <dsp:cNvSpPr/>
      </dsp:nvSpPr>
      <dsp:spPr>
        <a:xfrm>
          <a:off x="1252188" y="265375"/>
          <a:ext cx="1781696" cy="1781696"/>
        </a:xfrm>
        <a:custGeom>
          <a:avLst/>
          <a:gdLst/>
          <a:ahLst/>
          <a:cxnLst/>
          <a:rect l="0" t="0" r="0" b="0"/>
          <a:pathLst>
            <a:path>
              <a:moveTo>
                <a:pt x="39462" y="628640"/>
              </a:moveTo>
              <a:arcTo wR="890848" hR="890848" stAng="11827061" swAng="2635245"/>
            </a:path>
          </a:pathLst>
        </a:custGeom>
        <a:noFill/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AFA85-C41F-4D22-8217-A03EA626A065}">
      <dsp:nvSpPr>
        <dsp:cNvPr id="0" name=""/>
        <dsp:cNvSpPr/>
      </dsp:nvSpPr>
      <dsp:spPr>
        <a:xfrm>
          <a:off x="1633406" y="895"/>
          <a:ext cx="875869" cy="56931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Patrick Clanin, RC/BIS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661198" y="28687"/>
        <a:ext cx="820285" cy="513731"/>
      </dsp:txXfrm>
    </dsp:sp>
    <dsp:sp modelId="{C0F288FA-1195-4C61-862B-6CA1F248B0D1}">
      <dsp:nvSpPr>
        <dsp:cNvPr id="0" name=""/>
        <dsp:cNvSpPr/>
      </dsp:nvSpPr>
      <dsp:spPr>
        <a:xfrm>
          <a:off x="1245533" y="232750"/>
          <a:ext cx="1518526" cy="1518526"/>
        </a:xfrm>
        <a:custGeom>
          <a:avLst/>
          <a:gdLst/>
          <a:ahLst/>
          <a:cxnLst/>
          <a:rect l="0" t="0" r="0" b="0"/>
          <a:pathLst>
            <a:path>
              <a:moveTo>
                <a:pt x="1267603" y="195286"/>
              </a:moveTo>
              <a:arcTo wR="759263" hR="759263" stAng="18721795" swAng="2347384"/>
            </a:path>
          </a:pathLst>
        </a:cu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7FF46-AC55-4423-9BC0-B059E39F2E2E}">
      <dsp:nvSpPr>
        <dsp:cNvPr id="0" name=""/>
        <dsp:cNvSpPr/>
      </dsp:nvSpPr>
      <dsp:spPr>
        <a:xfrm>
          <a:off x="2327010" y="880364"/>
          <a:ext cx="875869" cy="56931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Lori Broyles, RC/BIS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354802" y="908156"/>
        <a:ext cx="820285" cy="513731"/>
      </dsp:txXfrm>
    </dsp:sp>
    <dsp:sp modelId="{42AB2988-C7D0-421A-BA90-14A129D8F394}">
      <dsp:nvSpPr>
        <dsp:cNvPr id="0" name=""/>
        <dsp:cNvSpPr/>
      </dsp:nvSpPr>
      <dsp:spPr>
        <a:xfrm>
          <a:off x="1314913" y="192303"/>
          <a:ext cx="1518526" cy="1518526"/>
        </a:xfrm>
        <a:custGeom>
          <a:avLst/>
          <a:gdLst/>
          <a:ahLst/>
          <a:cxnLst/>
          <a:rect l="0" t="0" r="0" b="0"/>
          <a:pathLst>
            <a:path>
              <a:moveTo>
                <a:pt x="1324710" y="1265968"/>
              </a:moveTo>
              <a:arcTo wR="759263" hR="759263" stAng="2511839" swAng="5776335"/>
            </a:path>
          </a:pathLst>
        </a:cu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88DB7-26E1-49FE-BF43-811635C6F86A}">
      <dsp:nvSpPr>
        <dsp:cNvPr id="0" name=""/>
        <dsp:cNvSpPr/>
      </dsp:nvSpPr>
      <dsp:spPr>
        <a:xfrm>
          <a:off x="944502" y="880362"/>
          <a:ext cx="875869" cy="56931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Lori </a:t>
          </a:r>
          <a:r>
            <a:rPr lang="en-US" sz="1200" kern="1200" dirty="0" err="1" smtClean="0">
              <a:solidFill>
                <a:schemeClr val="tx1"/>
              </a:solidFill>
            </a:rPr>
            <a:t>Laufer</a:t>
          </a:r>
          <a:r>
            <a:rPr lang="en-US" sz="1200" kern="1200" dirty="0" smtClean="0">
              <a:solidFill>
                <a:schemeClr val="tx1"/>
              </a:solidFill>
            </a:rPr>
            <a:t>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RC/BIS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972294" y="908154"/>
        <a:ext cx="820285" cy="513731"/>
      </dsp:txXfrm>
    </dsp:sp>
    <dsp:sp modelId="{D16AF8CB-E543-4DB9-BFD1-D3EBB3F2281E}">
      <dsp:nvSpPr>
        <dsp:cNvPr id="0" name=""/>
        <dsp:cNvSpPr/>
      </dsp:nvSpPr>
      <dsp:spPr>
        <a:xfrm>
          <a:off x="1384102" y="227830"/>
          <a:ext cx="1518526" cy="1518526"/>
        </a:xfrm>
        <a:custGeom>
          <a:avLst/>
          <a:gdLst/>
          <a:ahLst/>
          <a:cxnLst/>
          <a:rect l="0" t="0" r="0" b="0"/>
          <a:pathLst>
            <a:path>
              <a:moveTo>
                <a:pt x="8281" y="647425"/>
              </a:moveTo>
              <a:arcTo wR="759263" hR="759263" stAng="11308221" swAng="2336745"/>
            </a:path>
          </a:pathLst>
        </a:cu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786" tIns="46393" rIns="92786" bIns="463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2786" tIns="46393" rIns="92786" bIns="46393" rtlCol="0"/>
          <a:lstStyle>
            <a:lvl1pPr algn="r">
              <a:defRPr sz="1200"/>
            </a:lvl1pPr>
          </a:lstStyle>
          <a:p>
            <a:fld id="{51882DA6-88BE-4E1B-86C0-20F090016D9F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2786" tIns="46393" rIns="92786" bIns="463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2786" tIns="46393" rIns="92786" bIns="46393" rtlCol="0" anchor="b"/>
          <a:lstStyle>
            <a:lvl1pPr algn="r">
              <a:defRPr sz="1200"/>
            </a:lvl1pPr>
          </a:lstStyle>
          <a:p>
            <a:fld id="{48B6DFA4-A4CA-4521-8BC8-23F640FB9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81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215"/>
          </a:xfrm>
          <a:prstGeom prst="rect">
            <a:avLst/>
          </a:prstGeom>
        </p:spPr>
        <p:txBody>
          <a:bodyPr vert="horz" lIns="92786" tIns="46393" rIns="92786" bIns="463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215"/>
          </a:xfrm>
          <a:prstGeom prst="rect">
            <a:avLst/>
          </a:prstGeom>
        </p:spPr>
        <p:txBody>
          <a:bodyPr vert="horz" lIns="92786" tIns="46393" rIns="92786" bIns="46393" rtlCol="0"/>
          <a:lstStyle>
            <a:lvl1pPr algn="r">
              <a:defRPr sz="1200"/>
            </a:lvl1pPr>
          </a:lstStyle>
          <a:p>
            <a:fld id="{9C540B3F-96EA-4CA9-BA96-67130E3933F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86" tIns="46393" rIns="92786" bIns="463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145"/>
            <a:ext cx="5618480" cy="3665719"/>
          </a:xfrm>
          <a:prstGeom prst="rect">
            <a:avLst/>
          </a:prstGeom>
        </p:spPr>
        <p:txBody>
          <a:bodyPr vert="horz" lIns="92786" tIns="46393" rIns="92786" bIns="4639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885"/>
            <a:ext cx="3043343" cy="467215"/>
          </a:xfrm>
          <a:prstGeom prst="rect">
            <a:avLst/>
          </a:prstGeom>
        </p:spPr>
        <p:txBody>
          <a:bodyPr vert="horz" lIns="92786" tIns="46393" rIns="92786" bIns="463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1885"/>
            <a:ext cx="3043343" cy="467215"/>
          </a:xfrm>
          <a:prstGeom prst="rect">
            <a:avLst/>
          </a:prstGeom>
        </p:spPr>
        <p:txBody>
          <a:bodyPr vert="horz" lIns="92786" tIns="46393" rIns="92786" bIns="46393" rtlCol="0" anchor="b"/>
          <a:lstStyle>
            <a:lvl1pPr algn="r">
              <a:defRPr sz="1200"/>
            </a:lvl1pPr>
          </a:lstStyle>
          <a:p>
            <a:fld id="{37004390-7593-4FEE-91C6-654A552AF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4390-7593-4FEE-91C6-654A552AF0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5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4390-7593-4FEE-91C6-654A552AF0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8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828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E453-6585-412D-991D-6BA19EA8290A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48B9-61F5-42D0-A856-53F3634F1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E453-6585-412D-991D-6BA19EA8290A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48B9-61F5-42D0-A856-53F3634F1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E453-6585-412D-991D-6BA19EA8290A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48B9-61F5-42D0-A856-53F3634F1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7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E453-6585-412D-991D-6BA19EA8290A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48B9-61F5-42D0-A856-53F3634F1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E453-6585-412D-991D-6BA19EA8290A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48B9-61F5-42D0-A856-53F3634F1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E453-6585-412D-991D-6BA19EA8290A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48B9-61F5-42D0-A856-53F3634F1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E453-6585-412D-991D-6BA19EA8290A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48B9-61F5-42D0-A856-53F3634F1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E453-6585-412D-991D-6BA19EA8290A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48B9-61F5-42D0-A856-53F3634F1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E453-6585-412D-991D-6BA19EA8290A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48B9-61F5-42D0-A856-53F3634F1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E453-6585-412D-991D-6BA19EA8290A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48B9-61F5-42D0-A856-53F3634F1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E453-6585-412D-991D-6BA19EA8290A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48B9-61F5-42D0-A856-53F3634F1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5E453-6585-412D-991D-6BA19EA8290A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48B9-61F5-42D0-A856-53F3634F18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TLogo711_Blk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6" y="6352499"/>
            <a:ext cx="1668483" cy="248115"/>
          </a:xfrm>
          <a:prstGeom prst="rect">
            <a:avLst/>
          </a:prstGeom>
        </p:spPr>
      </p:pic>
      <p:pic>
        <p:nvPicPr>
          <p:cNvPr id="8" name="Picture 7" descr="Untitled-3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7" y="6361079"/>
            <a:ext cx="4971403" cy="479070"/>
          </a:xfrm>
          <a:prstGeom prst="rect">
            <a:avLst/>
          </a:prstGeom>
        </p:spPr>
      </p:pic>
      <p:pic>
        <p:nvPicPr>
          <p:cNvPr id="9" name="Picture 8" descr="Untitled-5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84" y="243853"/>
            <a:ext cx="2090615" cy="61350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685800"/>
            <a:ext cx="6210300" cy="2819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Education Partnerships and Customized Services</a:t>
            </a:r>
            <a:br>
              <a:rPr lang="en-US" sz="3600" dirty="0" smtClean="0"/>
            </a:br>
            <a:r>
              <a:rPr lang="en-US" sz="3600" dirty="0" err="1" smtClean="0"/>
              <a:t>TechCENT</a:t>
            </a:r>
            <a:r>
              <a:rPr lang="en-US" sz="3600" dirty="0" smtClean="0"/>
              <a:t>$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6629400" cy="14478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April 21, 2020	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Oklahoma Department of Career &amp; Technology Education</a:t>
            </a:r>
          </a:p>
          <a:p>
            <a:r>
              <a:rPr lang="en-US" dirty="0" smtClean="0"/>
              <a:t>Gina Hubbard, Manager – Education Partnerships &amp; Customized Services</a:t>
            </a:r>
          </a:p>
          <a:p>
            <a:r>
              <a:rPr lang="en-US" dirty="0" smtClean="0"/>
              <a:t>Max McKnight, Manager – Economic Development &amp; Business &amp; Industry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1141748"/>
            <a:ext cx="3324030" cy="43387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Justin Lockwood, Deputy State Director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4971" y="469944"/>
            <a:ext cx="5507394" cy="398884"/>
          </a:xfrm>
          <a:prstGeom prst="rect">
            <a:avLst/>
          </a:prstGeom>
          <a:solidFill>
            <a:srgbClr val="CEE9E0"/>
          </a:solidFill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Education Partnerships &amp; Customized Services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32131" y="1772056"/>
            <a:ext cx="2092390" cy="5458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Gina Hubbard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Division Manager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50889" y="1575621"/>
            <a:ext cx="0" cy="18519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5423181"/>
              </p:ext>
            </p:extLst>
          </p:nvPr>
        </p:nvGraphicFramePr>
        <p:xfrm>
          <a:off x="1047307" y="3391362"/>
          <a:ext cx="4265154" cy="232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/>
          <p:cNvSpPr/>
          <p:nvPr/>
        </p:nvSpPr>
        <p:spPr>
          <a:xfrm>
            <a:off x="3784735" y="2847815"/>
            <a:ext cx="1930265" cy="796391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Andrea Bradley, Administrative Assistant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342417311"/>
              </p:ext>
            </p:extLst>
          </p:nvPr>
        </p:nvGraphicFramePr>
        <p:xfrm>
          <a:off x="5056604" y="3379299"/>
          <a:ext cx="4142683" cy="191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5822460" y="2273569"/>
            <a:ext cx="200308" cy="14516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27946" y="3062785"/>
            <a:ext cx="1" cy="416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15" idx="0"/>
          </p:cNvCxnSpPr>
          <p:nvPr/>
        </p:nvCxnSpPr>
        <p:spPr>
          <a:xfrm flipH="1">
            <a:off x="3179884" y="2317897"/>
            <a:ext cx="577864" cy="107346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749445" y="2329137"/>
            <a:ext cx="1" cy="4889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023451" y="2385544"/>
            <a:ext cx="2208995" cy="7409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Max McKnight, Manager – Economic Development &amp; Business &amp; Industry Services</a:t>
            </a:r>
          </a:p>
        </p:txBody>
      </p:sp>
    </p:spTree>
    <p:extLst>
      <p:ext uri="{BB962C8B-B14F-4D97-AF65-F5344CB8AC3E}">
        <p14:creationId xmlns:p14="http://schemas.microsoft.com/office/powerpoint/2010/main" val="10314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400"/>
            <a:ext cx="472486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2400"/>
            <a:ext cx="529045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467600" cy="1143000"/>
          </a:xfrm>
        </p:spPr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447800"/>
            <a:ext cx="6934200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Agency liaisons for </a:t>
            </a:r>
            <a:r>
              <a:rPr lang="en-US" sz="1600" dirty="0" smtClean="0"/>
              <a:t>k-12 and </a:t>
            </a:r>
            <a:r>
              <a:rPr lang="en-US" sz="1600" dirty="0"/>
              <a:t>T</a:t>
            </a:r>
            <a:r>
              <a:rPr lang="en-US" sz="1600" dirty="0" smtClean="0"/>
              <a:t>echnology </a:t>
            </a:r>
            <a:r>
              <a:rPr lang="en-US" sz="1600" dirty="0"/>
              <a:t>C</a:t>
            </a:r>
            <a:r>
              <a:rPr lang="en-US" sz="1600" dirty="0" smtClean="0"/>
              <a:t>enter Administrators</a:t>
            </a:r>
            <a:br>
              <a:rPr lang="en-US" sz="1600" dirty="0" smtClean="0"/>
            </a:br>
            <a:r>
              <a:rPr lang="en-US" sz="1400" dirty="0" smtClean="0"/>
              <a:t>(</a:t>
            </a:r>
            <a:r>
              <a:rPr lang="en-US" sz="1400" dirty="0">
                <a:sym typeface="Wingdings" panose="05000000000000000000" pitchFamily="2" charset="2"/>
              </a:rPr>
              <a:t>Each regional coordinator averages 100 school visits/meetings </a:t>
            </a:r>
            <a:r>
              <a:rPr lang="en-US" sz="1400" dirty="0" smtClean="0">
                <a:sym typeface="Wingdings" panose="05000000000000000000" pitchFamily="2" charset="2"/>
              </a:rPr>
              <a:t>annually)</a:t>
            </a:r>
            <a:endParaRPr lang="en-US" sz="1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Carl Perkins </a:t>
            </a:r>
            <a:r>
              <a:rPr lang="en-US" sz="1600" dirty="0" smtClean="0"/>
              <a:t>monitoring, support, and CTIMS technical assistance</a:t>
            </a:r>
            <a:endParaRPr lang="en-US" sz="16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Advisors:  Instructional Leaders, </a:t>
            </a:r>
            <a:r>
              <a:rPr lang="en-US" sz="1600" dirty="0" err="1" smtClean="0"/>
              <a:t>OkACTE</a:t>
            </a:r>
            <a:r>
              <a:rPr lang="en-US" sz="1600" dirty="0" smtClean="0"/>
              <a:t> Administration (OCLA), Local Directors, </a:t>
            </a:r>
            <a:r>
              <a:rPr lang="en-US" sz="1600" dirty="0"/>
              <a:t>and </a:t>
            </a:r>
            <a:r>
              <a:rPr lang="en-US" sz="1600" dirty="0" err="1" smtClean="0"/>
              <a:t>OkACTE</a:t>
            </a:r>
            <a:r>
              <a:rPr lang="en-US" sz="1600" dirty="0" smtClean="0"/>
              <a:t> Post </a:t>
            </a:r>
            <a:r>
              <a:rPr lang="en-US" sz="1600" dirty="0"/>
              <a:t>Secondary Adult Career Education </a:t>
            </a:r>
            <a:r>
              <a:rPr lang="en-US" sz="1600" dirty="0" smtClean="0"/>
              <a:t>(PACE), Municipal Clerks &amp; Treasurers, attend SDE Board Meetings, Career Tech Foundation liaison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Participate in various agency and state-level </a:t>
            </a:r>
            <a:r>
              <a:rPr lang="en-US" sz="1600" dirty="0" smtClean="0"/>
              <a:t>committees as needed/assigned</a:t>
            </a:r>
            <a:endParaRPr lang="en-US" sz="16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Monthly </a:t>
            </a:r>
            <a:r>
              <a:rPr lang="en-US" sz="1600" dirty="0" smtClean="0"/>
              <a:t>updates for BIS Staff and K-12 Administrators</a:t>
            </a:r>
            <a:endParaRPr lang="en-US" sz="16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Professional Development: BISCP, ACD, IC, </a:t>
            </a:r>
            <a:r>
              <a:rPr lang="en-US" sz="1600" dirty="0" smtClean="0"/>
              <a:t>BES, </a:t>
            </a:r>
            <a:r>
              <a:rPr lang="en-US" sz="1600" dirty="0"/>
              <a:t>Local </a:t>
            </a:r>
            <a:r>
              <a:rPr lang="en-US" sz="1600" dirty="0" smtClean="0"/>
              <a:t>Directors, OEIP,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</a:t>
            </a:r>
            <a:r>
              <a:rPr lang="en-US" sz="1600" dirty="0" smtClean="0"/>
              <a:t>    CTIMS, etc. (24 sessions in FY19)</a:t>
            </a:r>
            <a:endParaRPr lang="en-US" sz="16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Manage the Technology Center Lottery Grant process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Participate in at least one CTSO event/year</a:t>
            </a: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919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44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ut wait…there’s more!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752600"/>
            <a:ext cx="6934200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Serve on Technology </a:t>
            </a:r>
            <a:r>
              <a:rPr lang="en-US" sz="1600" dirty="0"/>
              <a:t>Center Accreditation Teams </a:t>
            </a:r>
            <a:endParaRPr lang="en-US" sz="1600" dirty="0" smtClean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Agency </a:t>
            </a:r>
            <a:r>
              <a:rPr lang="en-US" sz="1600" dirty="0"/>
              <a:t>liaisons for B</a:t>
            </a:r>
            <a:r>
              <a:rPr lang="en-US" sz="1600" dirty="0" smtClean="0"/>
              <a:t>usiness and Industry Services and OK Dept. of Commerce</a:t>
            </a:r>
            <a:endParaRPr lang="en-US" sz="16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Manage the Economic </a:t>
            </a:r>
            <a:r>
              <a:rPr lang="en-US" sz="1600" dirty="0"/>
              <a:t>Development </a:t>
            </a:r>
            <a:r>
              <a:rPr lang="en-US" sz="1600" dirty="0" smtClean="0"/>
              <a:t>Initiatives budget of nearly $6 million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Review and revise BIS Guidelines annually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Manage performance-based funding formula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Facilitate BIS Advisory &amp; Educational Attainment committees</a:t>
            </a:r>
            <a:endParaRPr lang="en-US" sz="16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CTIMS support for EDI Agreements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Verify statewide inventory for BIS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Maintain the BIS “Star Map”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Recognition of credentials earned through BIS Training</a:t>
            </a:r>
            <a:endParaRPr lang="en-US" sz="16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Other </a:t>
            </a:r>
            <a:r>
              <a:rPr lang="en-US" sz="1600" dirty="0"/>
              <a:t>duties as assigned…</a:t>
            </a:r>
            <a:r>
              <a:rPr lang="en-US" sz="1600" dirty="0">
                <a:sym typeface="Wingdings" panose="05000000000000000000" pitchFamily="2" charset="2"/>
              </a:rPr>
              <a:t></a:t>
            </a: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719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814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</a:t>
            </a:r>
            <a:r>
              <a:rPr lang="en-US" dirty="0"/>
              <a:t>D</a:t>
            </a:r>
            <a:r>
              <a:rPr lang="en-US" dirty="0" smtClean="0"/>
              <a:t>evelopment </a:t>
            </a:r>
            <a:br>
              <a:rPr lang="en-US" dirty="0" smtClean="0"/>
            </a:b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7210396" cy="437356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Customized/Safety Training (formula $)		$3,936,913.00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Volunteer Firefighter Training			$   399,999.00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Training for Industry Programs (TIP)		$1,500,000.00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Training Industry Growth (TIG)			$     73,847.00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Safety Grants					$     30,300.00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Incubator					$       5,000.00	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Total						</a:t>
            </a:r>
            <a:r>
              <a:rPr lang="en-US" b="1" dirty="0" smtClean="0"/>
              <a:t>$5,946,059.00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74" y="1587592"/>
            <a:ext cx="3000008" cy="2462032"/>
          </a:xfrm>
        </p:spPr>
      </p:pic>
      <p:sp>
        <p:nvSpPr>
          <p:cNvPr id="6" name="Oval 5"/>
          <p:cNvSpPr/>
          <p:nvPr/>
        </p:nvSpPr>
        <p:spPr>
          <a:xfrm rot="20661624">
            <a:off x="2056684" y="727042"/>
            <a:ext cx="2714993" cy="9508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Autry Technology Center</a:t>
            </a:r>
          </a:p>
        </p:txBody>
      </p:sp>
      <p:sp>
        <p:nvSpPr>
          <p:cNvPr id="7" name="Rounded Rectangle 6"/>
          <p:cNvSpPr/>
          <p:nvPr/>
        </p:nvSpPr>
        <p:spPr>
          <a:xfrm rot="20943934">
            <a:off x="1937868" y="2914036"/>
            <a:ext cx="1803426" cy="108654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Gordon Cooper Technology Center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53908" y="2745219"/>
            <a:ext cx="1828800" cy="1302096"/>
          </a:xfrm>
          <a:prstGeom prst="ellipse">
            <a:avLst/>
          </a:prstGeom>
          <a:solidFill>
            <a:srgbClr val="13A8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Western </a:t>
            </a:r>
            <a:r>
              <a:rPr lang="en-US" b="1" dirty="0">
                <a:solidFill>
                  <a:schemeClr val="tx1"/>
                </a:solidFill>
              </a:rPr>
              <a:t>Technology Center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41835" y="4776261"/>
            <a:ext cx="3564003" cy="8520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Canadian Valley Technology Center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48400" y="673192"/>
            <a:ext cx="2285999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Oklahoma Department of Commerce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6096000" y="4805033"/>
            <a:ext cx="2201477" cy="1250609"/>
          </a:xfrm>
          <a:prstGeom prst="flowChartPunchedTape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Kiamichi Technology Center	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6175940" cy="4631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486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QUESTIONS?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6B9D81B2A2E04A95E21B89672E1F57" ma:contentTypeVersion="14" ma:contentTypeDescription="Create a new document." ma:contentTypeScope="" ma:versionID="c3c6e2e9f125541e57a2c26b4135bdbe">
  <xsd:schema xmlns:xsd="http://www.w3.org/2001/XMLSchema" xmlns:xs="http://www.w3.org/2001/XMLSchema" xmlns:p="http://schemas.microsoft.com/office/2006/metadata/properties" xmlns:ns1="http://schemas.microsoft.com/sharepoint/v3" xmlns:ns3="6de5d38b-7683-469e-9223-28741497dd17" xmlns:ns4="b62cd909-e9f7-4f5a-99df-ca339e5dbf90" targetNamespace="http://schemas.microsoft.com/office/2006/metadata/properties" ma:root="true" ma:fieldsID="9a1a34e8ffe36e892e0ff2e249e8cc72" ns1:_="" ns3:_="" ns4:_="">
    <xsd:import namespace="http://schemas.microsoft.com/sharepoint/v3"/>
    <xsd:import namespace="6de5d38b-7683-469e-9223-28741497dd17"/>
    <xsd:import namespace="b62cd909-e9f7-4f5a-99df-ca339e5dbf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5d38b-7683-469e-9223-28741497d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d909-e9f7-4f5a-99df-ca339e5dbf9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671E9D-B062-4C65-839C-E447E19AB518}">
  <ds:schemaRefs>
    <ds:schemaRef ds:uri="http://purl.org/dc/elements/1.1/"/>
    <ds:schemaRef ds:uri="http://schemas.microsoft.com/office/2006/metadata/properties"/>
    <ds:schemaRef ds:uri="b62cd909-e9f7-4f5a-99df-ca339e5dbf90"/>
    <ds:schemaRef ds:uri="http://purl.org/dc/terms/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6de5d38b-7683-469e-9223-28741497dd17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D3A84E-CD00-48CF-8E0C-4E5392955A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1A2DF-C403-4E1E-B33D-00392D507B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e5d38b-7683-469e-9223-28741497dd17"/>
    <ds:schemaRef ds:uri="b62cd909-e9f7-4f5a-99df-ca339e5dbf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9525</TotalTime>
  <Words>422</Words>
  <Application>Microsoft Office PowerPoint</Application>
  <PresentationFormat>On-screen Show (4:3)</PresentationFormat>
  <Paragraphs>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    Education Partnerships and Customized Services TechCENT$   </vt:lpstr>
      <vt:lpstr>PowerPoint Presentation</vt:lpstr>
      <vt:lpstr>PowerPoint Presentation</vt:lpstr>
      <vt:lpstr>PowerPoint Presentation</vt:lpstr>
      <vt:lpstr>What do we do?</vt:lpstr>
      <vt:lpstr>But wait…there’s more!</vt:lpstr>
      <vt:lpstr>Economic Development  Initiatives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Marcie Mack</dc:creator>
  <cp:lastModifiedBy>Deborah Swafford</cp:lastModifiedBy>
  <cp:revision>324</cp:revision>
  <cp:lastPrinted>2018-09-21T17:43:46Z</cp:lastPrinted>
  <dcterms:created xsi:type="dcterms:W3CDTF">2014-12-23T14:49:25Z</dcterms:created>
  <dcterms:modified xsi:type="dcterms:W3CDTF">2020-05-12T14:48:17Z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0x010100136B9D81B2A2E04A95E21B89672E1F57</vt:lpwstr>
  </property>
</Properties>
</file>