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59" r:id="rId5"/>
    <p:sldMasterId id="2147483660" r:id="rId6"/>
    <p:sldMasterId id="2147483663" r:id="rId7"/>
  </p:sldMasterIdLst>
  <p:notesMasterIdLst>
    <p:notesMasterId r:id="rId25"/>
  </p:notesMasterIdLst>
  <p:handoutMasterIdLst>
    <p:handoutMasterId r:id="rId26"/>
  </p:handoutMasterIdLst>
  <p:sldIdLst>
    <p:sldId id="257" r:id="rId8"/>
    <p:sldId id="258" r:id="rId9"/>
    <p:sldId id="377" r:id="rId10"/>
    <p:sldId id="380" r:id="rId11"/>
    <p:sldId id="389" r:id="rId12"/>
    <p:sldId id="390" r:id="rId13"/>
    <p:sldId id="391" r:id="rId14"/>
    <p:sldId id="392" r:id="rId15"/>
    <p:sldId id="393" r:id="rId16"/>
    <p:sldId id="381" r:id="rId17"/>
    <p:sldId id="382" r:id="rId18"/>
    <p:sldId id="383" r:id="rId19"/>
    <p:sldId id="384" r:id="rId20"/>
    <p:sldId id="385" r:id="rId21"/>
    <p:sldId id="386" r:id="rId22"/>
    <p:sldId id="387" r:id="rId23"/>
    <p:sldId id="388"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257"/>
            <p14:sldId id="258"/>
          </p14:sldIdLst>
        </p14:section>
        <p14:section name="Premade Questions" id="{0ED2EE61-091E-4389-8BD5-E56BF35EA75B}">
          <p14:sldIdLst>
            <p14:sldId id="377"/>
            <p14:sldId id="380"/>
            <p14:sldId id="389"/>
            <p14:sldId id="390"/>
            <p14:sldId id="391"/>
            <p14:sldId id="392"/>
            <p14:sldId id="393"/>
          </p14:sldIdLst>
        </p14:section>
        <p14:section name="Fast Money" id="{E4A5D476-CD26-4A20-A1BF-238D93C5294F}">
          <p14:sldIdLst/>
        </p14:section>
        <p14:section name="Blank Templates for all Numbers" id="{B4EFCDB9-46E8-4F3D-8E1C-07E5D13FB37C}">
          <p14:sldIdLst>
            <p14:sldId id="381"/>
            <p14:sldId id="382"/>
            <p14:sldId id="383"/>
            <p14:sldId id="384"/>
            <p14:sldId id="385"/>
            <p14:sldId id="386"/>
            <p14:sldId id="387"/>
            <p14:sldId id="3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90185" autoAdjust="0"/>
  </p:normalViewPr>
  <p:slideViewPr>
    <p:cSldViewPr snapToObjects="1">
      <p:cViewPr varScale="1">
        <p:scale>
          <a:sx n="95" d="100"/>
          <a:sy n="95" d="100"/>
        </p:scale>
        <p:origin x="14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Feud Template</a:t>
            </a:r>
          </a:p>
          <a:p>
            <a:pPr marL="228600" indent="-228600"/>
            <a:r>
              <a:rPr lang="en-CA" altLang="en-US" sz="1600" dirty="0"/>
              <a:t>Introduction Slide – The Countdown!</a:t>
            </a:r>
          </a:p>
        </p:txBody>
      </p:sp>
    </p:spTree>
    <p:extLst>
      <p:ext uri="{BB962C8B-B14F-4D97-AF65-F5344CB8AC3E}">
        <p14:creationId xmlns:p14="http://schemas.microsoft.com/office/powerpoint/2010/main" val="22843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1 Panel Slide</a:t>
            </a:r>
          </a:p>
        </p:txBody>
      </p:sp>
    </p:spTree>
    <p:extLst>
      <p:ext uri="{BB962C8B-B14F-4D97-AF65-F5344CB8AC3E}">
        <p14:creationId xmlns:p14="http://schemas.microsoft.com/office/powerpoint/2010/main" val="339851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2 Panel Slide</a:t>
            </a:r>
          </a:p>
        </p:txBody>
      </p:sp>
    </p:spTree>
    <p:extLst>
      <p:ext uri="{BB962C8B-B14F-4D97-AF65-F5344CB8AC3E}">
        <p14:creationId xmlns:p14="http://schemas.microsoft.com/office/powerpoint/2010/main" val="3492888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3 Panel Slide</a:t>
            </a:r>
          </a:p>
        </p:txBody>
      </p:sp>
    </p:spTree>
    <p:extLst>
      <p:ext uri="{BB962C8B-B14F-4D97-AF65-F5344CB8AC3E}">
        <p14:creationId xmlns:p14="http://schemas.microsoft.com/office/powerpoint/2010/main" val="79609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4 Panel Slide</a:t>
            </a:r>
          </a:p>
        </p:txBody>
      </p:sp>
    </p:spTree>
    <p:extLst>
      <p:ext uri="{BB962C8B-B14F-4D97-AF65-F5344CB8AC3E}">
        <p14:creationId xmlns:p14="http://schemas.microsoft.com/office/powerpoint/2010/main" val="3247870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5 Panel Slide</a:t>
            </a:r>
          </a:p>
        </p:txBody>
      </p:sp>
    </p:spTree>
    <p:extLst>
      <p:ext uri="{BB962C8B-B14F-4D97-AF65-F5344CB8AC3E}">
        <p14:creationId xmlns:p14="http://schemas.microsoft.com/office/powerpoint/2010/main" val="15379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6 Panel Slide</a:t>
            </a:r>
          </a:p>
        </p:txBody>
      </p:sp>
    </p:spTree>
    <p:extLst>
      <p:ext uri="{BB962C8B-B14F-4D97-AF65-F5344CB8AC3E}">
        <p14:creationId xmlns:p14="http://schemas.microsoft.com/office/powerpoint/2010/main" val="3801550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7 Panel Slide</a:t>
            </a:r>
          </a:p>
        </p:txBody>
      </p:sp>
    </p:spTree>
    <p:extLst>
      <p:ext uri="{BB962C8B-B14F-4D97-AF65-F5344CB8AC3E}">
        <p14:creationId xmlns:p14="http://schemas.microsoft.com/office/powerpoint/2010/main" val="2694676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89055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a:t>Family Feud Template</a:t>
            </a:r>
          </a:p>
          <a:p>
            <a:r>
              <a:rPr lang="en-CA" altLang="en-US" sz="1600" dirty="0"/>
              <a:t>Introduction Slide – Family Feud!</a:t>
            </a:r>
            <a:endParaRPr lang="en-US" altLang="en-US" dirty="0"/>
          </a:p>
        </p:txBody>
      </p:sp>
    </p:spTree>
    <p:extLst>
      <p:ext uri="{BB962C8B-B14F-4D97-AF65-F5344CB8AC3E}">
        <p14:creationId xmlns:p14="http://schemas.microsoft.com/office/powerpoint/2010/main" val="391270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7 Panel Slide</a:t>
            </a:r>
          </a:p>
        </p:txBody>
      </p:sp>
    </p:spTree>
    <p:extLst>
      <p:ext uri="{BB962C8B-B14F-4D97-AF65-F5344CB8AC3E}">
        <p14:creationId xmlns:p14="http://schemas.microsoft.com/office/powerpoint/2010/main" val="48687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44528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419154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406685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2014017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282069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a:t>Family Feud Template</a:t>
            </a:r>
          </a:p>
          <a:p>
            <a:r>
              <a:rPr lang="en-US" altLang="en-US" dirty="0"/>
              <a:t>8 Panel Slide</a:t>
            </a:r>
          </a:p>
        </p:txBody>
      </p:sp>
    </p:spTree>
    <p:extLst>
      <p:ext uri="{BB962C8B-B14F-4D97-AF65-F5344CB8AC3E}">
        <p14:creationId xmlns:p14="http://schemas.microsoft.com/office/powerpoint/2010/main" val="768375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7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7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90157230"/>
      </p:ext>
    </p:extLst>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395843994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4.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7.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6.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5.wav"/><Relationship Id="rId5" Type="http://schemas.openxmlformats.org/officeDocument/2006/relationships/audio" Target="../media/audio3.wav"/><Relationship Id="rId15" Type="http://schemas.openxmlformats.org/officeDocument/2006/relationships/image" Target="../media/image2.png"/><Relationship Id="rId10"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13.jpg"/><Relationship Id="rId14"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5.wav"/><Relationship Id="rId2" Type="http://schemas.openxmlformats.org/officeDocument/2006/relationships/notesSlide" Target="../notesSlides/notesSlide12.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13.jp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audio" Target="../media/audio7.wav"/></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4.wav"/><Relationship Id="rId17" Type="http://schemas.openxmlformats.org/officeDocument/2006/relationships/image" Target="../media/image2.png"/><Relationship Id="rId2" Type="http://schemas.openxmlformats.org/officeDocument/2006/relationships/notesSlide" Target="../notesSlides/notesSlide13.xml"/><Relationship Id="rId16"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3.jpg"/><Relationship Id="rId5" Type="http://schemas.openxmlformats.org/officeDocument/2006/relationships/audio" Target="../media/audio3.wav"/><Relationship Id="rId15" Type="http://schemas.openxmlformats.org/officeDocument/2006/relationships/audio" Target="../media/audio7.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audio" Target="../media/audio6.wav"/></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3.jpg"/><Relationship Id="rId17" Type="http://schemas.openxmlformats.org/officeDocument/2006/relationships/image" Target="../media/image14.jpg"/><Relationship Id="rId2" Type="http://schemas.openxmlformats.org/officeDocument/2006/relationships/notesSlide" Target="../notesSlides/notesSlide14.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4.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audio" Target="../media/audio7.wav"/><Relationship Id="rId2" Type="http://schemas.openxmlformats.org/officeDocument/2006/relationships/notesSlide" Target="../notesSlides/notesSlide15.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10.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audio" Target="../media/audio4.wav"/></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6.wav"/><Relationship Id="rId2" Type="http://schemas.openxmlformats.org/officeDocument/2006/relationships/notesSlide" Target="../notesSlides/notesSlide16.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9.png"/><Relationship Id="rId19" Type="http://schemas.openxmlformats.org/officeDocument/2006/relationships/image" Target="../media/image14.jp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jp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17.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6.wav"/><Relationship Id="rId2" Type="http://schemas.openxmlformats.org/officeDocument/2006/relationships/notesSlide" Target="../notesSlides/notesSlide3.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9.png"/><Relationship Id="rId19" Type="http://schemas.openxmlformats.org/officeDocument/2006/relationships/image" Target="../media/image14.jp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4.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5.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6.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7.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8.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9.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9"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0"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1"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2"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5414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8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82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2" presetClass="path" presetSubtype="0" fill="hold" nodeType="withEffect">
                                  <p:stCondLst>
                                    <p:cond delay="0"/>
                                  </p:stCondLst>
                                  <p:childTnLst>
                                    <p:animMotion origin="layout" path="M -0.69688 0.34699 L -0.69688 0.34699 " pathEditMode="fixed" rAng="0" ptsTypes="AA">
                                      <p:cBhvr>
                                        <p:cTn id="18" dur="10" fill="hold"/>
                                        <p:tgtEl>
                                          <p:spTgt spid="438327"/>
                                        </p:tgtEl>
                                        <p:attrNameLst>
                                          <p:attrName>ppt_x</p:attrName>
                                          <p:attrName>ppt_y</p:attrName>
                                        </p:attrNameLst>
                                      </p:cBhvr>
                                      <p:rCtr x="0" y="0"/>
                                    </p:animMotion>
                                  </p:childTnLst>
                                </p:cTn>
                              </p:par>
                              <p:par>
                                <p:cTn id="19" presetID="3" presetClass="entr" presetSubtype="0" fill="hold" grpId="0" nodeType="withEffect">
                                  <p:stCondLst>
                                    <p:cond delay="0"/>
                                  </p:stCondLst>
                                  <p:childTnLst>
                                    <p:set>
                                      <p:cBhvr>
                                        <p:cTn id="20" dur="1" fill="hold">
                                          <p:stCondLst>
                                            <p:cond delay="0"/>
                                          </p:stCondLst>
                                        </p:cTn>
                                        <p:tgtEl>
                                          <p:spTgt spid="438283"/>
                                        </p:tgtEl>
                                        <p:attrNameLst>
                                          <p:attrName>style.visibility</p:attrName>
                                        </p:attrNameLst>
                                      </p:cBhvr>
                                      <p:to>
                                        <p:strVal val="visible"/>
                                      </p:to>
                                    </p:set>
                                  </p:childTnLst>
                                </p:cTn>
                              </p:par>
                              <p:par>
                                <p:cTn id="21" presetID="3" presetClass="exit" presetSubtype="0" fill="hold" grpId="0" nodeType="withEffect">
                                  <p:stCondLst>
                                    <p:cond delay="0"/>
                                  </p:stCondLst>
                                  <p:childTnLst>
                                    <p:set>
                                      <p:cBhvr>
                                        <p:cTn id="22" dur="1" fill="hold">
                                          <p:stCondLst>
                                            <p:cond delay="0"/>
                                          </p:stCondLst>
                                        </p:cTn>
                                        <p:tgtEl>
                                          <p:spTgt spid="438286"/>
                                        </p:tgtEl>
                                        <p:attrNameLst>
                                          <p:attrName>style.visibility</p:attrName>
                                        </p:attrNameLst>
                                      </p:cBhvr>
                                      <p:to>
                                        <p:strVal val="hidden"/>
                                      </p:to>
                                    </p:set>
                                  </p:childTnLst>
                                </p:cTn>
                              </p:par>
                              <p:par>
                                <p:cTn id="23" presetID="3" presetClass="entr" presetSubtype="0" fill="hold" grpId="0" nodeType="withEffect">
                                  <p:stCondLst>
                                    <p:cond delay="0"/>
                                  </p:stCondLst>
                                  <p:childTnLst>
                                    <p:set>
                                      <p:cBhvr>
                                        <p:cTn id="24" dur="1" fill="hold">
                                          <p:stCondLst>
                                            <p:cond delay="0"/>
                                          </p:stCondLst>
                                        </p:cTn>
                                        <p:tgtEl>
                                          <p:spTgt spid="43828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38327"/>
                                        </p:tgtEl>
                                        <p:attrNameLst>
                                          <p:attrName>style.visibility</p:attrName>
                                        </p:attrNameLst>
                                      </p:cBhvr>
                                      <p:to>
                                        <p:strVal val="visible"/>
                                      </p:to>
                                    </p:set>
                                    <p:animEffect transition="in" filter="fade">
                                      <p:cBhvr>
                                        <p:cTn id="27" dur="200"/>
                                        <p:tgtEl>
                                          <p:spTgt spid="438327"/>
                                        </p:tgtEl>
                                      </p:cBhvr>
                                    </p:animEffect>
                                  </p:childTnLst>
                                  <p:subTnLst>
                                    <p:audio>
                                      <p:cMediaNode>
                                        <p:cTn display="0" masterRel="sameClick">
                                          <p:stCondLst>
                                            <p:cond evt="begin" delay="0">
                                              <p:tn val="25"/>
                                            </p:cond>
                                          </p:stCondLst>
                                          <p:endCondLst>
                                            <p:cond evt="onStopAudio" delay="0">
                                              <p:tgtEl>
                                                <p:sldTgt/>
                                              </p:tgtEl>
                                            </p:cond>
                                          </p:endCondLst>
                                        </p:cTn>
                                        <p:tgtEl>
                                          <p:sndTgt r:embed="rId4" name="Buzzer.wav"/>
                                        </p:tgtEl>
                                      </p:cMediaNode>
                                    </p:audio>
                                  </p:subTnLst>
                                </p:cTn>
                              </p:par>
                            </p:childTnLst>
                          </p:cTn>
                        </p:par>
                        <p:par>
                          <p:cTn id="28" fill="hold" nodeType="afterGroup">
                            <p:stCondLst>
                              <p:cond delay="200"/>
                            </p:stCondLst>
                            <p:childTnLst>
                              <p:par>
                                <p:cTn id="29" presetID="10" presetClass="exit" presetSubtype="0" fill="hold" nodeType="afterEffect">
                                  <p:stCondLst>
                                    <p:cond delay="500"/>
                                  </p:stCondLst>
                                  <p:childTnLst>
                                    <p:animEffect transition="out" filter="fade">
                                      <p:cBhvr>
                                        <p:cTn id="30" dur="200"/>
                                        <p:tgtEl>
                                          <p:spTgt spid="438327"/>
                                        </p:tgtEl>
                                      </p:cBhvr>
                                    </p:animEffect>
                                    <p:set>
                                      <p:cBhvr>
                                        <p:cTn id="3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2" restart="whenNotActive" fill="hold" evtFilter="cancelBubble" nodeType="interactiveSeq">
                <p:stCondLst>
                  <p:cond evt="onClick" delay="0">
                    <p:tgtEl>
                      <p:spTgt spid="43828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fill="hold" nodeType="withEffect">
                                  <p:stCondLst>
                                    <p:cond delay="0"/>
                                  </p:stCondLst>
                                  <p:childTnLst>
                                    <p:animMotion origin="layout" path="M -0.84723 0.34699 L -0.84723 0.34699 " pathEditMode="fixed" rAng="0" ptsTypes="AA">
                                      <p:cBhvr>
                                        <p:cTn id="36" dur="10" fill="hold"/>
                                        <p:tgtEl>
                                          <p:spTgt spid="438318"/>
                                        </p:tgtEl>
                                        <p:attrNameLst>
                                          <p:attrName>ppt_x</p:attrName>
                                          <p:attrName>ppt_y</p:attrName>
                                        </p:attrNameLst>
                                      </p:cBhvr>
                                      <p:rCtr x="0" y="0"/>
                                    </p:animMotion>
                                  </p:childTnLst>
                                </p:cTn>
                              </p:par>
                              <p:par>
                                <p:cTn id="37" presetID="3" presetClass="entr" presetSubtype="0" fill="hold" grpId="0" nodeType="withEffect">
                                  <p:stCondLst>
                                    <p:cond delay="0"/>
                                  </p:stCondLst>
                                  <p:childTnLst>
                                    <p:set>
                                      <p:cBhvr>
                                        <p:cTn id="38" dur="1" fill="hold">
                                          <p:stCondLst>
                                            <p:cond delay="0"/>
                                          </p:stCondLst>
                                        </p:cTn>
                                        <p:tgtEl>
                                          <p:spTgt spid="438284"/>
                                        </p:tgtEl>
                                        <p:attrNameLst>
                                          <p:attrName>style.visibility</p:attrName>
                                        </p:attrNameLst>
                                      </p:cBhvr>
                                      <p:to>
                                        <p:strVal val="visible"/>
                                      </p:to>
                                    </p:set>
                                  </p:childTnLst>
                                </p:cTn>
                              </p:par>
                              <p:par>
                                <p:cTn id="39" presetID="3" presetClass="exit" presetSubtype="0" fill="hold" grpId="1" nodeType="withEffect">
                                  <p:stCondLst>
                                    <p:cond delay="0"/>
                                  </p:stCondLst>
                                  <p:childTnLst>
                                    <p:set>
                                      <p:cBhvr>
                                        <p:cTn id="40" dur="1" fill="hold">
                                          <p:stCondLst>
                                            <p:cond delay="0"/>
                                          </p:stCondLst>
                                        </p:cTn>
                                        <p:tgtEl>
                                          <p:spTgt spid="438287"/>
                                        </p:tgtEl>
                                        <p:attrNameLst>
                                          <p:attrName>style.visibility</p:attrName>
                                        </p:attrNameLst>
                                      </p:cBhvr>
                                      <p:to>
                                        <p:strVal val="hidden"/>
                                      </p:to>
                                    </p:set>
                                  </p:childTnLst>
                                </p:cTn>
                              </p:par>
                              <p:par>
                                <p:cTn id="41" presetID="3" presetClass="entr" presetSubtype="0" fill="hold" grpId="0" nodeType="withEffect">
                                  <p:stCondLst>
                                    <p:cond delay="0"/>
                                  </p:stCondLst>
                                  <p:childTnLst>
                                    <p:set>
                                      <p:cBhvr>
                                        <p:cTn id="42" dur="1" fill="hold">
                                          <p:stCondLst>
                                            <p:cond delay="0"/>
                                          </p:stCondLst>
                                        </p:cTn>
                                        <p:tgtEl>
                                          <p:spTgt spid="438288"/>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38318"/>
                                        </p:tgtEl>
                                        <p:attrNameLst>
                                          <p:attrName>style.visibility</p:attrName>
                                        </p:attrNameLst>
                                      </p:cBhvr>
                                      <p:to>
                                        <p:strVal val="visible"/>
                                      </p:to>
                                    </p:set>
                                    <p:animEffect transition="in" filter="fade">
                                      <p:cBhvr>
                                        <p:cTn id="45" dur="200"/>
                                        <p:tgtEl>
                                          <p:spTgt spid="438318"/>
                                        </p:tgtEl>
                                      </p:cBhvr>
                                    </p:animEffect>
                                  </p:childTnLst>
                                  <p:subTnLst>
                                    <p:audio>
                                      <p:cMediaNode>
                                        <p:cTn display="0" masterRel="sameClick">
                                          <p:stCondLst>
                                            <p:cond evt="begin" delay="0">
                                              <p:tn val="43"/>
                                            </p:cond>
                                          </p:stCondLst>
                                          <p:endCondLst>
                                            <p:cond evt="onStopAudio" delay="0">
                                              <p:tgtEl>
                                                <p:sldTgt/>
                                              </p:tgtEl>
                                            </p:cond>
                                          </p:endCondLst>
                                        </p:cTn>
                                        <p:tgtEl>
                                          <p:sndTgt r:embed="rId4" name="Buzzer.wav"/>
                                        </p:tgtEl>
                                      </p:cMediaNode>
                                    </p:audio>
                                  </p:subTnLst>
                                </p:cTn>
                              </p:par>
                            </p:childTnLst>
                          </p:cTn>
                        </p:par>
                        <p:par>
                          <p:cTn id="46" fill="hold" nodeType="afterGroup">
                            <p:stCondLst>
                              <p:cond delay="200"/>
                            </p:stCondLst>
                            <p:childTnLst>
                              <p:par>
                                <p:cTn id="47" presetID="10" presetClass="exit" presetSubtype="0" fill="hold" nodeType="afterEffect">
                                  <p:stCondLst>
                                    <p:cond delay="500"/>
                                  </p:stCondLst>
                                  <p:childTnLst>
                                    <p:animEffect transition="out" filter="fade">
                                      <p:cBhvr>
                                        <p:cTn id="48" dur="200"/>
                                        <p:tgtEl>
                                          <p:spTgt spid="438318"/>
                                        </p:tgtEl>
                                      </p:cBhvr>
                                    </p:animEffect>
                                    <p:set>
                                      <p:cBhvr>
                                        <p:cTn id="4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0" restart="whenNotActive" fill="hold" evtFilter="cancelBubble" nodeType="interactiveSeq">
                <p:stCondLst>
                  <p:cond evt="onClick" delay="0">
                    <p:tgtEl>
                      <p:spTgt spid="43828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2" presetClass="path" presetSubtype="0" fill="hold" nodeType="withEffect">
                                  <p:stCondLst>
                                    <p:cond delay="0"/>
                                  </p:stCondLst>
                                  <p:childTnLst>
                                    <p:animMotion origin="layout" path="M -0.99688 0.34699 L -0.99688 0.34699 " pathEditMode="fixed" rAng="0" ptsTypes="AA">
                                      <p:cBhvr>
                                        <p:cTn id="54" dur="10" fill="hold"/>
                                        <p:tgtEl>
                                          <p:spTgt spid="438305"/>
                                        </p:tgtEl>
                                        <p:attrNameLst>
                                          <p:attrName>ppt_x</p:attrName>
                                          <p:attrName>ppt_y</p:attrName>
                                        </p:attrNameLst>
                                      </p:cBhvr>
                                      <p:rCtr x="0" y="0"/>
                                    </p:animMotion>
                                  </p:childTnLst>
                                </p:cTn>
                              </p:par>
                              <p:par>
                                <p:cTn id="55" presetID="3" presetClass="entr" presetSubtype="0" fill="hold" grpId="0" nodeType="withEffect">
                                  <p:stCondLst>
                                    <p:cond delay="0"/>
                                  </p:stCondLst>
                                  <p:childTnLst>
                                    <p:set>
                                      <p:cBhvr>
                                        <p:cTn id="56" dur="1" fill="hold">
                                          <p:stCondLst>
                                            <p:cond delay="0"/>
                                          </p:stCondLst>
                                        </p:cTn>
                                        <p:tgtEl>
                                          <p:spTgt spid="438285"/>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438305"/>
                                        </p:tgtEl>
                                        <p:attrNameLst>
                                          <p:attrName>style.visibility</p:attrName>
                                        </p:attrNameLst>
                                      </p:cBhvr>
                                      <p:to>
                                        <p:strVal val="visible"/>
                                      </p:to>
                                    </p:set>
                                    <p:animEffect transition="in" filter="fade">
                                      <p:cBhvr>
                                        <p:cTn id="59" dur="200"/>
                                        <p:tgtEl>
                                          <p:spTgt spid="438305"/>
                                        </p:tgtEl>
                                      </p:cBhvr>
                                    </p:animEffect>
                                  </p:childTnLst>
                                  <p:subTnLst>
                                    <p:audio>
                                      <p:cMediaNode>
                                        <p:cTn display="0" masterRel="sameClick">
                                          <p:stCondLst>
                                            <p:cond evt="begin" delay="0">
                                              <p:tn val="57"/>
                                            </p:cond>
                                          </p:stCondLst>
                                          <p:endCondLst>
                                            <p:cond evt="onStopAudio" delay="0">
                                              <p:tgtEl>
                                                <p:sldTgt/>
                                              </p:tgtEl>
                                            </p:cond>
                                          </p:endCondLst>
                                        </p:cTn>
                                        <p:tgtEl>
                                          <p:sndTgt r:embed="rId4" name="Buzzer.wav"/>
                                        </p:tgtEl>
                                      </p:cMediaNode>
                                    </p:audio>
                                  </p:subTnLst>
                                </p:cTn>
                              </p:par>
                            </p:childTnLst>
                          </p:cTn>
                        </p:par>
                        <p:par>
                          <p:cTn id="60" fill="hold" nodeType="afterGroup">
                            <p:stCondLst>
                              <p:cond delay="200"/>
                            </p:stCondLst>
                            <p:childTnLst>
                              <p:par>
                                <p:cTn id="61" presetID="10" presetClass="exit" presetSubtype="0" fill="hold" nodeType="afterEffect">
                                  <p:stCondLst>
                                    <p:cond delay="500"/>
                                  </p:stCondLst>
                                  <p:childTnLst>
                                    <p:animEffect transition="out" filter="fade">
                                      <p:cBhvr>
                                        <p:cTn id="62" dur="200"/>
                                        <p:tgtEl>
                                          <p:spTgt spid="438305"/>
                                        </p:tgtEl>
                                      </p:cBhvr>
                                    </p:animEffect>
                                    <p:set>
                                      <p:cBhvr>
                                        <p:cTn id="6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4" restart="whenNotActive" fill="hold" evtFilter="cancelBubble" nodeType="interactiveSeq">
                <p:stCondLst>
                  <p:cond evt="onClick" delay="0">
                    <p:tgtEl>
                      <p:spTgt spid="438297"/>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2" presetClass="exit" presetSubtype="1" fill="hold" nodeType="clickEffect">
                                  <p:stCondLst>
                                    <p:cond delay="0"/>
                                  </p:stCondLst>
                                  <p:childTnLst>
                                    <p:animEffect transition="out" filter="slide(fromTop)">
                                      <p:cBhvr>
                                        <p:cTn id="68" dur="300"/>
                                        <p:tgtEl>
                                          <p:spTgt spid="438297"/>
                                        </p:tgtEl>
                                      </p:cBhvr>
                                    </p:animEffect>
                                    <p:set>
                                      <p:cBhvr>
                                        <p:cTn id="6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0" restart="whenNotActive" fill="hold" evtFilter="cancelBubble" nodeType="interactiveSeq">
                <p:stCondLst>
                  <p:cond evt="onClick" delay="0">
                    <p:tgtEl>
                      <p:spTgt spid="43833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clickEffect">
                                  <p:stCondLst>
                                    <p:cond delay="0"/>
                                  </p:stCondLst>
                                  <p:childTnLst>
                                    <p:animMotion origin="layout" path="M -0.97014 -0.19352 L -0.97014 -0.19352 " pathEditMode="fixed" rAng="0" ptsTypes="AA">
                                      <p:cBhvr>
                                        <p:cTn id="74" dur="10" fill="hold"/>
                                        <p:tgtEl>
                                          <p:spTgt spid="438297"/>
                                        </p:tgtEl>
                                        <p:attrNameLst>
                                          <p:attrName>ppt_x</p:attrName>
                                          <p:attrName>ppt_y</p:attrName>
                                        </p:attrNameLst>
                                      </p:cBhvr>
                                      <p:rCtr x="0" y="0"/>
                                    </p:animMotion>
                                  </p:childTnLst>
                                </p:cTn>
                              </p:par>
                              <p:par>
                                <p:cTn id="75" presetID="42" presetClass="path" presetSubtype="0" fill="hold" grpId="1" nodeType="withEffect">
                                  <p:stCondLst>
                                    <p:cond delay="0"/>
                                  </p:stCondLst>
                                  <p:iterate type="lt">
                                    <p:tmPct val="0"/>
                                  </p:iterate>
                                  <p:childTnLst>
                                    <p:animMotion origin="layout" path="M -0.96737 0.41436 L -0.96737 0.41436 " pathEditMode="fixed" rAng="0" ptsTypes="AA">
                                      <p:cBhvr>
                                        <p:cTn id="76" dur="10" fill="hold"/>
                                        <p:tgtEl>
                                          <p:spTgt spid="438335">
                                            <p:bg/>
                                          </p:spTgt>
                                        </p:tgtEl>
                                        <p:attrNameLst>
                                          <p:attrName>ppt_x</p:attrName>
                                          <p:attrName>ppt_y</p:attrName>
                                        </p:attrNameLst>
                                      </p:cBhvr>
                                      <p:rCtr x="0" y="0"/>
                                    </p:animMotion>
                                  </p:childTnLst>
                                </p:cTn>
                              </p:par>
                              <p:par>
                                <p:cTn id="77" presetID="42" presetClass="path" presetSubtype="0" fill="hold" grpId="1" nodeType="withEffect">
                                  <p:stCondLst>
                                    <p:cond delay="0"/>
                                  </p:stCondLst>
                                  <p:iterate type="lt">
                                    <p:tmPct val="0"/>
                                  </p:iterate>
                                  <p:childTnLst>
                                    <p:animMotion origin="layout" path="M -0.9764 0.41436 L -0.9764 0.41436 " pathEditMode="fixed" rAng="0" ptsTypes="AA">
                                      <p:cBhvr>
                                        <p:cTn id="78" dur="10" fill="hold"/>
                                        <p:tgtEl>
                                          <p:spTgt spid="438335">
                                            <p:txEl>
                                              <p:pRg st="0" end="0"/>
                                            </p:txEl>
                                          </p:spTgt>
                                        </p:tgtEl>
                                        <p:attrNameLst>
                                          <p:attrName>ppt_x</p:attrName>
                                          <p:attrName>ppt_y</p:attrName>
                                        </p:attrNameLst>
                                      </p:cBhvr>
                                      <p:rCtr x="0" y="0"/>
                                    </p:animMotion>
                                  </p:childTnLst>
                                </p:cTn>
                              </p:par>
                              <p:par>
                                <p:cTn id="79" presetID="1" presetClass="exit" presetSubtype="0" fill="hold" grpId="2" nodeType="withEffect">
                                  <p:stCondLst>
                                    <p:cond delay="0"/>
                                  </p:stCondLst>
                                  <p:childTnLst>
                                    <p:set>
                                      <p:cBhvr>
                                        <p:cTn id="80" dur="1" fill="hold">
                                          <p:stCondLst>
                                            <p:cond delay="0"/>
                                          </p:stCondLst>
                                        </p:cTn>
                                        <p:tgtEl>
                                          <p:spTgt spid="438335">
                                            <p:txEl>
                                              <p:pRg st="0" end="0"/>
                                            </p:txEl>
                                          </p:spTgt>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38335">
                                            <p:bg/>
                                          </p:spTgt>
                                        </p:tgtEl>
                                        <p:attrNameLst>
                                          <p:attrName>style.visibility</p:attrName>
                                        </p:attrNameLst>
                                      </p:cBhvr>
                                      <p:to>
                                        <p:strVal val="hidden"/>
                                      </p:to>
                                    </p:set>
                                  </p:childTnLst>
                                </p:cTn>
                              </p:par>
                            </p:childTnLst>
                          </p:cTn>
                        </p:par>
                        <p:par>
                          <p:cTn id="83" fill="hold" nodeType="afterGroup">
                            <p:stCondLst>
                              <p:cond delay="10"/>
                            </p:stCondLst>
                            <p:childTnLst>
                              <p:par>
                                <p:cTn id="84" presetID="12" presetClass="exit" presetSubtype="1" fill="hold" nodeType="afterEffect">
                                  <p:stCondLst>
                                    <p:cond delay="0"/>
                                  </p:stCondLst>
                                  <p:childTnLst>
                                    <p:animEffect transition="out" filter="slide(fromTop)">
                                      <p:cBhvr>
                                        <p:cTn id="85" dur="1000"/>
                                        <p:tgtEl>
                                          <p:spTgt spid="438332"/>
                                        </p:tgtEl>
                                      </p:cBhvr>
                                    </p:animEffect>
                                    <p:set>
                                      <p:cBhvr>
                                        <p:cTn id="86" dur="1" fill="hold">
                                          <p:stCondLst>
                                            <p:cond delay="999"/>
                                          </p:stCondLst>
                                        </p:cTn>
                                        <p:tgtEl>
                                          <p:spTgt spid="438332"/>
                                        </p:tgtEl>
                                        <p:attrNameLst>
                                          <p:attrName>style.visibility</p:attrName>
                                        </p:attrNameLst>
                                      </p:cBhvr>
                                      <p:to>
                                        <p:strVal val="hidden"/>
                                      </p:to>
                                    </p:set>
                                  </p:childTnLst>
                                </p:cTn>
                              </p:par>
                            </p:childTnLst>
                          </p:cTn>
                        </p:par>
                        <p:par>
                          <p:cTn id="87" fill="hold" nodeType="afterGroup">
                            <p:stCondLst>
                              <p:cond delay="1010"/>
                            </p:stCondLst>
                            <p:childTnLst>
                              <p:par>
                                <p:cTn id="88" presetID="10" presetClass="entr" presetSubtype="0" fill="hold" grpId="5" nodeType="afterEffect">
                                  <p:stCondLst>
                                    <p:cond delay="490"/>
                                  </p:stCondLst>
                                  <p:childTnLst>
                                    <p:set>
                                      <p:cBhvr>
                                        <p:cTn id="89" dur="1" fill="hold">
                                          <p:stCondLst>
                                            <p:cond delay="0"/>
                                          </p:stCondLst>
                                        </p:cTn>
                                        <p:tgtEl>
                                          <p:spTgt spid="438335">
                                            <p:bg/>
                                          </p:spTgt>
                                        </p:tgtEl>
                                        <p:attrNameLst>
                                          <p:attrName>style.visibility</p:attrName>
                                        </p:attrNameLst>
                                      </p:cBhvr>
                                      <p:to>
                                        <p:strVal val="visible"/>
                                      </p:to>
                                    </p:set>
                                    <p:animEffect transition="in" filter="fade">
                                      <p:cBhvr>
                                        <p:cTn id="90" dur="500"/>
                                        <p:tgtEl>
                                          <p:spTgt spid="438335">
                                            <p:bg/>
                                          </p:spTgt>
                                        </p:tgtEl>
                                      </p:cBhvr>
                                    </p:animEffect>
                                  </p:childTnLst>
                                </p:cTn>
                              </p:par>
                            </p:childTnLst>
                          </p:cTn>
                        </p:par>
                        <p:par>
                          <p:cTn id="91" fill="hold" nodeType="afterGroup">
                            <p:stCondLst>
                              <p:cond delay="2000"/>
                            </p:stCondLst>
                            <p:childTnLst>
                              <p:par>
                                <p:cTn id="92" presetID="10" presetClass="entr" presetSubtype="0" fill="hold" grpId="4" nodeType="afterEffect">
                                  <p:stCondLst>
                                    <p:cond delay="0"/>
                                  </p:stCondLst>
                                  <p:iterate type="lt">
                                    <p:tmPct val="0"/>
                                  </p:iterate>
                                  <p:childTnLst>
                                    <p:set>
                                      <p:cBhvr>
                                        <p:cTn id="93" dur="1" fill="hold">
                                          <p:stCondLst>
                                            <p:cond delay="0"/>
                                          </p:stCondLst>
                                        </p:cTn>
                                        <p:tgtEl>
                                          <p:spTgt spid="438335">
                                            <p:txEl>
                                              <p:pRg st="0" end="0"/>
                                            </p:txEl>
                                          </p:spTgt>
                                        </p:tgtEl>
                                        <p:attrNameLst>
                                          <p:attrName>style.visibility</p:attrName>
                                        </p:attrNameLst>
                                      </p:cBhvr>
                                      <p:to>
                                        <p:strVal val="visible"/>
                                      </p:to>
                                    </p:set>
                                    <p:animEffect transition="in" filter="fade">
                                      <p:cBhvr>
                                        <p:cTn id="94" dur="500"/>
                                        <p:tgtEl>
                                          <p:spTgt spid="438335">
                                            <p:txEl>
                                              <p:pRg st="0" end="0"/>
                                            </p:txEl>
                                          </p:spTgt>
                                        </p:tgtEl>
                                      </p:cBhvr>
                                    </p:animEffect>
                                  </p:childTnLst>
                                </p:cTn>
                              </p:par>
                            </p:childTnLst>
                          </p:cTn>
                        </p:par>
                        <p:par>
                          <p:cTn id="95" fill="hold" nodeType="afterGroup">
                            <p:stCondLst>
                              <p:cond delay="2500"/>
                            </p:stCondLst>
                            <p:childTnLst>
                              <p:par>
                                <p:cTn id="96" presetID="27" presetClass="entr" presetSubtype="0" fill="hold" grpId="3" nodeType="afterEffect">
                                  <p:stCondLst>
                                    <p:cond delay="0"/>
                                  </p:stCondLst>
                                  <p:iterate type="lt">
                                    <p:tmPct val="50000"/>
                                  </p:iterate>
                                  <p:childTnLst>
                                    <p:set>
                                      <p:cBhvr>
                                        <p:cTn id="97"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98"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99"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00"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01" restart="whenNotActive" fill="hold" evtFilter="cancelBubble" nodeType="interactiveSeq">
                <p:stCondLst>
                  <p:cond evt="onClick" delay="0">
                    <p:tgtEl>
                      <p:spTgt spid="438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3" presetClass="entr" presetSubtype="0" fill="hold" grpId="1" nodeType="clickEffect">
                                  <p:stCondLst>
                                    <p:cond delay="0"/>
                                  </p:stCondLst>
                                  <p:childTnLst>
                                    <p:set>
                                      <p:cBhvr>
                                        <p:cTn id="105" dur="1" fill="hold">
                                          <p:stCondLst>
                                            <p:cond delay="0"/>
                                          </p:stCondLst>
                                        </p:cTn>
                                        <p:tgtEl>
                                          <p:spTgt spid="438286"/>
                                        </p:tgtEl>
                                        <p:attrNameLst>
                                          <p:attrName>style.visibility</p:attrName>
                                        </p:attrNameLst>
                                      </p:cBhvr>
                                      <p:to>
                                        <p:strVal val="visible"/>
                                      </p:to>
                                    </p:set>
                                  </p:childTnLst>
                                </p:cTn>
                              </p:par>
                              <p:par>
                                <p:cTn id="106" presetID="3" presetClass="exit" presetSubtype="0" fill="hold" grpId="2" nodeType="withEffect">
                                  <p:stCondLst>
                                    <p:cond delay="0"/>
                                  </p:stCondLst>
                                  <p:childTnLst>
                                    <p:set>
                                      <p:cBhvr>
                                        <p:cTn id="107" dur="1" fill="hold">
                                          <p:stCondLst>
                                            <p:cond delay="0"/>
                                          </p:stCondLst>
                                        </p:cTn>
                                        <p:tgtEl>
                                          <p:spTgt spid="438287"/>
                                        </p:tgtEl>
                                        <p:attrNameLst>
                                          <p:attrName>style.visibility</p:attrName>
                                        </p:attrNameLst>
                                      </p:cBhvr>
                                      <p:to>
                                        <p:strVal val="hidden"/>
                                      </p:to>
                                    </p:set>
                                  </p:childTnLst>
                                </p:cTn>
                              </p:par>
                              <p:par>
                                <p:cTn id="108" presetID="3" presetClass="exit" presetSubtype="0" fill="hold" grpId="1" nodeType="withEffect">
                                  <p:stCondLst>
                                    <p:cond delay="0"/>
                                  </p:stCondLst>
                                  <p:childTnLst>
                                    <p:set>
                                      <p:cBhvr>
                                        <p:cTn id="109" dur="1" fill="hold">
                                          <p:stCondLst>
                                            <p:cond delay="0"/>
                                          </p:stCondLst>
                                        </p:cTn>
                                        <p:tgtEl>
                                          <p:spTgt spid="438288"/>
                                        </p:tgtEl>
                                        <p:attrNameLst>
                                          <p:attrName>style.visibility</p:attrName>
                                        </p:attrNameLst>
                                      </p:cBhvr>
                                      <p:to>
                                        <p:strVal val="hidden"/>
                                      </p:to>
                                    </p:set>
                                  </p:childTnLst>
                                </p:cTn>
                              </p:par>
                              <p:par>
                                <p:cTn id="110" presetID="3" presetClass="exit" presetSubtype="0" fill="hold" grpId="1" nodeType="withEffect">
                                  <p:stCondLst>
                                    <p:cond delay="0"/>
                                  </p:stCondLst>
                                  <p:childTnLst>
                                    <p:set>
                                      <p:cBhvr>
                                        <p:cTn id="111" dur="1" fill="hold">
                                          <p:stCondLst>
                                            <p:cond delay="0"/>
                                          </p:stCondLst>
                                        </p:cTn>
                                        <p:tgtEl>
                                          <p:spTgt spid="438283"/>
                                        </p:tgtEl>
                                        <p:attrNameLst>
                                          <p:attrName>style.visibility</p:attrName>
                                        </p:attrNameLst>
                                      </p:cBhvr>
                                      <p:to>
                                        <p:strVal val="hidden"/>
                                      </p:to>
                                    </p:set>
                                  </p:childTnLst>
                                </p:cTn>
                              </p:par>
                              <p:par>
                                <p:cTn id="112" presetID="3" presetClass="exit" presetSubtype="0" fill="hold" grpId="1" nodeType="withEffect">
                                  <p:stCondLst>
                                    <p:cond delay="0"/>
                                  </p:stCondLst>
                                  <p:childTnLst>
                                    <p:set>
                                      <p:cBhvr>
                                        <p:cTn id="113" dur="1" fill="hold">
                                          <p:stCondLst>
                                            <p:cond delay="0"/>
                                          </p:stCondLst>
                                        </p:cTn>
                                        <p:tgtEl>
                                          <p:spTgt spid="438284"/>
                                        </p:tgtEl>
                                        <p:attrNameLst>
                                          <p:attrName>style.visibility</p:attrName>
                                        </p:attrNameLst>
                                      </p:cBhvr>
                                      <p:to>
                                        <p:strVal val="hidden"/>
                                      </p:to>
                                    </p:set>
                                  </p:childTnLst>
                                </p:cTn>
                              </p:par>
                              <p:par>
                                <p:cTn id="114" presetID="3" presetClass="exit" presetSubtype="0" fill="hold" grpId="1" nodeType="withEffect">
                                  <p:stCondLst>
                                    <p:cond delay="0"/>
                                  </p:stCondLst>
                                  <p:childTnLst>
                                    <p:set>
                                      <p:cBhvr>
                                        <p:cTn id="115"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16" restart="whenNotActive" fill="hold" evtFilter="cancelBubble" nodeType="interactiveSeq">
                <p:stCondLst>
                  <p:cond evt="onClick" delay="0">
                    <p:tgtEl>
                      <p:spTgt spid="78"/>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afterEffect">
                                  <p:stCondLst>
                                    <p:cond delay="0"/>
                                  </p:stCondLst>
                                  <p:iterate type="lt">
                                    <p:tmPct val="0"/>
                                  </p:iterate>
                                  <p:childTnLst>
                                    <p:animEffect transition="out" filter="fade">
                                      <p:cBhvr>
                                        <p:cTn id="120" dur="500"/>
                                        <p:tgtEl>
                                          <p:spTgt spid="438335">
                                            <p:txEl>
                                              <p:pRg st="0" end="0"/>
                                            </p:txEl>
                                          </p:spTgt>
                                        </p:tgtEl>
                                      </p:cBhvr>
                                    </p:animEffect>
                                    <p:set>
                                      <p:cBhvr>
                                        <p:cTn id="121" dur="1" fill="hold">
                                          <p:stCondLst>
                                            <p:cond delay="499"/>
                                          </p:stCondLst>
                                        </p:cTn>
                                        <p:tgtEl>
                                          <p:spTgt spid="438335">
                                            <p:txEl>
                                              <p:pRg st="0" end="0"/>
                                            </p:txEl>
                                          </p:spTgt>
                                        </p:tgtEl>
                                        <p:attrNameLst>
                                          <p:attrName>style.visibility</p:attrName>
                                        </p:attrNameLst>
                                      </p:cBhvr>
                                      <p:to>
                                        <p:strVal val="hidden"/>
                                      </p:to>
                                    </p:set>
                                  </p:childTnLst>
                                </p:cTn>
                              </p:par>
                            </p:childTnLst>
                          </p:cTn>
                        </p:par>
                        <p:par>
                          <p:cTn id="122" fill="hold">
                            <p:stCondLst>
                              <p:cond delay="500"/>
                            </p:stCondLst>
                            <p:childTnLst>
                              <p:par>
                                <p:cTn id="123" presetID="10" presetClass="exit" presetSubtype="0" fill="hold" grpId="0" nodeType="afterEffect">
                                  <p:stCondLst>
                                    <p:cond delay="0"/>
                                  </p:stCondLst>
                                  <p:iterate type="lt">
                                    <p:tmPct val="0"/>
                                  </p:iterate>
                                  <p:childTnLst>
                                    <p:animEffect transition="out" filter="fade">
                                      <p:cBhvr>
                                        <p:cTn id="124" dur="500"/>
                                        <p:tgtEl>
                                          <p:spTgt spid="438335">
                                            <p:bg/>
                                          </p:spTgt>
                                        </p:tgtEl>
                                      </p:cBhvr>
                                    </p:animEffect>
                                    <p:set>
                                      <p:cBhvr>
                                        <p:cTn id="125"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0"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1"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2"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3"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5695326"/>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82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3828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2" presetClass="path" presetSubtype="0" fill="hold" nodeType="withEffect">
                                  <p:stCondLst>
                                    <p:cond delay="0"/>
                                  </p:stCondLst>
                                  <p:childTnLst>
                                    <p:animMotion origin="layout" path="M -0.69688 0.34699 L -0.69688 0.34699 " pathEditMode="fixed" rAng="0" ptsTypes="AA">
                                      <p:cBhvr>
                                        <p:cTn id="23" dur="10" fill="hold"/>
                                        <p:tgtEl>
                                          <p:spTgt spid="438327"/>
                                        </p:tgtEl>
                                        <p:attrNameLst>
                                          <p:attrName>ppt_x</p:attrName>
                                          <p:attrName>ppt_y</p:attrName>
                                        </p:attrNameLst>
                                      </p:cBhvr>
                                      <p:rCtr x="0" y="0"/>
                                    </p:animMotion>
                                  </p:childTnLst>
                                </p:cTn>
                              </p:par>
                              <p:par>
                                <p:cTn id="24" presetID="3" presetClass="entr" presetSubtype="0" fill="hold" grpId="0" nodeType="withEffect">
                                  <p:stCondLst>
                                    <p:cond delay="0"/>
                                  </p:stCondLst>
                                  <p:childTnLst>
                                    <p:set>
                                      <p:cBhvr>
                                        <p:cTn id="25" dur="1" fill="hold">
                                          <p:stCondLst>
                                            <p:cond delay="0"/>
                                          </p:stCondLst>
                                        </p:cTn>
                                        <p:tgtEl>
                                          <p:spTgt spid="438283"/>
                                        </p:tgtEl>
                                        <p:attrNameLst>
                                          <p:attrName>style.visibility</p:attrName>
                                        </p:attrNameLst>
                                      </p:cBhvr>
                                      <p:to>
                                        <p:strVal val="visible"/>
                                      </p:to>
                                    </p:set>
                                  </p:childTnLst>
                                </p:cTn>
                              </p:par>
                              <p:par>
                                <p:cTn id="26" presetID="3" presetClass="exit" presetSubtype="0" fill="hold" grpId="0" nodeType="withEffect">
                                  <p:stCondLst>
                                    <p:cond delay="0"/>
                                  </p:stCondLst>
                                  <p:childTnLst>
                                    <p:set>
                                      <p:cBhvr>
                                        <p:cTn id="27" dur="1" fill="hold">
                                          <p:stCondLst>
                                            <p:cond delay="0"/>
                                          </p:stCondLst>
                                        </p:cTn>
                                        <p:tgtEl>
                                          <p:spTgt spid="438286"/>
                                        </p:tgtEl>
                                        <p:attrNameLst>
                                          <p:attrName>style.visibility</p:attrName>
                                        </p:attrNameLst>
                                      </p:cBhvr>
                                      <p:to>
                                        <p:strVal val="hidden"/>
                                      </p:to>
                                    </p:set>
                                  </p:childTnLst>
                                </p:cTn>
                              </p:par>
                              <p:par>
                                <p:cTn id="28" presetID="3" presetClass="entr" presetSubtype="0" fill="hold" grpId="0" nodeType="withEffect">
                                  <p:stCondLst>
                                    <p:cond delay="0"/>
                                  </p:stCondLst>
                                  <p:childTnLst>
                                    <p:set>
                                      <p:cBhvr>
                                        <p:cTn id="29" dur="1" fill="hold">
                                          <p:stCondLst>
                                            <p:cond delay="0"/>
                                          </p:stCondLst>
                                        </p:cTn>
                                        <p:tgtEl>
                                          <p:spTgt spid="43828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438327"/>
                                        </p:tgtEl>
                                        <p:attrNameLst>
                                          <p:attrName>style.visibility</p:attrName>
                                        </p:attrNameLst>
                                      </p:cBhvr>
                                      <p:to>
                                        <p:strVal val="visible"/>
                                      </p:to>
                                    </p:set>
                                    <p:animEffect transition="in" filter="fade">
                                      <p:cBhvr>
                                        <p:cTn id="32" dur="200"/>
                                        <p:tgtEl>
                                          <p:spTgt spid="438327"/>
                                        </p:tgtEl>
                                      </p:cBhvr>
                                    </p:animEffect>
                                  </p:childTnLst>
                                  <p:subTnLst>
                                    <p:audio>
                                      <p:cMediaNode>
                                        <p:cTn display="0" masterRel="sameClick">
                                          <p:stCondLst>
                                            <p:cond evt="begin" delay="0">
                                              <p:tn val="30"/>
                                            </p:cond>
                                          </p:stCondLst>
                                          <p:endCondLst>
                                            <p:cond evt="onStopAudio" delay="0">
                                              <p:tgtEl>
                                                <p:sldTgt/>
                                              </p:tgtEl>
                                            </p:cond>
                                          </p:endCondLst>
                                        </p:cTn>
                                        <p:tgtEl>
                                          <p:sndTgt r:embed="rId4" name="Buzzer.wav"/>
                                        </p:tgtEl>
                                      </p:cMediaNode>
                                    </p:audio>
                                  </p:subTnLst>
                                </p:cTn>
                              </p:par>
                            </p:childTnLst>
                          </p:cTn>
                        </p:par>
                        <p:par>
                          <p:cTn id="33" fill="hold" nodeType="afterGroup">
                            <p:stCondLst>
                              <p:cond delay="200"/>
                            </p:stCondLst>
                            <p:childTnLst>
                              <p:par>
                                <p:cTn id="34" presetID="10" presetClass="exit" presetSubtype="0" fill="hold" nodeType="afterEffect">
                                  <p:stCondLst>
                                    <p:cond delay="500"/>
                                  </p:stCondLst>
                                  <p:childTnLst>
                                    <p:animEffect transition="out" filter="fade">
                                      <p:cBhvr>
                                        <p:cTn id="35" dur="200"/>
                                        <p:tgtEl>
                                          <p:spTgt spid="438327"/>
                                        </p:tgtEl>
                                      </p:cBhvr>
                                    </p:animEffect>
                                    <p:set>
                                      <p:cBhvr>
                                        <p:cTn id="3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7" restart="whenNotActive" fill="hold" evtFilter="cancelBubble" nodeType="interactiveSeq">
                <p:stCondLst>
                  <p:cond evt="onClick" delay="0">
                    <p:tgtEl>
                      <p:spTgt spid="43828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fill="hold" nodeType="withEffect">
                                  <p:stCondLst>
                                    <p:cond delay="0"/>
                                  </p:stCondLst>
                                  <p:childTnLst>
                                    <p:animMotion origin="layout" path="M -0.84723 0.34699 L -0.84723 0.34699 " pathEditMode="fixed" rAng="0" ptsTypes="AA">
                                      <p:cBhvr>
                                        <p:cTn id="41" dur="10" fill="hold"/>
                                        <p:tgtEl>
                                          <p:spTgt spid="438318"/>
                                        </p:tgtEl>
                                        <p:attrNameLst>
                                          <p:attrName>ppt_x</p:attrName>
                                          <p:attrName>ppt_y</p:attrName>
                                        </p:attrNameLst>
                                      </p:cBhvr>
                                      <p:rCtr x="0" y="0"/>
                                    </p:animMotion>
                                  </p:childTnLst>
                                </p:cTn>
                              </p:par>
                              <p:par>
                                <p:cTn id="42" presetID="3" presetClass="entr" presetSubtype="0" fill="hold" grpId="0" nodeType="withEffect">
                                  <p:stCondLst>
                                    <p:cond delay="0"/>
                                  </p:stCondLst>
                                  <p:childTnLst>
                                    <p:set>
                                      <p:cBhvr>
                                        <p:cTn id="43" dur="1" fill="hold">
                                          <p:stCondLst>
                                            <p:cond delay="0"/>
                                          </p:stCondLst>
                                        </p:cTn>
                                        <p:tgtEl>
                                          <p:spTgt spid="438284"/>
                                        </p:tgtEl>
                                        <p:attrNameLst>
                                          <p:attrName>style.visibility</p:attrName>
                                        </p:attrNameLst>
                                      </p:cBhvr>
                                      <p:to>
                                        <p:strVal val="visible"/>
                                      </p:to>
                                    </p:set>
                                  </p:childTnLst>
                                </p:cTn>
                              </p:par>
                              <p:par>
                                <p:cTn id="44" presetID="3" presetClass="exit" presetSubtype="0" fill="hold" grpId="1" nodeType="withEffect">
                                  <p:stCondLst>
                                    <p:cond delay="0"/>
                                  </p:stCondLst>
                                  <p:childTnLst>
                                    <p:set>
                                      <p:cBhvr>
                                        <p:cTn id="45" dur="1" fill="hold">
                                          <p:stCondLst>
                                            <p:cond delay="0"/>
                                          </p:stCondLst>
                                        </p:cTn>
                                        <p:tgtEl>
                                          <p:spTgt spid="438287"/>
                                        </p:tgtEl>
                                        <p:attrNameLst>
                                          <p:attrName>style.visibility</p:attrName>
                                        </p:attrNameLst>
                                      </p:cBhvr>
                                      <p:to>
                                        <p:strVal val="hidden"/>
                                      </p:to>
                                    </p:set>
                                  </p:childTnLst>
                                </p:cTn>
                              </p:par>
                              <p:par>
                                <p:cTn id="46" presetID="3" presetClass="entr" presetSubtype="0" fill="hold" grpId="0" nodeType="withEffect">
                                  <p:stCondLst>
                                    <p:cond delay="0"/>
                                  </p:stCondLst>
                                  <p:childTnLst>
                                    <p:set>
                                      <p:cBhvr>
                                        <p:cTn id="47" dur="1" fill="hold">
                                          <p:stCondLst>
                                            <p:cond delay="0"/>
                                          </p:stCondLst>
                                        </p:cTn>
                                        <p:tgtEl>
                                          <p:spTgt spid="438288"/>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438318"/>
                                        </p:tgtEl>
                                        <p:attrNameLst>
                                          <p:attrName>style.visibility</p:attrName>
                                        </p:attrNameLst>
                                      </p:cBhvr>
                                      <p:to>
                                        <p:strVal val="visible"/>
                                      </p:to>
                                    </p:set>
                                    <p:animEffect transition="in" filter="fade">
                                      <p:cBhvr>
                                        <p:cTn id="50" dur="200"/>
                                        <p:tgtEl>
                                          <p:spTgt spid="438318"/>
                                        </p:tgtEl>
                                      </p:cBhvr>
                                    </p:animEffect>
                                  </p:childTnLst>
                                  <p:subTnLst>
                                    <p:audio>
                                      <p:cMediaNode>
                                        <p:cTn display="0" masterRel="sameClick">
                                          <p:stCondLst>
                                            <p:cond evt="begin" delay="0">
                                              <p:tn val="48"/>
                                            </p:cond>
                                          </p:stCondLst>
                                          <p:endCondLst>
                                            <p:cond evt="onStopAudio" delay="0">
                                              <p:tgtEl>
                                                <p:sldTgt/>
                                              </p:tgtEl>
                                            </p:cond>
                                          </p:endCondLst>
                                        </p:cTn>
                                        <p:tgtEl>
                                          <p:sndTgt r:embed="rId4" name="Buzzer.wav"/>
                                        </p:tgtEl>
                                      </p:cMediaNode>
                                    </p:audio>
                                  </p:subTnLst>
                                </p:cTn>
                              </p:par>
                            </p:childTnLst>
                          </p:cTn>
                        </p:par>
                        <p:par>
                          <p:cTn id="51" fill="hold" nodeType="afterGroup">
                            <p:stCondLst>
                              <p:cond delay="200"/>
                            </p:stCondLst>
                            <p:childTnLst>
                              <p:par>
                                <p:cTn id="52" presetID="10" presetClass="exit" presetSubtype="0" fill="hold" nodeType="afterEffect">
                                  <p:stCondLst>
                                    <p:cond delay="500"/>
                                  </p:stCondLst>
                                  <p:childTnLst>
                                    <p:animEffect transition="out" filter="fade">
                                      <p:cBhvr>
                                        <p:cTn id="53" dur="200"/>
                                        <p:tgtEl>
                                          <p:spTgt spid="438318"/>
                                        </p:tgtEl>
                                      </p:cBhvr>
                                    </p:animEffect>
                                    <p:set>
                                      <p:cBhvr>
                                        <p:cTn id="5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5" restart="whenNotActive" fill="hold" evtFilter="cancelBubble" nodeType="interactiveSeq">
                <p:stCondLst>
                  <p:cond evt="onClick" delay="0">
                    <p:tgtEl>
                      <p:spTgt spid="43828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42" presetClass="path" presetSubtype="0" fill="hold" nodeType="withEffect">
                                  <p:stCondLst>
                                    <p:cond delay="0"/>
                                  </p:stCondLst>
                                  <p:childTnLst>
                                    <p:animMotion origin="layout" path="M -0.99688 0.34699 L -0.99688 0.34699 " pathEditMode="fixed" rAng="0" ptsTypes="AA">
                                      <p:cBhvr>
                                        <p:cTn id="59" dur="10" fill="hold"/>
                                        <p:tgtEl>
                                          <p:spTgt spid="438305"/>
                                        </p:tgtEl>
                                        <p:attrNameLst>
                                          <p:attrName>ppt_x</p:attrName>
                                          <p:attrName>ppt_y</p:attrName>
                                        </p:attrNameLst>
                                      </p:cBhvr>
                                      <p:rCtr x="0" y="0"/>
                                    </p:animMotion>
                                  </p:childTnLst>
                                </p:cTn>
                              </p:par>
                              <p:par>
                                <p:cTn id="60" presetID="3" presetClass="entr" presetSubtype="0" fill="hold" grpId="0" nodeType="withEffect">
                                  <p:stCondLst>
                                    <p:cond delay="0"/>
                                  </p:stCondLst>
                                  <p:childTnLst>
                                    <p:set>
                                      <p:cBhvr>
                                        <p:cTn id="61" dur="1" fill="hold">
                                          <p:stCondLst>
                                            <p:cond delay="0"/>
                                          </p:stCondLst>
                                        </p:cTn>
                                        <p:tgtEl>
                                          <p:spTgt spid="438285"/>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438305"/>
                                        </p:tgtEl>
                                        <p:attrNameLst>
                                          <p:attrName>style.visibility</p:attrName>
                                        </p:attrNameLst>
                                      </p:cBhvr>
                                      <p:to>
                                        <p:strVal val="visible"/>
                                      </p:to>
                                    </p:set>
                                    <p:animEffect transition="in" filter="fade">
                                      <p:cBhvr>
                                        <p:cTn id="64" dur="200"/>
                                        <p:tgtEl>
                                          <p:spTgt spid="438305"/>
                                        </p:tgtEl>
                                      </p:cBhvr>
                                    </p:animEffect>
                                  </p:childTnLst>
                                  <p:subTnLst>
                                    <p:audio>
                                      <p:cMediaNode>
                                        <p:cTn display="0" masterRel="sameClick">
                                          <p:stCondLst>
                                            <p:cond evt="begin" delay="0">
                                              <p:tn val="62"/>
                                            </p:cond>
                                          </p:stCondLst>
                                          <p:endCondLst>
                                            <p:cond evt="onStopAudio" delay="0">
                                              <p:tgtEl>
                                                <p:sldTgt/>
                                              </p:tgtEl>
                                            </p:cond>
                                          </p:endCondLst>
                                        </p:cTn>
                                        <p:tgtEl>
                                          <p:sndTgt r:embed="rId4" name="Buzzer.wav"/>
                                        </p:tgtEl>
                                      </p:cMediaNode>
                                    </p:audio>
                                  </p:subTnLst>
                                </p:cTn>
                              </p:par>
                            </p:childTnLst>
                          </p:cTn>
                        </p:par>
                        <p:par>
                          <p:cTn id="65" fill="hold" nodeType="afterGroup">
                            <p:stCondLst>
                              <p:cond delay="200"/>
                            </p:stCondLst>
                            <p:childTnLst>
                              <p:par>
                                <p:cTn id="66" presetID="10" presetClass="exit" presetSubtype="0" fill="hold" nodeType="afterEffect">
                                  <p:stCondLst>
                                    <p:cond delay="500"/>
                                  </p:stCondLst>
                                  <p:childTnLst>
                                    <p:animEffect transition="out" filter="fade">
                                      <p:cBhvr>
                                        <p:cTn id="67" dur="200"/>
                                        <p:tgtEl>
                                          <p:spTgt spid="438305"/>
                                        </p:tgtEl>
                                      </p:cBhvr>
                                    </p:animEffect>
                                    <p:set>
                                      <p:cBhvr>
                                        <p:cTn id="6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9" restart="whenNotActive" fill="hold" evtFilter="cancelBubble" nodeType="interactiveSeq">
                <p:stCondLst>
                  <p:cond evt="onClick" delay="0">
                    <p:tgtEl>
                      <p:spTgt spid="43829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2" presetClass="exit" presetSubtype="1" fill="hold" nodeType="clickEffect">
                                  <p:stCondLst>
                                    <p:cond delay="0"/>
                                  </p:stCondLst>
                                  <p:childTnLst>
                                    <p:animEffect transition="out" filter="slide(fromTop)">
                                      <p:cBhvr>
                                        <p:cTn id="73" dur="300"/>
                                        <p:tgtEl>
                                          <p:spTgt spid="438297"/>
                                        </p:tgtEl>
                                      </p:cBhvr>
                                    </p:animEffect>
                                    <p:set>
                                      <p:cBhvr>
                                        <p:cTn id="7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5" restart="whenNotActive" fill="hold" evtFilter="cancelBubble" nodeType="interactiveSeq">
                <p:stCondLst>
                  <p:cond evt="onClick" delay="0">
                    <p:tgtEl>
                      <p:spTgt spid="43830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2" presetClass="exit" presetSubtype="1" fill="hold" nodeType="clickEffect">
                                  <p:stCondLst>
                                    <p:cond delay="0"/>
                                  </p:stCondLst>
                                  <p:childTnLst>
                                    <p:animEffect transition="out" filter="slide(fromTop)">
                                      <p:cBhvr>
                                        <p:cTn id="79" dur="300"/>
                                        <p:tgtEl>
                                          <p:spTgt spid="438303"/>
                                        </p:tgtEl>
                                      </p:cBhvr>
                                    </p:animEffect>
                                    <p:set>
                                      <p:cBhvr>
                                        <p:cTn id="8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81" restart="whenNotActive" fill="hold" evtFilter="cancelBubble" nodeType="interactiveSeq">
                <p:stCondLst>
                  <p:cond evt="onClick" delay="0">
                    <p:tgtEl>
                      <p:spTgt spid="438331"/>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42" presetClass="path" presetSubtype="0" fill="hold" nodeType="clickEffect">
                                  <p:stCondLst>
                                    <p:cond delay="0"/>
                                  </p:stCondLst>
                                  <p:childTnLst>
                                    <p:animMotion origin="layout" path="M -0.97014 -0.19352 L -0.97014 -0.19352 " pathEditMode="fixed" rAng="0" ptsTypes="AA">
                                      <p:cBhvr>
                                        <p:cTn id="85" dur="10" fill="hold"/>
                                        <p:tgtEl>
                                          <p:spTgt spid="438297"/>
                                        </p:tgtEl>
                                        <p:attrNameLst>
                                          <p:attrName>ppt_x</p:attrName>
                                          <p:attrName>ppt_y</p:attrName>
                                        </p:attrNameLst>
                                      </p:cBhvr>
                                      <p:rCtr x="0" y="0"/>
                                    </p:animMotion>
                                  </p:childTnLst>
                                </p:cTn>
                              </p:par>
                              <p:par>
                                <p:cTn id="86" presetID="42" presetClass="path" presetSubtype="0" fill="hold" nodeType="withEffect">
                                  <p:stCondLst>
                                    <p:cond delay="0"/>
                                  </p:stCondLst>
                                  <p:childTnLst>
                                    <p:animMotion origin="layout" path="M -0.97014 -0.19352 L -0.97014 -0.19352 " pathEditMode="fixed" rAng="0" ptsTypes="AA">
                                      <p:cBhvr>
                                        <p:cTn id="87" dur="10" fill="hold"/>
                                        <p:tgtEl>
                                          <p:spTgt spid="438303"/>
                                        </p:tgtEl>
                                        <p:attrNameLst>
                                          <p:attrName>ppt_x</p:attrName>
                                          <p:attrName>ppt_y</p:attrName>
                                        </p:attrNameLst>
                                      </p:cBhvr>
                                      <p:rCtr x="0" y="0"/>
                                    </p:animMotion>
                                  </p:childTnLst>
                                </p:cTn>
                              </p:par>
                              <p:par>
                                <p:cTn id="88" presetID="42" presetClass="path" presetSubtype="0" fill="hold" grpId="1" nodeType="withEffect">
                                  <p:stCondLst>
                                    <p:cond delay="0"/>
                                  </p:stCondLst>
                                  <p:iterate type="lt">
                                    <p:tmPct val="0"/>
                                  </p:iterate>
                                  <p:childTnLst>
                                    <p:animMotion origin="layout" path="M -0.96737 0.41436 L -0.96737 0.41436 " pathEditMode="fixed" rAng="0" ptsTypes="AA">
                                      <p:cBhvr>
                                        <p:cTn id="89" dur="10" fill="hold"/>
                                        <p:tgtEl>
                                          <p:spTgt spid="438335">
                                            <p:bg/>
                                          </p:spTgt>
                                        </p:tgtEl>
                                        <p:attrNameLst>
                                          <p:attrName>ppt_x</p:attrName>
                                          <p:attrName>ppt_y</p:attrName>
                                        </p:attrNameLst>
                                      </p:cBhvr>
                                      <p:rCtr x="0" y="0"/>
                                    </p:animMotion>
                                  </p:childTnLst>
                                </p:cTn>
                              </p:par>
                              <p:par>
                                <p:cTn id="90" presetID="42" presetClass="path" presetSubtype="0" fill="hold" grpId="1" nodeType="withEffect">
                                  <p:stCondLst>
                                    <p:cond delay="0"/>
                                  </p:stCondLst>
                                  <p:iterate type="lt">
                                    <p:tmPct val="0"/>
                                  </p:iterate>
                                  <p:childTnLst>
                                    <p:animMotion origin="layout" path="M -0.9764 0.41436 L -0.9764 0.41436 " pathEditMode="fixed" rAng="0" ptsTypes="AA">
                                      <p:cBhvr>
                                        <p:cTn id="91" dur="10" fill="hold"/>
                                        <p:tgtEl>
                                          <p:spTgt spid="438335">
                                            <p:txEl>
                                              <p:pRg st="0" end="0"/>
                                            </p:txEl>
                                          </p:spTgt>
                                        </p:tgtEl>
                                        <p:attrNameLst>
                                          <p:attrName>ppt_x</p:attrName>
                                          <p:attrName>ppt_y</p:attrName>
                                        </p:attrNameLst>
                                      </p:cBhvr>
                                      <p:rCtr x="0" y="0"/>
                                    </p:animMotion>
                                  </p:childTnLst>
                                </p:cTn>
                              </p:par>
                              <p:par>
                                <p:cTn id="92" presetID="1" presetClass="exit" presetSubtype="0" fill="hold" grpId="2" nodeType="withEffect">
                                  <p:stCondLst>
                                    <p:cond delay="0"/>
                                  </p:stCondLst>
                                  <p:childTnLst>
                                    <p:set>
                                      <p:cBhvr>
                                        <p:cTn id="93" dur="1" fill="hold">
                                          <p:stCondLst>
                                            <p:cond delay="0"/>
                                          </p:stCondLst>
                                        </p:cTn>
                                        <p:tgtEl>
                                          <p:spTgt spid="438335">
                                            <p:txEl>
                                              <p:pRg st="0" end="0"/>
                                            </p:txEl>
                                          </p:spTgt>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438335">
                                            <p:bg/>
                                          </p:spTgt>
                                        </p:tgtEl>
                                        <p:attrNameLst>
                                          <p:attrName>style.visibility</p:attrName>
                                        </p:attrNameLst>
                                      </p:cBhvr>
                                      <p:to>
                                        <p:strVal val="hidden"/>
                                      </p:to>
                                    </p:set>
                                  </p:childTnLst>
                                </p:cTn>
                              </p:par>
                            </p:childTnLst>
                          </p:cTn>
                        </p:par>
                        <p:par>
                          <p:cTn id="96" fill="hold" nodeType="afterGroup">
                            <p:stCondLst>
                              <p:cond delay="10"/>
                            </p:stCondLst>
                            <p:childTnLst>
                              <p:par>
                                <p:cTn id="97" presetID="12" presetClass="exit" presetSubtype="1" fill="hold" nodeType="afterEffect">
                                  <p:stCondLst>
                                    <p:cond delay="0"/>
                                  </p:stCondLst>
                                  <p:childTnLst>
                                    <p:animEffect transition="out" filter="slide(fromTop)">
                                      <p:cBhvr>
                                        <p:cTn id="98" dur="1000"/>
                                        <p:tgtEl>
                                          <p:spTgt spid="438332"/>
                                        </p:tgtEl>
                                      </p:cBhvr>
                                    </p:animEffect>
                                    <p:set>
                                      <p:cBhvr>
                                        <p:cTn id="99" dur="1" fill="hold">
                                          <p:stCondLst>
                                            <p:cond delay="999"/>
                                          </p:stCondLst>
                                        </p:cTn>
                                        <p:tgtEl>
                                          <p:spTgt spid="438332"/>
                                        </p:tgtEl>
                                        <p:attrNameLst>
                                          <p:attrName>style.visibility</p:attrName>
                                        </p:attrNameLst>
                                      </p:cBhvr>
                                      <p:to>
                                        <p:strVal val="hidden"/>
                                      </p:to>
                                    </p:set>
                                  </p:childTnLst>
                                </p:cTn>
                              </p:par>
                            </p:childTnLst>
                          </p:cTn>
                        </p:par>
                        <p:par>
                          <p:cTn id="100" fill="hold" nodeType="afterGroup">
                            <p:stCondLst>
                              <p:cond delay="1010"/>
                            </p:stCondLst>
                            <p:childTnLst>
                              <p:par>
                                <p:cTn id="101" presetID="10" presetClass="entr" presetSubtype="0" fill="hold" grpId="5" nodeType="afterEffect">
                                  <p:stCondLst>
                                    <p:cond delay="490"/>
                                  </p:stCondLst>
                                  <p:childTnLst>
                                    <p:set>
                                      <p:cBhvr>
                                        <p:cTn id="102" dur="1" fill="hold">
                                          <p:stCondLst>
                                            <p:cond delay="0"/>
                                          </p:stCondLst>
                                        </p:cTn>
                                        <p:tgtEl>
                                          <p:spTgt spid="438335">
                                            <p:bg/>
                                          </p:spTgt>
                                        </p:tgtEl>
                                        <p:attrNameLst>
                                          <p:attrName>style.visibility</p:attrName>
                                        </p:attrNameLst>
                                      </p:cBhvr>
                                      <p:to>
                                        <p:strVal val="visible"/>
                                      </p:to>
                                    </p:set>
                                    <p:animEffect transition="in" filter="fade">
                                      <p:cBhvr>
                                        <p:cTn id="103" dur="500"/>
                                        <p:tgtEl>
                                          <p:spTgt spid="438335">
                                            <p:bg/>
                                          </p:spTgt>
                                        </p:tgtEl>
                                      </p:cBhvr>
                                    </p:animEffect>
                                  </p:childTnLst>
                                </p:cTn>
                              </p:par>
                            </p:childTnLst>
                          </p:cTn>
                        </p:par>
                        <p:par>
                          <p:cTn id="104" fill="hold" nodeType="afterGroup">
                            <p:stCondLst>
                              <p:cond delay="2000"/>
                            </p:stCondLst>
                            <p:childTnLst>
                              <p:par>
                                <p:cTn id="105" presetID="10" presetClass="entr" presetSubtype="0" fill="hold" grpId="4" nodeType="afterEffect">
                                  <p:stCondLst>
                                    <p:cond delay="0"/>
                                  </p:stCondLst>
                                  <p:iterate type="lt">
                                    <p:tmPct val="0"/>
                                  </p:iterate>
                                  <p:childTnLst>
                                    <p:set>
                                      <p:cBhvr>
                                        <p:cTn id="106" dur="1" fill="hold">
                                          <p:stCondLst>
                                            <p:cond delay="0"/>
                                          </p:stCondLst>
                                        </p:cTn>
                                        <p:tgtEl>
                                          <p:spTgt spid="438335">
                                            <p:txEl>
                                              <p:pRg st="0" end="0"/>
                                            </p:txEl>
                                          </p:spTgt>
                                        </p:tgtEl>
                                        <p:attrNameLst>
                                          <p:attrName>style.visibility</p:attrName>
                                        </p:attrNameLst>
                                      </p:cBhvr>
                                      <p:to>
                                        <p:strVal val="visible"/>
                                      </p:to>
                                    </p:set>
                                    <p:animEffect transition="in" filter="fade">
                                      <p:cBhvr>
                                        <p:cTn id="107" dur="500"/>
                                        <p:tgtEl>
                                          <p:spTgt spid="438335">
                                            <p:txEl>
                                              <p:pRg st="0" end="0"/>
                                            </p:txEl>
                                          </p:spTgt>
                                        </p:tgtEl>
                                      </p:cBhvr>
                                    </p:animEffect>
                                  </p:childTnLst>
                                </p:cTn>
                              </p:par>
                            </p:childTnLst>
                          </p:cTn>
                        </p:par>
                        <p:par>
                          <p:cTn id="108" fill="hold" nodeType="afterGroup">
                            <p:stCondLst>
                              <p:cond delay="2500"/>
                            </p:stCondLst>
                            <p:childTnLst>
                              <p:par>
                                <p:cTn id="109" presetID="27" presetClass="entr" presetSubtype="0" fill="hold" grpId="3" nodeType="afterEffect">
                                  <p:stCondLst>
                                    <p:cond delay="0"/>
                                  </p:stCondLst>
                                  <p:iterate type="lt">
                                    <p:tmPct val="50000"/>
                                  </p:iterate>
                                  <p:childTnLst>
                                    <p:set>
                                      <p:cBhvr>
                                        <p:cTn id="11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1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1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1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14" restart="whenNotActive" fill="hold" evtFilter="cancelBubble" nodeType="interactiveSeq">
                <p:stCondLst>
                  <p:cond evt="onClick" delay="0">
                    <p:tgtEl>
                      <p:spTgt spid="438336"/>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3" presetClass="entr" presetSubtype="0" fill="hold" grpId="1" nodeType="clickEffect">
                                  <p:stCondLst>
                                    <p:cond delay="0"/>
                                  </p:stCondLst>
                                  <p:childTnLst>
                                    <p:set>
                                      <p:cBhvr>
                                        <p:cTn id="118" dur="1" fill="hold">
                                          <p:stCondLst>
                                            <p:cond delay="0"/>
                                          </p:stCondLst>
                                        </p:cTn>
                                        <p:tgtEl>
                                          <p:spTgt spid="438286"/>
                                        </p:tgtEl>
                                        <p:attrNameLst>
                                          <p:attrName>style.visibility</p:attrName>
                                        </p:attrNameLst>
                                      </p:cBhvr>
                                      <p:to>
                                        <p:strVal val="visible"/>
                                      </p:to>
                                    </p:set>
                                  </p:childTnLst>
                                </p:cTn>
                              </p:par>
                              <p:par>
                                <p:cTn id="119" presetID="3" presetClass="exit" presetSubtype="0" fill="hold" grpId="2" nodeType="withEffect">
                                  <p:stCondLst>
                                    <p:cond delay="0"/>
                                  </p:stCondLst>
                                  <p:childTnLst>
                                    <p:set>
                                      <p:cBhvr>
                                        <p:cTn id="120" dur="1" fill="hold">
                                          <p:stCondLst>
                                            <p:cond delay="0"/>
                                          </p:stCondLst>
                                        </p:cTn>
                                        <p:tgtEl>
                                          <p:spTgt spid="438287"/>
                                        </p:tgtEl>
                                        <p:attrNameLst>
                                          <p:attrName>style.visibility</p:attrName>
                                        </p:attrNameLst>
                                      </p:cBhvr>
                                      <p:to>
                                        <p:strVal val="hidden"/>
                                      </p:to>
                                    </p:set>
                                  </p:childTnLst>
                                </p:cTn>
                              </p:par>
                              <p:par>
                                <p:cTn id="121" presetID="3" presetClass="exit" presetSubtype="0" fill="hold" grpId="1" nodeType="withEffect">
                                  <p:stCondLst>
                                    <p:cond delay="0"/>
                                  </p:stCondLst>
                                  <p:childTnLst>
                                    <p:set>
                                      <p:cBhvr>
                                        <p:cTn id="122" dur="1" fill="hold">
                                          <p:stCondLst>
                                            <p:cond delay="0"/>
                                          </p:stCondLst>
                                        </p:cTn>
                                        <p:tgtEl>
                                          <p:spTgt spid="438288"/>
                                        </p:tgtEl>
                                        <p:attrNameLst>
                                          <p:attrName>style.visibility</p:attrName>
                                        </p:attrNameLst>
                                      </p:cBhvr>
                                      <p:to>
                                        <p:strVal val="hidden"/>
                                      </p:to>
                                    </p:set>
                                  </p:childTnLst>
                                </p:cTn>
                              </p:par>
                              <p:par>
                                <p:cTn id="123" presetID="3" presetClass="exit" presetSubtype="0" fill="hold" grpId="1" nodeType="withEffect">
                                  <p:stCondLst>
                                    <p:cond delay="0"/>
                                  </p:stCondLst>
                                  <p:childTnLst>
                                    <p:set>
                                      <p:cBhvr>
                                        <p:cTn id="124" dur="1" fill="hold">
                                          <p:stCondLst>
                                            <p:cond delay="0"/>
                                          </p:stCondLst>
                                        </p:cTn>
                                        <p:tgtEl>
                                          <p:spTgt spid="438283"/>
                                        </p:tgtEl>
                                        <p:attrNameLst>
                                          <p:attrName>style.visibility</p:attrName>
                                        </p:attrNameLst>
                                      </p:cBhvr>
                                      <p:to>
                                        <p:strVal val="hidden"/>
                                      </p:to>
                                    </p:set>
                                  </p:childTnLst>
                                </p:cTn>
                              </p:par>
                              <p:par>
                                <p:cTn id="125" presetID="3" presetClass="exit" presetSubtype="0" fill="hold" grpId="1" nodeType="withEffect">
                                  <p:stCondLst>
                                    <p:cond delay="0"/>
                                  </p:stCondLst>
                                  <p:childTnLst>
                                    <p:set>
                                      <p:cBhvr>
                                        <p:cTn id="126" dur="1" fill="hold">
                                          <p:stCondLst>
                                            <p:cond delay="0"/>
                                          </p:stCondLst>
                                        </p:cTn>
                                        <p:tgtEl>
                                          <p:spTgt spid="438284"/>
                                        </p:tgtEl>
                                        <p:attrNameLst>
                                          <p:attrName>style.visibility</p:attrName>
                                        </p:attrNameLst>
                                      </p:cBhvr>
                                      <p:to>
                                        <p:strVal val="hidden"/>
                                      </p:to>
                                    </p:set>
                                  </p:childTnLst>
                                </p:cTn>
                              </p:par>
                              <p:par>
                                <p:cTn id="127" presetID="3" presetClass="exit" presetSubtype="0" fill="hold" grpId="1" nodeType="withEffect">
                                  <p:stCondLst>
                                    <p:cond delay="0"/>
                                  </p:stCondLst>
                                  <p:childTnLst>
                                    <p:set>
                                      <p:cBhvr>
                                        <p:cTn id="128"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29" restart="whenNotActive" fill="hold" evtFilter="cancelBubble" nodeType="interactiveSeq">
                <p:stCondLst>
                  <p:cond evt="onClick" delay="0">
                    <p:tgtEl>
                      <p:spTgt spid="78"/>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grpId="0" nodeType="afterEffect">
                                  <p:stCondLst>
                                    <p:cond delay="0"/>
                                  </p:stCondLst>
                                  <p:iterate type="lt">
                                    <p:tmPct val="0"/>
                                  </p:iterate>
                                  <p:childTnLst>
                                    <p:animEffect transition="out" filter="fade">
                                      <p:cBhvr>
                                        <p:cTn id="133" dur="500"/>
                                        <p:tgtEl>
                                          <p:spTgt spid="438335">
                                            <p:txEl>
                                              <p:pRg st="0" end="0"/>
                                            </p:txEl>
                                          </p:spTgt>
                                        </p:tgtEl>
                                      </p:cBhvr>
                                    </p:animEffect>
                                    <p:set>
                                      <p:cBhvr>
                                        <p:cTn id="134" dur="1" fill="hold">
                                          <p:stCondLst>
                                            <p:cond delay="499"/>
                                          </p:stCondLst>
                                        </p:cTn>
                                        <p:tgtEl>
                                          <p:spTgt spid="438335">
                                            <p:txEl>
                                              <p:pRg st="0" end="0"/>
                                            </p:txEl>
                                          </p:spTgt>
                                        </p:tgtEl>
                                        <p:attrNameLst>
                                          <p:attrName>style.visibility</p:attrName>
                                        </p:attrNameLst>
                                      </p:cBhvr>
                                      <p:to>
                                        <p:strVal val="hidden"/>
                                      </p:to>
                                    </p:set>
                                  </p:childTnLst>
                                </p:cTn>
                              </p:par>
                            </p:childTnLst>
                          </p:cTn>
                        </p:par>
                        <p:par>
                          <p:cTn id="135" fill="hold">
                            <p:stCondLst>
                              <p:cond delay="500"/>
                            </p:stCondLst>
                            <p:childTnLst>
                              <p:par>
                                <p:cTn id="136" presetID="10" presetClass="exit" presetSubtype="0" fill="hold" grpId="0" nodeType="afterEffect">
                                  <p:stCondLst>
                                    <p:cond delay="0"/>
                                  </p:stCondLst>
                                  <p:iterate type="lt">
                                    <p:tmPct val="0"/>
                                  </p:iterate>
                                  <p:childTnLst>
                                    <p:animEffect transition="out" filter="fade">
                                      <p:cBhvr>
                                        <p:cTn id="137" dur="500"/>
                                        <p:tgtEl>
                                          <p:spTgt spid="438335">
                                            <p:bg/>
                                          </p:spTgt>
                                        </p:tgtEl>
                                      </p:cBhvr>
                                    </p:animEffect>
                                    <p:set>
                                      <p:cBhvr>
                                        <p:cTn id="13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1"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2"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3"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4"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182097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827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382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38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3828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path" presetSubtype="0" fill="hold" nodeType="withEffect">
                                  <p:stCondLst>
                                    <p:cond delay="0"/>
                                  </p:stCondLst>
                                  <p:childTnLst>
                                    <p:animMotion origin="layout" path="M -0.69688 0.34699 L -0.69688 0.34699 " pathEditMode="fixed" rAng="0" ptsTypes="AA">
                                      <p:cBhvr>
                                        <p:cTn id="28" dur="10" fill="hold"/>
                                        <p:tgtEl>
                                          <p:spTgt spid="438327"/>
                                        </p:tgtEl>
                                        <p:attrNameLst>
                                          <p:attrName>ppt_x</p:attrName>
                                          <p:attrName>ppt_y</p:attrName>
                                        </p:attrNameLst>
                                      </p:cBhvr>
                                      <p:rCtr x="0" y="0"/>
                                    </p:animMotion>
                                  </p:childTnLst>
                                </p:cTn>
                              </p:par>
                              <p:par>
                                <p:cTn id="29" presetID="3" presetClass="entr" presetSubtype="0" fill="hold" grpId="0" nodeType="withEffect">
                                  <p:stCondLst>
                                    <p:cond delay="0"/>
                                  </p:stCondLst>
                                  <p:childTnLst>
                                    <p:set>
                                      <p:cBhvr>
                                        <p:cTn id="30" dur="1" fill="hold">
                                          <p:stCondLst>
                                            <p:cond delay="0"/>
                                          </p:stCondLst>
                                        </p:cTn>
                                        <p:tgtEl>
                                          <p:spTgt spid="438283"/>
                                        </p:tgtEl>
                                        <p:attrNameLst>
                                          <p:attrName>style.visibility</p:attrName>
                                        </p:attrNameLst>
                                      </p:cBhvr>
                                      <p:to>
                                        <p:strVal val="visible"/>
                                      </p:to>
                                    </p:set>
                                  </p:childTnLst>
                                </p:cTn>
                              </p:par>
                              <p:par>
                                <p:cTn id="31" presetID="3" presetClass="exit" presetSubtype="0" fill="hold" grpId="0" nodeType="withEffect">
                                  <p:stCondLst>
                                    <p:cond delay="0"/>
                                  </p:stCondLst>
                                  <p:childTnLst>
                                    <p:set>
                                      <p:cBhvr>
                                        <p:cTn id="32" dur="1" fill="hold">
                                          <p:stCondLst>
                                            <p:cond delay="0"/>
                                          </p:stCondLst>
                                        </p:cTn>
                                        <p:tgtEl>
                                          <p:spTgt spid="438286"/>
                                        </p:tgtEl>
                                        <p:attrNameLst>
                                          <p:attrName>style.visibility</p:attrName>
                                        </p:attrNameLst>
                                      </p:cBhvr>
                                      <p:to>
                                        <p:strVal val="hidden"/>
                                      </p:to>
                                    </p:set>
                                  </p:childTnLst>
                                </p:cTn>
                              </p:par>
                              <p:par>
                                <p:cTn id="33" presetID="3" presetClass="entr" presetSubtype="0" fill="hold" grpId="0" nodeType="withEffect">
                                  <p:stCondLst>
                                    <p:cond delay="0"/>
                                  </p:stCondLst>
                                  <p:childTnLst>
                                    <p:set>
                                      <p:cBhvr>
                                        <p:cTn id="34" dur="1" fill="hold">
                                          <p:stCondLst>
                                            <p:cond delay="0"/>
                                          </p:stCondLst>
                                        </p:cTn>
                                        <p:tgtEl>
                                          <p:spTgt spid="438287"/>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38327"/>
                                        </p:tgtEl>
                                        <p:attrNameLst>
                                          <p:attrName>style.visibility</p:attrName>
                                        </p:attrNameLst>
                                      </p:cBhvr>
                                      <p:to>
                                        <p:strVal val="visible"/>
                                      </p:to>
                                    </p:set>
                                    <p:animEffect transition="in" filter="fade">
                                      <p:cBhvr>
                                        <p:cTn id="37" dur="200"/>
                                        <p:tgtEl>
                                          <p:spTgt spid="438327"/>
                                        </p:tgtEl>
                                      </p:cBhvr>
                                    </p:animEffect>
                                  </p:childTnLst>
                                  <p:subTnLst>
                                    <p:audio>
                                      <p:cMediaNode>
                                        <p:cTn display="0" masterRel="sameClick">
                                          <p:stCondLst>
                                            <p:cond evt="begin" delay="0">
                                              <p:tn val="35"/>
                                            </p:cond>
                                          </p:stCondLst>
                                          <p:endCondLst>
                                            <p:cond evt="onStopAudio" delay="0">
                                              <p:tgtEl>
                                                <p:sldTgt/>
                                              </p:tgtEl>
                                            </p:cond>
                                          </p:endCondLst>
                                        </p:cTn>
                                        <p:tgtEl>
                                          <p:sndTgt r:embed="rId4" name="Buzzer.wav"/>
                                        </p:tgtEl>
                                      </p:cMediaNode>
                                    </p:audio>
                                  </p:subTnLst>
                                </p:cTn>
                              </p:par>
                            </p:childTnLst>
                          </p:cTn>
                        </p:par>
                        <p:par>
                          <p:cTn id="38" fill="hold" nodeType="afterGroup">
                            <p:stCondLst>
                              <p:cond delay="200"/>
                            </p:stCondLst>
                            <p:childTnLst>
                              <p:par>
                                <p:cTn id="39" presetID="10" presetClass="exit" presetSubtype="0" fill="hold" nodeType="afterEffect">
                                  <p:stCondLst>
                                    <p:cond delay="500"/>
                                  </p:stCondLst>
                                  <p:childTnLst>
                                    <p:animEffect transition="out" filter="fade">
                                      <p:cBhvr>
                                        <p:cTn id="40" dur="200"/>
                                        <p:tgtEl>
                                          <p:spTgt spid="438327"/>
                                        </p:tgtEl>
                                      </p:cBhvr>
                                    </p:animEffect>
                                    <p:set>
                                      <p:cBhvr>
                                        <p:cTn id="4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2" restart="whenNotActive" fill="hold" evtFilter="cancelBubble" nodeType="interactiveSeq">
                <p:stCondLst>
                  <p:cond evt="onClick" delay="0">
                    <p:tgtEl>
                      <p:spTgt spid="438287"/>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fill="hold" nodeType="withEffect">
                                  <p:stCondLst>
                                    <p:cond delay="0"/>
                                  </p:stCondLst>
                                  <p:childTnLst>
                                    <p:animMotion origin="layout" path="M -0.84723 0.34699 L -0.84723 0.34699 " pathEditMode="fixed" rAng="0" ptsTypes="AA">
                                      <p:cBhvr>
                                        <p:cTn id="46" dur="10" fill="hold"/>
                                        <p:tgtEl>
                                          <p:spTgt spid="438318"/>
                                        </p:tgtEl>
                                        <p:attrNameLst>
                                          <p:attrName>ppt_x</p:attrName>
                                          <p:attrName>ppt_y</p:attrName>
                                        </p:attrNameLst>
                                      </p:cBhvr>
                                      <p:rCtr x="0" y="0"/>
                                    </p:animMotion>
                                  </p:childTnLst>
                                </p:cTn>
                              </p:par>
                              <p:par>
                                <p:cTn id="47" presetID="3" presetClass="entr" presetSubtype="0" fill="hold" grpId="0" nodeType="withEffect">
                                  <p:stCondLst>
                                    <p:cond delay="0"/>
                                  </p:stCondLst>
                                  <p:childTnLst>
                                    <p:set>
                                      <p:cBhvr>
                                        <p:cTn id="48" dur="1" fill="hold">
                                          <p:stCondLst>
                                            <p:cond delay="0"/>
                                          </p:stCondLst>
                                        </p:cTn>
                                        <p:tgtEl>
                                          <p:spTgt spid="438284"/>
                                        </p:tgtEl>
                                        <p:attrNameLst>
                                          <p:attrName>style.visibility</p:attrName>
                                        </p:attrNameLst>
                                      </p:cBhvr>
                                      <p:to>
                                        <p:strVal val="visible"/>
                                      </p:to>
                                    </p:set>
                                  </p:childTnLst>
                                </p:cTn>
                              </p:par>
                              <p:par>
                                <p:cTn id="49" presetID="3" presetClass="exit" presetSubtype="0" fill="hold" grpId="1" nodeType="withEffect">
                                  <p:stCondLst>
                                    <p:cond delay="0"/>
                                  </p:stCondLst>
                                  <p:childTnLst>
                                    <p:set>
                                      <p:cBhvr>
                                        <p:cTn id="50" dur="1" fill="hold">
                                          <p:stCondLst>
                                            <p:cond delay="0"/>
                                          </p:stCondLst>
                                        </p:cTn>
                                        <p:tgtEl>
                                          <p:spTgt spid="438287"/>
                                        </p:tgtEl>
                                        <p:attrNameLst>
                                          <p:attrName>style.visibility</p:attrName>
                                        </p:attrNameLst>
                                      </p:cBhvr>
                                      <p:to>
                                        <p:strVal val="hidden"/>
                                      </p:to>
                                    </p:set>
                                  </p:childTnLst>
                                </p:cTn>
                              </p:par>
                              <p:par>
                                <p:cTn id="51" presetID="3" presetClass="entr" presetSubtype="0" fill="hold" grpId="0" nodeType="withEffect">
                                  <p:stCondLst>
                                    <p:cond delay="0"/>
                                  </p:stCondLst>
                                  <p:childTnLst>
                                    <p:set>
                                      <p:cBhvr>
                                        <p:cTn id="52" dur="1" fill="hold">
                                          <p:stCondLst>
                                            <p:cond delay="0"/>
                                          </p:stCondLst>
                                        </p:cTn>
                                        <p:tgtEl>
                                          <p:spTgt spid="438288"/>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438318"/>
                                        </p:tgtEl>
                                        <p:attrNameLst>
                                          <p:attrName>style.visibility</p:attrName>
                                        </p:attrNameLst>
                                      </p:cBhvr>
                                      <p:to>
                                        <p:strVal val="visible"/>
                                      </p:to>
                                    </p:set>
                                    <p:animEffect transition="in" filter="fade">
                                      <p:cBhvr>
                                        <p:cTn id="55" dur="200"/>
                                        <p:tgtEl>
                                          <p:spTgt spid="438318"/>
                                        </p:tgtEl>
                                      </p:cBhvr>
                                    </p:animEffect>
                                  </p:childTnLst>
                                  <p:subTnLst>
                                    <p:audio>
                                      <p:cMediaNode>
                                        <p:cTn display="0" masterRel="sameClick">
                                          <p:stCondLst>
                                            <p:cond evt="begin" delay="0">
                                              <p:tn val="53"/>
                                            </p:cond>
                                          </p:stCondLst>
                                          <p:endCondLst>
                                            <p:cond evt="onStopAudio" delay="0">
                                              <p:tgtEl>
                                                <p:sldTgt/>
                                              </p:tgtEl>
                                            </p:cond>
                                          </p:endCondLst>
                                        </p:cTn>
                                        <p:tgtEl>
                                          <p:sndTgt r:embed="rId4" name="Buzzer.wav"/>
                                        </p:tgtEl>
                                      </p:cMediaNode>
                                    </p:audio>
                                  </p:subTnLst>
                                </p:cTn>
                              </p:par>
                            </p:childTnLst>
                          </p:cTn>
                        </p:par>
                        <p:par>
                          <p:cTn id="56" fill="hold" nodeType="afterGroup">
                            <p:stCondLst>
                              <p:cond delay="200"/>
                            </p:stCondLst>
                            <p:childTnLst>
                              <p:par>
                                <p:cTn id="57" presetID="10" presetClass="exit" presetSubtype="0" fill="hold" nodeType="afterEffect">
                                  <p:stCondLst>
                                    <p:cond delay="500"/>
                                  </p:stCondLst>
                                  <p:childTnLst>
                                    <p:animEffect transition="out" filter="fade">
                                      <p:cBhvr>
                                        <p:cTn id="58" dur="200"/>
                                        <p:tgtEl>
                                          <p:spTgt spid="438318"/>
                                        </p:tgtEl>
                                      </p:cBhvr>
                                    </p:animEffect>
                                    <p:set>
                                      <p:cBhvr>
                                        <p:cTn id="5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0" restart="whenNotActive" fill="hold" evtFilter="cancelBubble" nodeType="interactiveSeq">
                <p:stCondLst>
                  <p:cond evt="onClick" delay="0">
                    <p:tgtEl>
                      <p:spTgt spid="43828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42" presetClass="path" presetSubtype="0" fill="hold" nodeType="withEffect">
                                  <p:stCondLst>
                                    <p:cond delay="0"/>
                                  </p:stCondLst>
                                  <p:childTnLst>
                                    <p:animMotion origin="layout" path="M -0.99688 0.34699 L -0.99688 0.34699 " pathEditMode="fixed" rAng="0" ptsTypes="AA">
                                      <p:cBhvr>
                                        <p:cTn id="64" dur="10" fill="hold"/>
                                        <p:tgtEl>
                                          <p:spTgt spid="438305"/>
                                        </p:tgtEl>
                                        <p:attrNameLst>
                                          <p:attrName>ppt_x</p:attrName>
                                          <p:attrName>ppt_y</p:attrName>
                                        </p:attrNameLst>
                                      </p:cBhvr>
                                      <p:rCtr x="0" y="0"/>
                                    </p:animMotion>
                                  </p:childTnLst>
                                </p:cTn>
                              </p:par>
                              <p:par>
                                <p:cTn id="65" presetID="3" presetClass="entr" presetSubtype="0" fill="hold" grpId="0" nodeType="withEffect">
                                  <p:stCondLst>
                                    <p:cond delay="0"/>
                                  </p:stCondLst>
                                  <p:childTnLst>
                                    <p:set>
                                      <p:cBhvr>
                                        <p:cTn id="66" dur="1" fill="hold">
                                          <p:stCondLst>
                                            <p:cond delay="0"/>
                                          </p:stCondLst>
                                        </p:cTn>
                                        <p:tgtEl>
                                          <p:spTgt spid="438285"/>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438305"/>
                                        </p:tgtEl>
                                        <p:attrNameLst>
                                          <p:attrName>style.visibility</p:attrName>
                                        </p:attrNameLst>
                                      </p:cBhvr>
                                      <p:to>
                                        <p:strVal val="visible"/>
                                      </p:to>
                                    </p:set>
                                    <p:animEffect transition="in" filter="fade">
                                      <p:cBhvr>
                                        <p:cTn id="69" dur="200"/>
                                        <p:tgtEl>
                                          <p:spTgt spid="438305"/>
                                        </p:tgtEl>
                                      </p:cBhvr>
                                    </p:animEffect>
                                  </p:childTnLst>
                                  <p:subTnLst>
                                    <p:audio>
                                      <p:cMediaNode>
                                        <p:cTn display="0" masterRel="sameClick">
                                          <p:stCondLst>
                                            <p:cond evt="begin" delay="0">
                                              <p:tn val="67"/>
                                            </p:cond>
                                          </p:stCondLst>
                                          <p:endCondLst>
                                            <p:cond evt="onStopAudio" delay="0">
                                              <p:tgtEl>
                                                <p:sldTgt/>
                                              </p:tgtEl>
                                            </p:cond>
                                          </p:endCondLst>
                                        </p:cTn>
                                        <p:tgtEl>
                                          <p:sndTgt r:embed="rId4" name="Buzzer.wav"/>
                                        </p:tgtEl>
                                      </p:cMediaNode>
                                    </p:audio>
                                  </p:subTnLst>
                                </p:cTn>
                              </p:par>
                            </p:childTnLst>
                          </p:cTn>
                        </p:par>
                        <p:par>
                          <p:cTn id="70" fill="hold" nodeType="afterGroup">
                            <p:stCondLst>
                              <p:cond delay="200"/>
                            </p:stCondLst>
                            <p:childTnLst>
                              <p:par>
                                <p:cTn id="71" presetID="10" presetClass="exit" presetSubtype="0" fill="hold" nodeType="afterEffect">
                                  <p:stCondLst>
                                    <p:cond delay="500"/>
                                  </p:stCondLst>
                                  <p:childTnLst>
                                    <p:animEffect transition="out" filter="fade">
                                      <p:cBhvr>
                                        <p:cTn id="72" dur="200"/>
                                        <p:tgtEl>
                                          <p:spTgt spid="438305"/>
                                        </p:tgtEl>
                                      </p:cBhvr>
                                    </p:animEffect>
                                    <p:set>
                                      <p:cBhvr>
                                        <p:cTn id="7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4" restart="whenNotActive" fill="hold" evtFilter="cancelBubble" nodeType="interactiveSeq">
                <p:stCondLst>
                  <p:cond evt="onClick" delay="0">
                    <p:tgtEl>
                      <p:spTgt spid="43829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2" presetClass="exit" presetSubtype="1" fill="hold" nodeType="clickEffect">
                                  <p:stCondLst>
                                    <p:cond delay="0"/>
                                  </p:stCondLst>
                                  <p:childTnLst>
                                    <p:animEffect transition="out" filter="slide(fromTop)">
                                      <p:cBhvr>
                                        <p:cTn id="78" dur="300"/>
                                        <p:tgtEl>
                                          <p:spTgt spid="438297"/>
                                        </p:tgtEl>
                                      </p:cBhvr>
                                    </p:animEffect>
                                    <p:set>
                                      <p:cBhvr>
                                        <p:cTn id="7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0" restart="whenNotActive" fill="hold" evtFilter="cancelBubble" nodeType="interactiveSeq">
                <p:stCondLst>
                  <p:cond evt="onClick" delay="0">
                    <p:tgtEl>
                      <p:spTgt spid="43830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2" presetClass="exit" presetSubtype="1" fill="hold" nodeType="clickEffect">
                                  <p:stCondLst>
                                    <p:cond delay="0"/>
                                  </p:stCondLst>
                                  <p:childTnLst>
                                    <p:animEffect transition="out" filter="slide(fromTop)">
                                      <p:cBhvr>
                                        <p:cTn id="84" dur="400"/>
                                        <p:tgtEl>
                                          <p:spTgt spid="438302"/>
                                        </p:tgtEl>
                                      </p:cBhvr>
                                    </p:animEffect>
                                    <p:set>
                                      <p:cBhvr>
                                        <p:cTn id="85"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86" restart="whenNotActive" fill="hold" evtFilter="cancelBubble" nodeType="interactiveSeq">
                <p:stCondLst>
                  <p:cond evt="onClick" delay="0">
                    <p:tgtEl>
                      <p:spTgt spid="43830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2" presetClass="exit" presetSubtype="1" fill="hold" nodeType="clickEffect">
                                  <p:stCondLst>
                                    <p:cond delay="0"/>
                                  </p:stCondLst>
                                  <p:childTnLst>
                                    <p:animEffect transition="out" filter="slide(fromTop)">
                                      <p:cBhvr>
                                        <p:cTn id="90" dur="300"/>
                                        <p:tgtEl>
                                          <p:spTgt spid="438303"/>
                                        </p:tgtEl>
                                      </p:cBhvr>
                                    </p:animEffect>
                                    <p:set>
                                      <p:cBhvr>
                                        <p:cTn id="91"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92" restart="whenNotActive" fill="hold" evtFilter="cancelBubble" nodeType="interactiveSeq">
                <p:stCondLst>
                  <p:cond evt="onClick" delay="0">
                    <p:tgtEl>
                      <p:spTgt spid="43833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fill="hold" nodeType="clickEffect">
                                  <p:stCondLst>
                                    <p:cond delay="0"/>
                                  </p:stCondLst>
                                  <p:childTnLst>
                                    <p:animMotion origin="layout" path="M -0.97014 -0.19352 L -0.97014 -0.19352 " pathEditMode="fixed" rAng="0" ptsTypes="AA">
                                      <p:cBhvr>
                                        <p:cTn id="96" dur="10" fill="hold"/>
                                        <p:tgtEl>
                                          <p:spTgt spid="438297"/>
                                        </p:tgtEl>
                                        <p:attrNameLst>
                                          <p:attrName>ppt_x</p:attrName>
                                          <p:attrName>ppt_y</p:attrName>
                                        </p:attrNameLst>
                                      </p:cBhvr>
                                      <p:rCtr x="0" y="0"/>
                                    </p:animMotion>
                                  </p:childTnLst>
                                </p:cTn>
                              </p:par>
                              <p:par>
                                <p:cTn id="97" presetID="42" presetClass="path" presetSubtype="0" fill="hold" nodeType="withEffect">
                                  <p:stCondLst>
                                    <p:cond delay="0"/>
                                  </p:stCondLst>
                                  <p:childTnLst>
                                    <p:animMotion origin="layout" path="M -0.97014 -0.19352 L -0.97014 -0.19352 " pathEditMode="fixed" rAng="0" ptsTypes="AA">
                                      <p:cBhvr>
                                        <p:cTn id="98" dur="10" fill="hold"/>
                                        <p:tgtEl>
                                          <p:spTgt spid="438303"/>
                                        </p:tgtEl>
                                        <p:attrNameLst>
                                          <p:attrName>ppt_x</p:attrName>
                                          <p:attrName>ppt_y</p:attrName>
                                        </p:attrNameLst>
                                      </p:cBhvr>
                                      <p:rCtr x="0" y="0"/>
                                    </p:animMotion>
                                  </p:childTnLst>
                                </p:cTn>
                              </p:par>
                              <p:par>
                                <p:cTn id="99" presetID="42" presetClass="path" presetSubtype="0" fill="hold" nodeType="withEffect">
                                  <p:stCondLst>
                                    <p:cond delay="0"/>
                                  </p:stCondLst>
                                  <p:childTnLst>
                                    <p:animMotion origin="layout" path="M -0.97014 -0.19353 L -0.97014 -0.19353 " pathEditMode="fixed" rAng="0" ptsTypes="AA">
                                      <p:cBhvr>
                                        <p:cTn id="100" dur="10" fill="hold"/>
                                        <p:tgtEl>
                                          <p:spTgt spid="438302"/>
                                        </p:tgtEl>
                                        <p:attrNameLst>
                                          <p:attrName>ppt_x</p:attrName>
                                          <p:attrName>ppt_y</p:attrName>
                                        </p:attrNameLst>
                                      </p:cBhvr>
                                      <p:rCtr x="0" y="0"/>
                                    </p:animMotion>
                                  </p:childTnLst>
                                </p:cTn>
                              </p:par>
                              <p:par>
                                <p:cTn id="101" presetID="42" presetClass="path" presetSubtype="0" fill="hold" grpId="1" nodeType="withEffect">
                                  <p:stCondLst>
                                    <p:cond delay="0"/>
                                  </p:stCondLst>
                                  <p:iterate type="lt">
                                    <p:tmPct val="0"/>
                                  </p:iterate>
                                  <p:childTnLst>
                                    <p:animMotion origin="layout" path="M -0.96737 0.41436 L -0.96737 0.41436 " pathEditMode="fixed" rAng="0" ptsTypes="AA">
                                      <p:cBhvr>
                                        <p:cTn id="102" dur="10" fill="hold"/>
                                        <p:tgtEl>
                                          <p:spTgt spid="438335">
                                            <p:bg/>
                                          </p:spTgt>
                                        </p:tgtEl>
                                        <p:attrNameLst>
                                          <p:attrName>ppt_x</p:attrName>
                                          <p:attrName>ppt_y</p:attrName>
                                        </p:attrNameLst>
                                      </p:cBhvr>
                                      <p:rCtr x="0" y="0"/>
                                    </p:animMotion>
                                  </p:childTnLst>
                                </p:cTn>
                              </p:par>
                              <p:par>
                                <p:cTn id="103" presetID="42" presetClass="path" presetSubtype="0" fill="hold" grpId="1" nodeType="withEffect">
                                  <p:stCondLst>
                                    <p:cond delay="0"/>
                                  </p:stCondLst>
                                  <p:iterate type="lt">
                                    <p:tmPct val="0"/>
                                  </p:iterate>
                                  <p:childTnLst>
                                    <p:animMotion origin="layout" path="M -0.9764 0.41436 L -0.9764 0.41436 " pathEditMode="fixed" rAng="0" ptsTypes="AA">
                                      <p:cBhvr>
                                        <p:cTn id="104" dur="10" fill="hold"/>
                                        <p:tgtEl>
                                          <p:spTgt spid="438335">
                                            <p:txEl>
                                              <p:pRg st="0" end="0"/>
                                            </p:txEl>
                                          </p:spTgt>
                                        </p:tgtEl>
                                        <p:attrNameLst>
                                          <p:attrName>ppt_x</p:attrName>
                                          <p:attrName>ppt_y</p:attrName>
                                        </p:attrNameLst>
                                      </p:cBhvr>
                                      <p:rCtr x="0" y="0"/>
                                    </p:animMotion>
                                  </p:childTnLst>
                                </p:cTn>
                              </p:par>
                              <p:par>
                                <p:cTn id="105" presetID="1" presetClass="exit" presetSubtype="0" fill="hold" grpId="2" nodeType="withEffect">
                                  <p:stCondLst>
                                    <p:cond delay="0"/>
                                  </p:stCondLst>
                                  <p:childTnLst>
                                    <p:set>
                                      <p:cBhvr>
                                        <p:cTn id="106" dur="1" fill="hold">
                                          <p:stCondLst>
                                            <p:cond delay="0"/>
                                          </p:stCondLst>
                                        </p:cTn>
                                        <p:tgtEl>
                                          <p:spTgt spid="438335">
                                            <p:txEl>
                                              <p:pRg st="0" end="0"/>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38335">
                                            <p:bg/>
                                          </p:spTgt>
                                        </p:tgtEl>
                                        <p:attrNameLst>
                                          <p:attrName>style.visibility</p:attrName>
                                        </p:attrNameLst>
                                      </p:cBhvr>
                                      <p:to>
                                        <p:strVal val="hidden"/>
                                      </p:to>
                                    </p:set>
                                  </p:childTnLst>
                                </p:cTn>
                              </p:par>
                            </p:childTnLst>
                          </p:cTn>
                        </p:par>
                        <p:par>
                          <p:cTn id="109" fill="hold" nodeType="afterGroup">
                            <p:stCondLst>
                              <p:cond delay="10"/>
                            </p:stCondLst>
                            <p:childTnLst>
                              <p:par>
                                <p:cTn id="110" presetID="12" presetClass="exit" presetSubtype="1" fill="hold" nodeType="afterEffect">
                                  <p:stCondLst>
                                    <p:cond delay="0"/>
                                  </p:stCondLst>
                                  <p:childTnLst>
                                    <p:animEffect transition="out" filter="slide(fromTop)">
                                      <p:cBhvr>
                                        <p:cTn id="111" dur="1000"/>
                                        <p:tgtEl>
                                          <p:spTgt spid="438332"/>
                                        </p:tgtEl>
                                      </p:cBhvr>
                                    </p:animEffect>
                                    <p:set>
                                      <p:cBhvr>
                                        <p:cTn id="112" dur="1" fill="hold">
                                          <p:stCondLst>
                                            <p:cond delay="999"/>
                                          </p:stCondLst>
                                        </p:cTn>
                                        <p:tgtEl>
                                          <p:spTgt spid="438332"/>
                                        </p:tgtEl>
                                        <p:attrNameLst>
                                          <p:attrName>style.visibility</p:attrName>
                                        </p:attrNameLst>
                                      </p:cBhvr>
                                      <p:to>
                                        <p:strVal val="hidden"/>
                                      </p:to>
                                    </p:set>
                                  </p:childTnLst>
                                </p:cTn>
                              </p:par>
                            </p:childTnLst>
                          </p:cTn>
                        </p:par>
                        <p:par>
                          <p:cTn id="113" fill="hold" nodeType="afterGroup">
                            <p:stCondLst>
                              <p:cond delay="1010"/>
                            </p:stCondLst>
                            <p:childTnLst>
                              <p:par>
                                <p:cTn id="114" presetID="10" presetClass="entr" presetSubtype="0" fill="hold" grpId="5" nodeType="afterEffect">
                                  <p:stCondLst>
                                    <p:cond delay="490"/>
                                  </p:stCondLst>
                                  <p:childTnLst>
                                    <p:set>
                                      <p:cBhvr>
                                        <p:cTn id="115" dur="1" fill="hold">
                                          <p:stCondLst>
                                            <p:cond delay="0"/>
                                          </p:stCondLst>
                                        </p:cTn>
                                        <p:tgtEl>
                                          <p:spTgt spid="438335">
                                            <p:bg/>
                                          </p:spTgt>
                                        </p:tgtEl>
                                        <p:attrNameLst>
                                          <p:attrName>style.visibility</p:attrName>
                                        </p:attrNameLst>
                                      </p:cBhvr>
                                      <p:to>
                                        <p:strVal val="visible"/>
                                      </p:to>
                                    </p:set>
                                    <p:animEffect transition="in" filter="fade">
                                      <p:cBhvr>
                                        <p:cTn id="116" dur="500"/>
                                        <p:tgtEl>
                                          <p:spTgt spid="438335">
                                            <p:bg/>
                                          </p:spTgt>
                                        </p:tgtEl>
                                      </p:cBhvr>
                                    </p:animEffect>
                                  </p:childTnLst>
                                </p:cTn>
                              </p:par>
                            </p:childTnLst>
                          </p:cTn>
                        </p:par>
                        <p:par>
                          <p:cTn id="117" fill="hold" nodeType="afterGroup">
                            <p:stCondLst>
                              <p:cond delay="2000"/>
                            </p:stCondLst>
                            <p:childTnLst>
                              <p:par>
                                <p:cTn id="118" presetID="10" presetClass="entr" presetSubtype="0" fill="hold" grpId="4" nodeType="afterEffect">
                                  <p:stCondLst>
                                    <p:cond delay="0"/>
                                  </p:stCondLst>
                                  <p:iterate type="lt">
                                    <p:tmPct val="0"/>
                                  </p:iterate>
                                  <p:childTnLst>
                                    <p:set>
                                      <p:cBhvr>
                                        <p:cTn id="119" dur="1" fill="hold">
                                          <p:stCondLst>
                                            <p:cond delay="0"/>
                                          </p:stCondLst>
                                        </p:cTn>
                                        <p:tgtEl>
                                          <p:spTgt spid="438335">
                                            <p:txEl>
                                              <p:pRg st="0" end="0"/>
                                            </p:txEl>
                                          </p:spTgt>
                                        </p:tgtEl>
                                        <p:attrNameLst>
                                          <p:attrName>style.visibility</p:attrName>
                                        </p:attrNameLst>
                                      </p:cBhvr>
                                      <p:to>
                                        <p:strVal val="visible"/>
                                      </p:to>
                                    </p:set>
                                    <p:animEffect transition="in" filter="fade">
                                      <p:cBhvr>
                                        <p:cTn id="120" dur="500"/>
                                        <p:tgtEl>
                                          <p:spTgt spid="438335">
                                            <p:txEl>
                                              <p:pRg st="0" end="0"/>
                                            </p:txEl>
                                          </p:spTgt>
                                        </p:tgtEl>
                                      </p:cBhvr>
                                    </p:animEffect>
                                  </p:childTnLst>
                                </p:cTn>
                              </p:par>
                            </p:childTnLst>
                          </p:cTn>
                        </p:par>
                        <p:par>
                          <p:cTn id="121" fill="hold" nodeType="afterGroup">
                            <p:stCondLst>
                              <p:cond delay="2500"/>
                            </p:stCondLst>
                            <p:childTnLst>
                              <p:par>
                                <p:cTn id="122" presetID="27" presetClass="entr" presetSubtype="0" fill="hold" grpId="3" nodeType="afterEffect">
                                  <p:stCondLst>
                                    <p:cond delay="0"/>
                                  </p:stCondLst>
                                  <p:iterate type="lt">
                                    <p:tmPct val="50000"/>
                                  </p:iterate>
                                  <p:childTnLst>
                                    <p:set>
                                      <p:cBhvr>
                                        <p:cTn id="123"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24"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25"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26"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27" restart="whenNotActive" fill="hold" evtFilter="cancelBubble" nodeType="interactiveSeq">
                <p:stCondLst>
                  <p:cond evt="onClick" delay="0">
                    <p:tgtEl>
                      <p:spTgt spid="438336"/>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0" fill="hold" grpId="1" nodeType="clickEffect">
                                  <p:stCondLst>
                                    <p:cond delay="0"/>
                                  </p:stCondLst>
                                  <p:childTnLst>
                                    <p:set>
                                      <p:cBhvr>
                                        <p:cTn id="131" dur="1" fill="hold">
                                          <p:stCondLst>
                                            <p:cond delay="0"/>
                                          </p:stCondLst>
                                        </p:cTn>
                                        <p:tgtEl>
                                          <p:spTgt spid="438286"/>
                                        </p:tgtEl>
                                        <p:attrNameLst>
                                          <p:attrName>style.visibility</p:attrName>
                                        </p:attrNameLst>
                                      </p:cBhvr>
                                      <p:to>
                                        <p:strVal val="visible"/>
                                      </p:to>
                                    </p:set>
                                  </p:childTnLst>
                                </p:cTn>
                              </p:par>
                              <p:par>
                                <p:cTn id="132" presetID="3" presetClass="exit" presetSubtype="0" fill="hold" grpId="2" nodeType="withEffect">
                                  <p:stCondLst>
                                    <p:cond delay="0"/>
                                  </p:stCondLst>
                                  <p:childTnLst>
                                    <p:set>
                                      <p:cBhvr>
                                        <p:cTn id="133" dur="1" fill="hold">
                                          <p:stCondLst>
                                            <p:cond delay="0"/>
                                          </p:stCondLst>
                                        </p:cTn>
                                        <p:tgtEl>
                                          <p:spTgt spid="438287"/>
                                        </p:tgtEl>
                                        <p:attrNameLst>
                                          <p:attrName>style.visibility</p:attrName>
                                        </p:attrNameLst>
                                      </p:cBhvr>
                                      <p:to>
                                        <p:strVal val="hidden"/>
                                      </p:to>
                                    </p:set>
                                  </p:childTnLst>
                                </p:cTn>
                              </p:par>
                              <p:par>
                                <p:cTn id="134" presetID="3" presetClass="exit" presetSubtype="0" fill="hold" grpId="1" nodeType="withEffect">
                                  <p:stCondLst>
                                    <p:cond delay="0"/>
                                  </p:stCondLst>
                                  <p:childTnLst>
                                    <p:set>
                                      <p:cBhvr>
                                        <p:cTn id="135" dur="1" fill="hold">
                                          <p:stCondLst>
                                            <p:cond delay="0"/>
                                          </p:stCondLst>
                                        </p:cTn>
                                        <p:tgtEl>
                                          <p:spTgt spid="438288"/>
                                        </p:tgtEl>
                                        <p:attrNameLst>
                                          <p:attrName>style.visibility</p:attrName>
                                        </p:attrNameLst>
                                      </p:cBhvr>
                                      <p:to>
                                        <p:strVal val="hidden"/>
                                      </p:to>
                                    </p:set>
                                  </p:childTnLst>
                                </p:cTn>
                              </p:par>
                              <p:par>
                                <p:cTn id="136" presetID="3" presetClass="exit" presetSubtype="0" fill="hold" grpId="1" nodeType="withEffect">
                                  <p:stCondLst>
                                    <p:cond delay="0"/>
                                  </p:stCondLst>
                                  <p:childTnLst>
                                    <p:set>
                                      <p:cBhvr>
                                        <p:cTn id="137" dur="1" fill="hold">
                                          <p:stCondLst>
                                            <p:cond delay="0"/>
                                          </p:stCondLst>
                                        </p:cTn>
                                        <p:tgtEl>
                                          <p:spTgt spid="438283"/>
                                        </p:tgtEl>
                                        <p:attrNameLst>
                                          <p:attrName>style.visibility</p:attrName>
                                        </p:attrNameLst>
                                      </p:cBhvr>
                                      <p:to>
                                        <p:strVal val="hidden"/>
                                      </p:to>
                                    </p:set>
                                  </p:childTnLst>
                                </p:cTn>
                              </p:par>
                              <p:par>
                                <p:cTn id="138" presetID="3" presetClass="exit" presetSubtype="0" fill="hold" grpId="1" nodeType="withEffect">
                                  <p:stCondLst>
                                    <p:cond delay="0"/>
                                  </p:stCondLst>
                                  <p:childTnLst>
                                    <p:set>
                                      <p:cBhvr>
                                        <p:cTn id="139" dur="1" fill="hold">
                                          <p:stCondLst>
                                            <p:cond delay="0"/>
                                          </p:stCondLst>
                                        </p:cTn>
                                        <p:tgtEl>
                                          <p:spTgt spid="438284"/>
                                        </p:tgtEl>
                                        <p:attrNameLst>
                                          <p:attrName>style.visibility</p:attrName>
                                        </p:attrNameLst>
                                      </p:cBhvr>
                                      <p:to>
                                        <p:strVal val="hidden"/>
                                      </p:to>
                                    </p:set>
                                  </p:childTnLst>
                                </p:cTn>
                              </p:par>
                              <p:par>
                                <p:cTn id="140" presetID="3" presetClass="exit" presetSubtype="0" fill="hold" grpId="1" nodeType="withEffect">
                                  <p:stCondLst>
                                    <p:cond delay="0"/>
                                  </p:stCondLst>
                                  <p:childTnLst>
                                    <p:set>
                                      <p:cBhvr>
                                        <p:cTn id="141"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42" restart="whenNotActive" fill="hold" evtFilter="cancelBubble" nodeType="interactiveSeq">
                <p:stCondLst>
                  <p:cond evt="onClick" delay="0">
                    <p:tgtEl>
                      <p:spTgt spid="78"/>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0" nodeType="afterEffect">
                                  <p:stCondLst>
                                    <p:cond delay="0"/>
                                  </p:stCondLst>
                                  <p:iterate type="lt">
                                    <p:tmPct val="0"/>
                                  </p:iterate>
                                  <p:childTnLst>
                                    <p:animEffect transition="out" filter="fade">
                                      <p:cBhvr>
                                        <p:cTn id="146" dur="500"/>
                                        <p:tgtEl>
                                          <p:spTgt spid="438335">
                                            <p:txEl>
                                              <p:pRg st="0" end="0"/>
                                            </p:txEl>
                                          </p:spTgt>
                                        </p:tgtEl>
                                      </p:cBhvr>
                                    </p:animEffect>
                                    <p:set>
                                      <p:cBhvr>
                                        <p:cTn id="147" dur="1" fill="hold">
                                          <p:stCondLst>
                                            <p:cond delay="499"/>
                                          </p:stCondLst>
                                        </p:cTn>
                                        <p:tgtEl>
                                          <p:spTgt spid="438335">
                                            <p:txEl>
                                              <p:pRg st="0" end="0"/>
                                            </p:txEl>
                                          </p:spTgt>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grpId="0" nodeType="afterEffect">
                                  <p:stCondLst>
                                    <p:cond delay="0"/>
                                  </p:stCondLst>
                                  <p:iterate type="lt">
                                    <p:tmPct val="0"/>
                                  </p:iterate>
                                  <p:childTnLst>
                                    <p:animEffect transition="out" filter="fade">
                                      <p:cBhvr>
                                        <p:cTn id="150" dur="500"/>
                                        <p:tgtEl>
                                          <p:spTgt spid="438335">
                                            <p:bg/>
                                          </p:spTgt>
                                        </p:tgtEl>
                                      </p:cBhvr>
                                    </p:animEffect>
                                    <p:set>
                                      <p:cBhvr>
                                        <p:cTn id="151"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2"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3"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4"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5"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035590"/>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8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828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2" presetClass="path" presetSubtype="0" fill="hold" nodeType="withEffect">
                                  <p:stCondLst>
                                    <p:cond delay="0"/>
                                  </p:stCondLst>
                                  <p:childTnLst>
                                    <p:animMotion origin="layout" path="M -0.69688 0.34699 L -0.69688 0.34699 " pathEditMode="fixed" rAng="0" ptsTypes="AA">
                                      <p:cBhvr>
                                        <p:cTn id="33" dur="10" fill="hold"/>
                                        <p:tgtEl>
                                          <p:spTgt spid="438327"/>
                                        </p:tgtEl>
                                        <p:attrNameLst>
                                          <p:attrName>ppt_x</p:attrName>
                                          <p:attrName>ppt_y</p:attrName>
                                        </p:attrNameLst>
                                      </p:cBhvr>
                                      <p:rCtr x="0" y="0"/>
                                    </p:animMotion>
                                  </p:childTnLst>
                                </p:cTn>
                              </p:par>
                              <p:par>
                                <p:cTn id="34" presetID="3" presetClass="entr" presetSubtype="0" fill="hold" grpId="0" nodeType="withEffect">
                                  <p:stCondLst>
                                    <p:cond delay="0"/>
                                  </p:stCondLst>
                                  <p:childTnLst>
                                    <p:set>
                                      <p:cBhvr>
                                        <p:cTn id="35" dur="1" fill="hold">
                                          <p:stCondLst>
                                            <p:cond delay="0"/>
                                          </p:stCondLst>
                                        </p:cTn>
                                        <p:tgtEl>
                                          <p:spTgt spid="438283"/>
                                        </p:tgtEl>
                                        <p:attrNameLst>
                                          <p:attrName>style.visibility</p:attrName>
                                        </p:attrNameLst>
                                      </p:cBhvr>
                                      <p:to>
                                        <p:strVal val="visible"/>
                                      </p:to>
                                    </p:set>
                                  </p:childTnLst>
                                </p:cTn>
                              </p:par>
                              <p:par>
                                <p:cTn id="36" presetID="3" presetClass="exit" presetSubtype="0" fill="hold" grpId="0" nodeType="withEffect">
                                  <p:stCondLst>
                                    <p:cond delay="0"/>
                                  </p:stCondLst>
                                  <p:childTnLst>
                                    <p:set>
                                      <p:cBhvr>
                                        <p:cTn id="37" dur="1" fill="hold">
                                          <p:stCondLst>
                                            <p:cond delay="0"/>
                                          </p:stCondLst>
                                        </p:cTn>
                                        <p:tgtEl>
                                          <p:spTgt spid="438286"/>
                                        </p:tgtEl>
                                        <p:attrNameLst>
                                          <p:attrName>style.visibility</p:attrName>
                                        </p:attrNameLst>
                                      </p:cBhvr>
                                      <p:to>
                                        <p:strVal val="hidden"/>
                                      </p:to>
                                    </p:set>
                                  </p:childTnLst>
                                </p:cTn>
                              </p:par>
                              <p:par>
                                <p:cTn id="38" presetID="3" presetClass="entr" presetSubtype="0" fill="hold" grpId="0" nodeType="withEffect">
                                  <p:stCondLst>
                                    <p:cond delay="0"/>
                                  </p:stCondLst>
                                  <p:childTnLst>
                                    <p:set>
                                      <p:cBhvr>
                                        <p:cTn id="39" dur="1" fill="hold">
                                          <p:stCondLst>
                                            <p:cond delay="0"/>
                                          </p:stCondLst>
                                        </p:cTn>
                                        <p:tgtEl>
                                          <p:spTgt spid="43828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438327"/>
                                        </p:tgtEl>
                                        <p:attrNameLst>
                                          <p:attrName>style.visibility</p:attrName>
                                        </p:attrNameLst>
                                      </p:cBhvr>
                                      <p:to>
                                        <p:strVal val="visible"/>
                                      </p:to>
                                    </p:set>
                                    <p:animEffect transition="in" filter="fade">
                                      <p:cBhvr>
                                        <p:cTn id="42" dur="200"/>
                                        <p:tgtEl>
                                          <p:spTgt spid="438327"/>
                                        </p:tgtEl>
                                      </p:cBhvr>
                                    </p:animEffect>
                                  </p:childTnLst>
                                  <p:subTnLst>
                                    <p:audio>
                                      <p:cMediaNode>
                                        <p:cTn display="0" masterRel="sameClick">
                                          <p:stCondLst>
                                            <p:cond evt="begin" delay="0">
                                              <p:tn val="40"/>
                                            </p:cond>
                                          </p:stCondLst>
                                          <p:endCondLst>
                                            <p:cond evt="onStopAudio" delay="0">
                                              <p:tgtEl>
                                                <p:sldTgt/>
                                              </p:tgtEl>
                                            </p:cond>
                                          </p:endCondLst>
                                        </p:cTn>
                                        <p:tgtEl>
                                          <p:sndTgt r:embed="rId4" name="Buzzer.wav"/>
                                        </p:tgtEl>
                                      </p:cMediaNode>
                                    </p:audio>
                                  </p:subTnLst>
                                </p:cTn>
                              </p:par>
                            </p:childTnLst>
                          </p:cTn>
                        </p:par>
                        <p:par>
                          <p:cTn id="43" fill="hold" nodeType="afterGroup">
                            <p:stCondLst>
                              <p:cond delay="200"/>
                            </p:stCondLst>
                            <p:childTnLst>
                              <p:par>
                                <p:cTn id="44" presetID="10" presetClass="exit" presetSubtype="0" fill="hold" nodeType="afterEffect">
                                  <p:stCondLst>
                                    <p:cond delay="500"/>
                                  </p:stCondLst>
                                  <p:childTnLst>
                                    <p:animEffect transition="out" filter="fade">
                                      <p:cBhvr>
                                        <p:cTn id="45" dur="200"/>
                                        <p:tgtEl>
                                          <p:spTgt spid="438327"/>
                                        </p:tgtEl>
                                      </p:cBhvr>
                                    </p:animEffect>
                                    <p:set>
                                      <p:cBhvr>
                                        <p:cTn id="4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7" restart="whenNotActive" fill="hold" evtFilter="cancelBubble" nodeType="interactiveSeq">
                <p:stCondLst>
                  <p:cond evt="onClick" delay="0">
                    <p:tgtEl>
                      <p:spTgt spid="43828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fill="hold" nodeType="withEffect">
                                  <p:stCondLst>
                                    <p:cond delay="0"/>
                                  </p:stCondLst>
                                  <p:childTnLst>
                                    <p:animMotion origin="layout" path="M -0.84723 0.34699 L -0.84723 0.34699 " pathEditMode="fixed" rAng="0" ptsTypes="AA">
                                      <p:cBhvr>
                                        <p:cTn id="51" dur="10" fill="hold"/>
                                        <p:tgtEl>
                                          <p:spTgt spid="438318"/>
                                        </p:tgtEl>
                                        <p:attrNameLst>
                                          <p:attrName>ppt_x</p:attrName>
                                          <p:attrName>ppt_y</p:attrName>
                                        </p:attrNameLst>
                                      </p:cBhvr>
                                      <p:rCtr x="0" y="0"/>
                                    </p:animMotion>
                                  </p:childTnLst>
                                </p:cTn>
                              </p:par>
                              <p:par>
                                <p:cTn id="52" presetID="3" presetClass="entr" presetSubtype="0" fill="hold" grpId="0" nodeType="withEffect">
                                  <p:stCondLst>
                                    <p:cond delay="0"/>
                                  </p:stCondLst>
                                  <p:childTnLst>
                                    <p:set>
                                      <p:cBhvr>
                                        <p:cTn id="53" dur="1" fill="hold">
                                          <p:stCondLst>
                                            <p:cond delay="0"/>
                                          </p:stCondLst>
                                        </p:cTn>
                                        <p:tgtEl>
                                          <p:spTgt spid="438284"/>
                                        </p:tgtEl>
                                        <p:attrNameLst>
                                          <p:attrName>style.visibility</p:attrName>
                                        </p:attrNameLst>
                                      </p:cBhvr>
                                      <p:to>
                                        <p:strVal val="visible"/>
                                      </p:to>
                                    </p:set>
                                  </p:childTnLst>
                                </p:cTn>
                              </p:par>
                              <p:par>
                                <p:cTn id="54" presetID="3" presetClass="exit" presetSubtype="0" fill="hold" grpId="1" nodeType="withEffect">
                                  <p:stCondLst>
                                    <p:cond delay="0"/>
                                  </p:stCondLst>
                                  <p:childTnLst>
                                    <p:set>
                                      <p:cBhvr>
                                        <p:cTn id="55" dur="1" fill="hold">
                                          <p:stCondLst>
                                            <p:cond delay="0"/>
                                          </p:stCondLst>
                                        </p:cTn>
                                        <p:tgtEl>
                                          <p:spTgt spid="438287"/>
                                        </p:tgtEl>
                                        <p:attrNameLst>
                                          <p:attrName>style.visibility</p:attrName>
                                        </p:attrNameLst>
                                      </p:cBhvr>
                                      <p:to>
                                        <p:strVal val="hidden"/>
                                      </p:to>
                                    </p:set>
                                  </p:childTnLst>
                                </p:cTn>
                              </p:par>
                              <p:par>
                                <p:cTn id="56" presetID="3" presetClass="entr" presetSubtype="0" fill="hold" grpId="0" nodeType="withEffect">
                                  <p:stCondLst>
                                    <p:cond delay="0"/>
                                  </p:stCondLst>
                                  <p:childTnLst>
                                    <p:set>
                                      <p:cBhvr>
                                        <p:cTn id="57" dur="1" fill="hold">
                                          <p:stCondLst>
                                            <p:cond delay="0"/>
                                          </p:stCondLst>
                                        </p:cTn>
                                        <p:tgtEl>
                                          <p:spTgt spid="438288"/>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438318"/>
                                        </p:tgtEl>
                                        <p:attrNameLst>
                                          <p:attrName>style.visibility</p:attrName>
                                        </p:attrNameLst>
                                      </p:cBhvr>
                                      <p:to>
                                        <p:strVal val="visible"/>
                                      </p:to>
                                    </p:set>
                                    <p:animEffect transition="in" filter="fade">
                                      <p:cBhvr>
                                        <p:cTn id="60" dur="200"/>
                                        <p:tgtEl>
                                          <p:spTgt spid="438318"/>
                                        </p:tgtEl>
                                      </p:cBhvr>
                                    </p:animEffect>
                                  </p:childTnLst>
                                  <p:subTnLst>
                                    <p:audio>
                                      <p:cMediaNode>
                                        <p:cTn display="0" masterRel="sameClick">
                                          <p:stCondLst>
                                            <p:cond evt="begin" delay="0">
                                              <p:tn val="58"/>
                                            </p:cond>
                                          </p:stCondLst>
                                          <p:endCondLst>
                                            <p:cond evt="onStopAudio" delay="0">
                                              <p:tgtEl>
                                                <p:sldTgt/>
                                              </p:tgtEl>
                                            </p:cond>
                                          </p:endCondLst>
                                        </p:cTn>
                                        <p:tgtEl>
                                          <p:sndTgt r:embed="rId4" name="Buzzer.wav"/>
                                        </p:tgtEl>
                                      </p:cMediaNode>
                                    </p:audio>
                                  </p:subTnLst>
                                </p:cTn>
                              </p:par>
                            </p:childTnLst>
                          </p:cTn>
                        </p:par>
                        <p:par>
                          <p:cTn id="61" fill="hold" nodeType="afterGroup">
                            <p:stCondLst>
                              <p:cond delay="200"/>
                            </p:stCondLst>
                            <p:childTnLst>
                              <p:par>
                                <p:cTn id="62" presetID="10" presetClass="exit" presetSubtype="0" fill="hold" nodeType="afterEffect">
                                  <p:stCondLst>
                                    <p:cond delay="500"/>
                                  </p:stCondLst>
                                  <p:childTnLst>
                                    <p:animEffect transition="out" filter="fade">
                                      <p:cBhvr>
                                        <p:cTn id="63" dur="200"/>
                                        <p:tgtEl>
                                          <p:spTgt spid="438318"/>
                                        </p:tgtEl>
                                      </p:cBhvr>
                                    </p:animEffect>
                                    <p:set>
                                      <p:cBhvr>
                                        <p:cTn id="6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5" restart="whenNotActive" fill="hold" evtFilter="cancelBubble" nodeType="interactiveSeq">
                <p:stCondLst>
                  <p:cond evt="onClick" delay="0">
                    <p:tgtEl>
                      <p:spTgt spid="43828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path" presetSubtype="0" fill="hold" nodeType="withEffect">
                                  <p:stCondLst>
                                    <p:cond delay="0"/>
                                  </p:stCondLst>
                                  <p:childTnLst>
                                    <p:animMotion origin="layout" path="M -0.99688 0.34699 L -0.99688 0.34699 " pathEditMode="fixed" rAng="0" ptsTypes="AA">
                                      <p:cBhvr>
                                        <p:cTn id="69" dur="10" fill="hold"/>
                                        <p:tgtEl>
                                          <p:spTgt spid="438305"/>
                                        </p:tgtEl>
                                        <p:attrNameLst>
                                          <p:attrName>ppt_x</p:attrName>
                                          <p:attrName>ppt_y</p:attrName>
                                        </p:attrNameLst>
                                      </p:cBhvr>
                                      <p:rCtr x="0" y="0"/>
                                    </p:animMotion>
                                  </p:childTnLst>
                                </p:cTn>
                              </p:par>
                              <p:par>
                                <p:cTn id="70" presetID="3" presetClass="entr" presetSubtype="0" fill="hold" grpId="0" nodeType="withEffect">
                                  <p:stCondLst>
                                    <p:cond delay="0"/>
                                  </p:stCondLst>
                                  <p:childTnLst>
                                    <p:set>
                                      <p:cBhvr>
                                        <p:cTn id="71" dur="1" fill="hold">
                                          <p:stCondLst>
                                            <p:cond delay="0"/>
                                          </p:stCondLst>
                                        </p:cTn>
                                        <p:tgtEl>
                                          <p:spTgt spid="438285"/>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438305"/>
                                        </p:tgtEl>
                                        <p:attrNameLst>
                                          <p:attrName>style.visibility</p:attrName>
                                        </p:attrNameLst>
                                      </p:cBhvr>
                                      <p:to>
                                        <p:strVal val="visible"/>
                                      </p:to>
                                    </p:set>
                                    <p:animEffect transition="in" filter="fade">
                                      <p:cBhvr>
                                        <p:cTn id="74" dur="200"/>
                                        <p:tgtEl>
                                          <p:spTgt spid="438305"/>
                                        </p:tgtEl>
                                      </p:cBhvr>
                                    </p:animEffect>
                                  </p:childTnLst>
                                  <p:subTnLst>
                                    <p:audio>
                                      <p:cMediaNode>
                                        <p:cTn display="0" masterRel="sameClick">
                                          <p:stCondLst>
                                            <p:cond evt="begin" delay="0">
                                              <p:tn val="72"/>
                                            </p:cond>
                                          </p:stCondLst>
                                          <p:endCondLst>
                                            <p:cond evt="onStopAudio" delay="0">
                                              <p:tgtEl>
                                                <p:sldTgt/>
                                              </p:tgtEl>
                                            </p:cond>
                                          </p:endCondLst>
                                        </p:cTn>
                                        <p:tgtEl>
                                          <p:sndTgt r:embed="rId4" name="Buzzer.wav"/>
                                        </p:tgtEl>
                                      </p:cMediaNode>
                                    </p:audio>
                                  </p:subTnLst>
                                </p:cTn>
                              </p:par>
                            </p:childTnLst>
                          </p:cTn>
                        </p:par>
                        <p:par>
                          <p:cTn id="75" fill="hold" nodeType="afterGroup">
                            <p:stCondLst>
                              <p:cond delay="200"/>
                            </p:stCondLst>
                            <p:childTnLst>
                              <p:par>
                                <p:cTn id="76" presetID="10" presetClass="exit" presetSubtype="0" fill="hold" nodeType="afterEffect">
                                  <p:stCondLst>
                                    <p:cond delay="500"/>
                                  </p:stCondLst>
                                  <p:childTnLst>
                                    <p:animEffect transition="out" filter="fade">
                                      <p:cBhvr>
                                        <p:cTn id="77" dur="200"/>
                                        <p:tgtEl>
                                          <p:spTgt spid="438305"/>
                                        </p:tgtEl>
                                      </p:cBhvr>
                                    </p:animEffect>
                                    <p:set>
                                      <p:cBhvr>
                                        <p:cTn id="7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9" restart="whenNotActive" fill="hold" evtFilter="cancelBubble" nodeType="interactiveSeq">
                <p:stCondLst>
                  <p:cond evt="onClick" delay="0">
                    <p:tgtEl>
                      <p:spTgt spid="43829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2" presetClass="exit" presetSubtype="1" fill="hold" nodeType="clickEffect">
                                  <p:stCondLst>
                                    <p:cond delay="0"/>
                                  </p:stCondLst>
                                  <p:childTnLst>
                                    <p:animEffect transition="out" filter="slide(fromTop)">
                                      <p:cBhvr>
                                        <p:cTn id="83" dur="300"/>
                                        <p:tgtEl>
                                          <p:spTgt spid="438297"/>
                                        </p:tgtEl>
                                      </p:cBhvr>
                                    </p:animEffect>
                                    <p:set>
                                      <p:cBhvr>
                                        <p:cTn id="8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5" restart="whenNotActive" fill="hold" evtFilter="cancelBubble" nodeType="interactiveSeq">
                <p:stCondLst>
                  <p:cond evt="onClick" delay="0">
                    <p:tgtEl>
                      <p:spTgt spid="438301"/>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2" presetClass="exit" presetSubtype="1" fill="hold" nodeType="clickEffect">
                                  <p:stCondLst>
                                    <p:cond delay="0"/>
                                  </p:stCondLst>
                                  <p:childTnLst>
                                    <p:animEffect transition="out" filter="slide(fromTop)">
                                      <p:cBhvr>
                                        <p:cTn id="89" dur="300"/>
                                        <p:tgtEl>
                                          <p:spTgt spid="438301"/>
                                        </p:tgtEl>
                                      </p:cBhvr>
                                    </p:animEffect>
                                    <p:set>
                                      <p:cBhvr>
                                        <p:cTn id="90"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91" restart="whenNotActive" fill="hold" evtFilter="cancelBubble" nodeType="interactiveSeq">
                <p:stCondLst>
                  <p:cond evt="onClick" delay="0">
                    <p:tgtEl>
                      <p:spTgt spid="43830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12" presetClass="exit" presetSubtype="1" fill="hold" nodeType="clickEffect">
                                  <p:stCondLst>
                                    <p:cond delay="0"/>
                                  </p:stCondLst>
                                  <p:childTnLst>
                                    <p:animEffect transition="out" filter="slide(fromTop)">
                                      <p:cBhvr>
                                        <p:cTn id="95" dur="400"/>
                                        <p:tgtEl>
                                          <p:spTgt spid="438302"/>
                                        </p:tgtEl>
                                      </p:cBhvr>
                                    </p:animEffect>
                                    <p:set>
                                      <p:cBhvr>
                                        <p:cTn id="96"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97" restart="whenNotActive" fill="hold" evtFilter="cancelBubble" nodeType="interactiveSeq">
                <p:stCondLst>
                  <p:cond evt="onClick" delay="0">
                    <p:tgtEl>
                      <p:spTgt spid="43830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2" presetClass="exit" presetSubtype="1" fill="hold" nodeType="clickEffect">
                                  <p:stCondLst>
                                    <p:cond delay="0"/>
                                  </p:stCondLst>
                                  <p:childTnLst>
                                    <p:animEffect transition="out" filter="slide(fromTop)">
                                      <p:cBhvr>
                                        <p:cTn id="101" dur="300"/>
                                        <p:tgtEl>
                                          <p:spTgt spid="438303"/>
                                        </p:tgtEl>
                                      </p:cBhvr>
                                    </p:animEffect>
                                    <p:set>
                                      <p:cBhvr>
                                        <p:cTn id="102"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03" restart="whenNotActive" fill="hold" evtFilter="cancelBubble" nodeType="interactiveSeq">
                <p:stCondLst>
                  <p:cond evt="onClick" delay="0">
                    <p:tgtEl>
                      <p:spTgt spid="438331"/>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42" presetClass="path" presetSubtype="0" fill="hold" nodeType="clickEffect">
                                  <p:stCondLst>
                                    <p:cond delay="0"/>
                                  </p:stCondLst>
                                  <p:childTnLst>
                                    <p:animMotion origin="layout" path="M -0.97014 -0.19352 L -0.97014 -0.19352 " pathEditMode="fixed" rAng="0" ptsTypes="AA">
                                      <p:cBhvr>
                                        <p:cTn id="107" dur="10" fill="hold"/>
                                        <p:tgtEl>
                                          <p:spTgt spid="438297"/>
                                        </p:tgtEl>
                                        <p:attrNameLst>
                                          <p:attrName>ppt_x</p:attrName>
                                          <p:attrName>ppt_y</p:attrName>
                                        </p:attrNameLst>
                                      </p:cBhvr>
                                      <p:rCtr x="0" y="0"/>
                                    </p:animMotion>
                                  </p:childTnLst>
                                </p:cTn>
                              </p:par>
                              <p:par>
                                <p:cTn id="108" presetID="42" presetClass="path" presetSubtype="0" fill="hold" nodeType="withEffect">
                                  <p:stCondLst>
                                    <p:cond delay="0"/>
                                  </p:stCondLst>
                                  <p:childTnLst>
                                    <p:animMotion origin="layout" path="M -0.97014 -0.19352 L -0.97014 -0.19352 " pathEditMode="fixed" rAng="0" ptsTypes="AA">
                                      <p:cBhvr>
                                        <p:cTn id="109" dur="10" fill="hold"/>
                                        <p:tgtEl>
                                          <p:spTgt spid="438303"/>
                                        </p:tgtEl>
                                        <p:attrNameLst>
                                          <p:attrName>ppt_x</p:attrName>
                                          <p:attrName>ppt_y</p:attrName>
                                        </p:attrNameLst>
                                      </p:cBhvr>
                                      <p:rCtr x="0" y="0"/>
                                    </p:animMotion>
                                  </p:childTnLst>
                                </p:cTn>
                              </p:par>
                              <p:par>
                                <p:cTn id="110" presetID="42" presetClass="path" presetSubtype="0" fill="hold" nodeType="withEffect">
                                  <p:stCondLst>
                                    <p:cond delay="0"/>
                                  </p:stCondLst>
                                  <p:childTnLst>
                                    <p:animMotion origin="layout" path="M -0.97014 -0.19353 L -0.97014 -0.19353 " pathEditMode="fixed" rAng="0" ptsTypes="AA">
                                      <p:cBhvr>
                                        <p:cTn id="111" dur="10" fill="hold"/>
                                        <p:tgtEl>
                                          <p:spTgt spid="438302"/>
                                        </p:tgtEl>
                                        <p:attrNameLst>
                                          <p:attrName>ppt_x</p:attrName>
                                          <p:attrName>ppt_y</p:attrName>
                                        </p:attrNameLst>
                                      </p:cBhvr>
                                      <p:rCtr x="0" y="0"/>
                                    </p:animMotion>
                                  </p:childTnLst>
                                </p:cTn>
                              </p:par>
                              <p:par>
                                <p:cTn id="112" presetID="42" presetClass="path" presetSubtype="0" fill="hold" nodeType="withEffect">
                                  <p:stCondLst>
                                    <p:cond delay="0"/>
                                  </p:stCondLst>
                                  <p:childTnLst>
                                    <p:animMotion origin="layout" path="M -0.97014 -0.19353 L -0.97014 -0.19353 " pathEditMode="fixed" rAng="0" ptsTypes="AA">
                                      <p:cBhvr>
                                        <p:cTn id="113" dur="10" fill="hold"/>
                                        <p:tgtEl>
                                          <p:spTgt spid="438301"/>
                                        </p:tgtEl>
                                        <p:attrNameLst>
                                          <p:attrName>ppt_x</p:attrName>
                                          <p:attrName>ppt_y</p:attrName>
                                        </p:attrNameLst>
                                      </p:cBhvr>
                                      <p:rCtr x="0" y="0"/>
                                    </p:animMotion>
                                  </p:childTnLst>
                                </p:cTn>
                              </p:par>
                              <p:par>
                                <p:cTn id="114" presetID="42" presetClass="path" presetSubtype="0" fill="hold" grpId="1" nodeType="withEffect">
                                  <p:stCondLst>
                                    <p:cond delay="0"/>
                                  </p:stCondLst>
                                  <p:iterate type="lt">
                                    <p:tmPct val="0"/>
                                  </p:iterate>
                                  <p:childTnLst>
                                    <p:animMotion origin="layout" path="M -0.96737 0.41436 L -0.96737 0.41436 " pathEditMode="fixed" rAng="0" ptsTypes="AA">
                                      <p:cBhvr>
                                        <p:cTn id="115" dur="10" fill="hold"/>
                                        <p:tgtEl>
                                          <p:spTgt spid="438335">
                                            <p:bg/>
                                          </p:spTgt>
                                        </p:tgtEl>
                                        <p:attrNameLst>
                                          <p:attrName>ppt_x</p:attrName>
                                          <p:attrName>ppt_y</p:attrName>
                                        </p:attrNameLst>
                                      </p:cBhvr>
                                      <p:rCtr x="0" y="0"/>
                                    </p:animMotion>
                                  </p:childTnLst>
                                </p:cTn>
                              </p:par>
                              <p:par>
                                <p:cTn id="116" presetID="42" presetClass="path" presetSubtype="0" fill="hold" grpId="1" nodeType="withEffect">
                                  <p:stCondLst>
                                    <p:cond delay="0"/>
                                  </p:stCondLst>
                                  <p:iterate type="lt">
                                    <p:tmPct val="0"/>
                                  </p:iterate>
                                  <p:childTnLst>
                                    <p:animMotion origin="layout" path="M -0.9764 0.41436 L -0.9764 0.41436 " pathEditMode="fixed" rAng="0" ptsTypes="AA">
                                      <p:cBhvr>
                                        <p:cTn id="117" dur="10" fill="hold"/>
                                        <p:tgtEl>
                                          <p:spTgt spid="438335">
                                            <p:txEl>
                                              <p:pRg st="0" end="0"/>
                                            </p:txEl>
                                          </p:spTgt>
                                        </p:tgtEl>
                                        <p:attrNameLst>
                                          <p:attrName>ppt_x</p:attrName>
                                          <p:attrName>ppt_y</p:attrName>
                                        </p:attrNameLst>
                                      </p:cBhvr>
                                      <p:rCtr x="0" y="0"/>
                                    </p:animMotion>
                                  </p:childTnLst>
                                </p:cTn>
                              </p:par>
                              <p:par>
                                <p:cTn id="118" presetID="1" presetClass="exit" presetSubtype="0" fill="hold" grpId="2" nodeType="withEffect">
                                  <p:stCondLst>
                                    <p:cond delay="0"/>
                                  </p:stCondLst>
                                  <p:childTnLst>
                                    <p:set>
                                      <p:cBhvr>
                                        <p:cTn id="119" dur="1" fill="hold">
                                          <p:stCondLst>
                                            <p:cond delay="0"/>
                                          </p:stCondLst>
                                        </p:cTn>
                                        <p:tgtEl>
                                          <p:spTgt spid="438335">
                                            <p:txEl>
                                              <p:pRg st="0" end="0"/>
                                            </p:txEl>
                                          </p:spTgt>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438335">
                                            <p:bg/>
                                          </p:spTgt>
                                        </p:tgtEl>
                                        <p:attrNameLst>
                                          <p:attrName>style.visibility</p:attrName>
                                        </p:attrNameLst>
                                      </p:cBhvr>
                                      <p:to>
                                        <p:strVal val="hidden"/>
                                      </p:to>
                                    </p:set>
                                  </p:childTnLst>
                                </p:cTn>
                              </p:par>
                            </p:childTnLst>
                          </p:cTn>
                        </p:par>
                        <p:par>
                          <p:cTn id="122" fill="hold" nodeType="afterGroup">
                            <p:stCondLst>
                              <p:cond delay="10"/>
                            </p:stCondLst>
                            <p:childTnLst>
                              <p:par>
                                <p:cTn id="123" presetID="12" presetClass="exit" presetSubtype="1" fill="hold" nodeType="afterEffect">
                                  <p:stCondLst>
                                    <p:cond delay="0"/>
                                  </p:stCondLst>
                                  <p:childTnLst>
                                    <p:animEffect transition="out" filter="slide(fromTop)">
                                      <p:cBhvr>
                                        <p:cTn id="124" dur="1000"/>
                                        <p:tgtEl>
                                          <p:spTgt spid="438332"/>
                                        </p:tgtEl>
                                      </p:cBhvr>
                                    </p:animEffect>
                                    <p:set>
                                      <p:cBhvr>
                                        <p:cTn id="125" dur="1" fill="hold">
                                          <p:stCondLst>
                                            <p:cond delay="999"/>
                                          </p:stCondLst>
                                        </p:cTn>
                                        <p:tgtEl>
                                          <p:spTgt spid="438332"/>
                                        </p:tgtEl>
                                        <p:attrNameLst>
                                          <p:attrName>style.visibility</p:attrName>
                                        </p:attrNameLst>
                                      </p:cBhvr>
                                      <p:to>
                                        <p:strVal val="hidden"/>
                                      </p:to>
                                    </p:set>
                                  </p:childTnLst>
                                </p:cTn>
                              </p:par>
                            </p:childTnLst>
                          </p:cTn>
                        </p:par>
                        <p:par>
                          <p:cTn id="126" fill="hold" nodeType="afterGroup">
                            <p:stCondLst>
                              <p:cond delay="1010"/>
                            </p:stCondLst>
                            <p:childTnLst>
                              <p:par>
                                <p:cTn id="127" presetID="10" presetClass="entr" presetSubtype="0" fill="hold" grpId="5" nodeType="afterEffect">
                                  <p:stCondLst>
                                    <p:cond delay="490"/>
                                  </p:stCondLst>
                                  <p:childTnLst>
                                    <p:set>
                                      <p:cBhvr>
                                        <p:cTn id="128" dur="1" fill="hold">
                                          <p:stCondLst>
                                            <p:cond delay="0"/>
                                          </p:stCondLst>
                                        </p:cTn>
                                        <p:tgtEl>
                                          <p:spTgt spid="438335">
                                            <p:bg/>
                                          </p:spTgt>
                                        </p:tgtEl>
                                        <p:attrNameLst>
                                          <p:attrName>style.visibility</p:attrName>
                                        </p:attrNameLst>
                                      </p:cBhvr>
                                      <p:to>
                                        <p:strVal val="visible"/>
                                      </p:to>
                                    </p:set>
                                    <p:animEffect transition="in" filter="fade">
                                      <p:cBhvr>
                                        <p:cTn id="129" dur="500"/>
                                        <p:tgtEl>
                                          <p:spTgt spid="438335">
                                            <p:bg/>
                                          </p:spTgt>
                                        </p:tgtEl>
                                      </p:cBhvr>
                                    </p:animEffect>
                                  </p:childTnLst>
                                </p:cTn>
                              </p:par>
                            </p:childTnLst>
                          </p:cTn>
                        </p:par>
                        <p:par>
                          <p:cTn id="130" fill="hold" nodeType="afterGroup">
                            <p:stCondLst>
                              <p:cond delay="2000"/>
                            </p:stCondLst>
                            <p:childTnLst>
                              <p:par>
                                <p:cTn id="131" presetID="10" presetClass="entr" presetSubtype="0" fill="hold" grpId="4" nodeType="afterEffect">
                                  <p:stCondLst>
                                    <p:cond delay="0"/>
                                  </p:stCondLst>
                                  <p:iterate type="lt">
                                    <p:tmPct val="0"/>
                                  </p:iterate>
                                  <p:childTnLst>
                                    <p:set>
                                      <p:cBhvr>
                                        <p:cTn id="132" dur="1" fill="hold">
                                          <p:stCondLst>
                                            <p:cond delay="0"/>
                                          </p:stCondLst>
                                        </p:cTn>
                                        <p:tgtEl>
                                          <p:spTgt spid="438335">
                                            <p:txEl>
                                              <p:pRg st="0" end="0"/>
                                            </p:txEl>
                                          </p:spTgt>
                                        </p:tgtEl>
                                        <p:attrNameLst>
                                          <p:attrName>style.visibility</p:attrName>
                                        </p:attrNameLst>
                                      </p:cBhvr>
                                      <p:to>
                                        <p:strVal val="visible"/>
                                      </p:to>
                                    </p:set>
                                    <p:animEffect transition="in" filter="fade">
                                      <p:cBhvr>
                                        <p:cTn id="133" dur="500"/>
                                        <p:tgtEl>
                                          <p:spTgt spid="438335">
                                            <p:txEl>
                                              <p:pRg st="0" end="0"/>
                                            </p:txEl>
                                          </p:spTgt>
                                        </p:tgtEl>
                                      </p:cBhvr>
                                    </p:animEffect>
                                  </p:childTnLst>
                                </p:cTn>
                              </p:par>
                            </p:childTnLst>
                          </p:cTn>
                        </p:par>
                        <p:par>
                          <p:cTn id="134" fill="hold" nodeType="afterGroup">
                            <p:stCondLst>
                              <p:cond delay="2500"/>
                            </p:stCondLst>
                            <p:childTnLst>
                              <p:par>
                                <p:cTn id="135" presetID="27" presetClass="entr" presetSubtype="0" fill="hold" grpId="3" nodeType="afterEffect">
                                  <p:stCondLst>
                                    <p:cond delay="0"/>
                                  </p:stCondLst>
                                  <p:iterate type="lt">
                                    <p:tmPct val="50000"/>
                                  </p:iterate>
                                  <p:childTnLst>
                                    <p:set>
                                      <p:cBhvr>
                                        <p:cTn id="136"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37"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38"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39"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40" restart="whenNotActive" fill="hold" evtFilter="cancelBubble" nodeType="interactiveSeq">
                <p:stCondLst>
                  <p:cond evt="onClick" delay="0">
                    <p:tgtEl>
                      <p:spTgt spid="43833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 presetClass="entr" presetSubtype="0" fill="hold" grpId="1" nodeType="clickEffect">
                                  <p:stCondLst>
                                    <p:cond delay="0"/>
                                  </p:stCondLst>
                                  <p:childTnLst>
                                    <p:set>
                                      <p:cBhvr>
                                        <p:cTn id="144" dur="1" fill="hold">
                                          <p:stCondLst>
                                            <p:cond delay="0"/>
                                          </p:stCondLst>
                                        </p:cTn>
                                        <p:tgtEl>
                                          <p:spTgt spid="438286"/>
                                        </p:tgtEl>
                                        <p:attrNameLst>
                                          <p:attrName>style.visibility</p:attrName>
                                        </p:attrNameLst>
                                      </p:cBhvr>
                                      <p:to>
                                        <p:strVal val="visible"/>
                                      </p:to>
                                    </p:set>
                                  </p:childTnLst>
                                </p:cTn>
                              </p:par>
                              <p:par>
                                <p:cTn id="145" presetID="3" presetClass="exit" presetSubtype="0" fill="hold" grpId="2" nodeType="withEffect">
                                  <p:stCondLst>
                                    <p:cond delay="0"/>
                                  </p:stCondLst>
                                  <p:childTnLst>
                                    <p:set>
                                      <p:cBhvr>
                                        <p:cTn id="146" dur="1" fill="hold">
                                          <p:stCondLst>
                                            <p:cond delay="0"/>
                                          </p:stCondLst>
                                        </p:cTn>
                                        <p:tgtEl>
                                          <p:spTgt spid="438287"/>
                                        </p:tgtEl>
                                        <p:attrNameLst>
                                          <p:attrName>style.visibility</p:attrName>
                                        </p:attrNameLst>
                                      </p:cBhvr>
                                      <p:to>
                                        <p:strVal val="hidden"/>
                                      </p:to>
                                    </p:set>
                                  </p:childTnLst>
                                </p:cTn>
                              </p:par>
                              <p:par>
                                <p:cTn id="147" presetID="3" presetClass="exit" presetSubtype="0" fill="hold" grpId="1" nodeType="withEffect">
                                  <p:stCondLst>
                                    <p:cond delay="0"/>
                                  </p:stCondLst>
                                  <p:childTnLst>
                                    <p:set>
                                      <p:cBhvr>
                                        <p:cTn id="148" dur="1" fill="hold">
                                          <p:stCondLst>
                                            <p:cond delay="0"/>
                                          </p:stCondLst>
                                        </p:cTn>
                                        <p:tgtEl>
                                          <p:spTgt spid="438288"/>
                                        </p:tgtEl>
                                        <p:attrNameLst>
                                          <p:attrName>style.visibility</p:attrName>
                                        </p:attrNameLst>
                                      </p:cBhvr>
                                      <p:to>
                                        <p:strVal val="hidden"/>
                                      </p:to>
                                    </p:set>
                                  </p:childTnLst>
                                </p:cTn>
                              </p:par>
                              <p:par>
                                <p:cTn id="149" presetID="3" presetClass="exit" presetSubtype="0" fill="hold" grpId="1" nodeType="withEffect">
                                  <p:stCondLst>
                                    <p:cond delay="0"/>
                                  </p:stCondLst>
                                  <p:childTnLst>
                                    <p:set>
                                      <p:cBhvr>
                                        <p:cTn id="150" dur="1" fill="hold">
                                          <p:stCondLst>
                                            <p:cond delay="0"/>
                                          </p:stCondLst>
                                        </p:cTn>
                                        <p:tgtEl>
                                          <p:spTgt spid="438283"/>
                                        </p:tgtEl>
                                        <p:attrNameLst>
                                          <p:attrName>style.visibility</p:attrName>
                                        </p:attrNameLst>
                                      </p:cBhvr>
                                      <p:to>
                                        <p:strVal val="hidden"/>
                                      </p:to>
                                    </p:set>
                                  </p:childTnLst>
                                </p:cTn>
                              </p:par>
                              <p:par>
                                <p:cTn id="151" presetID="3" presetClass="exit" presetSubtype="0" fill="hold" grpId="1" nodeType="withEffect">
                                  <p:stCondLst>
                                    <p:cond delay="0"/>
                                  </p:stCondLst>
                                  <p:childTnLst>
                                    <p:set>
                                      <p:cBhvr>
                                        <p:cTn id="152" dur="1" fill="hold">
                                          <p:stCondLst>
                                            <p:cond delay="0"/>
                                          </p:stCondLst>
                                        </p:cTn>
                                        <p:tgtEl>
                                          <p:spTgt spid="438284"/>
                                        </p:tgtEl>
                                        <p:attrNameLst>
                                          <p:attrName>style.visibility</p:attrName>
                                        </p:attrNameLst>
                                      </p:cBhvr>
                                      <p:to>
                                        <p:strVal val="hidden"/>
                                      </p:to>
                                    </p:set>
                                  </p:childTnLst>
                                </p:cTn>
                              </p:par>
                              <p:par>
                                <p:cTn id="153" presetID="3" presetClass="exit" presetSubtype="0" fill="hold" grpId="1" nodeType="withEffect">
                                  <p:stCondLst>
                                    <p:cond delay="0"/>
                                  </p:stCondLst>
                                  <p:childTnLst>
                                    <p:set>
                                      <p:cBhvr>
                                        <p:cTn id="15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55" restart="whenNotActive" fill="hold" evtFilter="cancelBubble" nodeType="interactiveSeq">
                <p:stCondLst>
                  <p:cond evt="onClick" delay="0">
                    <p:tgtEl>
                      <p:spTgt spid="7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afterEffect">
                                  <p:stCondLst>
                                    <p:cond delay="0"/>
                                  </p:stCondLst>
                                  <p:iterate type="lt">
                                    <p:tmPct val="0"/>
                                  </p:iterate>
                                  <p:childTnLst>
                                    <p:animEffect transition="out" filter="fade">
                                      <p:cBhvr>
                                        <p:cTn id="159" dur="500"/>
                                        <p:tgtEl>
                                          <p:spTgt spid="438335">
                                            <p:txEl>
                                              <p:pRg st="0" end="0"/>
                                            </p:txEl>
                                          </p:spTgt>
                                        </p:tgtEl>
                                      </p:cBhvr>
                                    </p:animEffect>
                                    <p:set>
                                      <p:cBhvr>
                                        <p:cTn id="160" dur="1" fill="hold">
                                          <p:stCondLst>
                                            <p:cond delay="499"/>
                                          </p:stCondLst>
                                        </p:cTn>
                                        <p:tgtEl>
                                          <p:spTgt spid="438335">
                                            <p:txEl>
                                              <p:pRg st="0" end="0"/>
                                            </p:txEl>
                                          </p:spTgt>
                                        </p:tgtEl>
                                        <p:attrNameLst>
                                          <p:attrName>style.visibility</p:attrName>
                                        </p:attrNameLst>
                                      </p:cBhvr>
                                      <p:to>
                                        <p:strVal val="hidden"/>
                                      </p:to>
                                    </p:set>
                                  </p:childTnLst>
                                </p:cTn>
                              </p:par>
                            </p:childTnLst>
                          </p:cTn>
                        </p:par>
                        <p:par>
                          <p:cTn id="161" fill="hold">
                            <p:stCondLst>
                              <p:cond delay="500"/>
                            </p:stCondLst>
                            <p:childTnLst>
                              <p:par>
                                <p:cTn id="162" presetID="10" presetClass="exit" presetSubtype="0" fill="hold" grpId="0" nodeType="afterEffect">
                                  <p:stCondLst>
                                    <p:cond delay="0"/>
                                  </p:stCondLst>
                                  <p:iterate type="lt">
                                    <p:tmPct val="0"/>
                                  </p:iterate>
                                  <p:childTnLst>
                                    <p:animEffect transition="out" filter="fade">
                                      <p:cBhvr>
                                        <p:cTn id="163" dur="500"/>
                                        <p:tgtEl>
                                          <p:spTgt spid="438335">
                                            <p:bg/>
                                          </p:spTgt>
                                        </p:tgtEl>
                                      </p:cBhvr>
                                    </p:animEffect>
                                    <p:set>
                                      <p:cBhvr>
                                        <p:cTn id="164"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5</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560443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7</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7</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36230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0</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1</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2</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3</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4</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5</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6</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7</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Answer 8</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8</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Question</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3729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76200"/>
            <a:ext cx="31994475" cy="1371600"/>
          </a:xfrm>
          <a:prstGeom prst="rect">
            <a:avLst/>
          </a:prstGeom>
          <a:noFill/>
          <a:ln>
            <a:noFill/>
          </a:ln>
          <a:effec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52400"/>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17</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The Bull</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Bull Fighter</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Cape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Sword</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Blood</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Roses</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The Crowd</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Something you would</a:t>
            </a:r>
            <a:br>
              <a:rPr lang="en-US" altLang="en-US" sz="4400" b="1" dirty="0">
                <a:effectLst>
                  <a:outerShdw blurRad="38100" dist="38100" dir="2700000" algn="tl">
                    <a:srgbClr val="C0C0C0"/>
                  </a:outerShdw>
                </a:effectLst>
              </a:rPr>
            </a:br>
            <a:r>
              <a:rPr lang="en-US" altLang="en-US" sz="4400" b="1" dirty="0">
                <a:effectLst>
                  <a:outerShdw blurRad="38100" dist="38100" dir="2700000" algn="tl">
                    <a:srgbClr val="C0C0C0"/>
                  </a:outerShdw>
                </a:effectLst>
              </a:rPr>
              <a:t>see at a bullfight</a:t>
            </a:r>
          </a:p>
        </p:txBody>
      </p:sp>
      <p:pic>
        <p:nvPicPr>
          <p:cNvPr id="78" name="Picture 100">
            <a:hlinkClick r:id="" action="ppaction://macro?name=Begin_Round"/>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3786444"/>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uiExpand="1" build="allAtOnce" animBg="1" autoUpdateAnimBg="0"/>
      <p:bldP spid="438335" grpId="1" uiExpand="1" build="allAtOnce" animBg="1" autoUpdateAnimBg="0"/>
      <p:bldP spid="438335" grpId="2" uiExpand="1" build="allAtOnce" animBg="1" autoUpdateAnimBg="0"/>
      <p:bldP spid="438335" grpId="3" build="allAtOnce" autoUpdateAnimBg="0"/>
      <p:bldP spid="438335" grpId="4" build="allAtOnce" autoUpdateAnimBg="0"/>
      <p:bldP spid="438335" grpId="5"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24</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20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17</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11</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7</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Cheddar</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Swiss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American</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Blue</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Parmesan</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Pepper Jack</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Mozzarella</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Goat / Feta</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Name a kind of cheese</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60567"/>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36</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Balloons</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Tires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Beach Ball</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Raft/Inner Tube</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err="1">
                <a:solidFill>
                  <a:schemeClr val="bg1"/>
                </a:solidFill>
                <a:effectLst/>
                <a:latin typeface="Impact" pitchFamily="34" charset="0"/>
              </a:rPr>
              <a:t>Floaties</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Sports Balls</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Lungs</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Air Mattress</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Name something you fill with air.</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55762"/>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21</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16</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Elderly People</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Snails/Slugs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Turtles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Babies</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The DMV</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Worms</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Glaciers</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Sloths</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Name something that moves very slowly.</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 descr="Small grid">
            <a:hlinkClick r:id="" action="ppaction://macro?name=Score_5"/>
          </p:cNvPr>
          <p:cNvSpPr>
            <a:spLocks noChangeArrowheads="1"/>
          </p:cNvSpPr>
          <p:nvPr/>
        </p:nvSpPr>
        <p:spPr bwMode="auto">
          <a:xfrm>
            <a:off x="7433469" y="25820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80" name="Rectangle 7" descr="Small grid">
            <a:hlinkClick r:id="" action="ppaction://macro?name=Score_5"/>
          </p:cNvPr>
          <p:cNvSpPr>
            <a:spLocks noChangeArrowheads="1"/>
          </p:cNvSpPr>
          <p:nvPr/>
        </p:nvSpPr>
        <p:spPr bwMode="auto">
          <a:xfrm>
            <a:off x="7464425" y="25729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Tree>
    <p:extLst>
      <p:ext uri="{BB962C8B-B14F-4D97-AF65-F5344CB8AC3E}">
        <p14:creationId xmlns:p14="http://schemas.microsoft.com/office/powerpoint/2010/main" val="1431673647"/>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43828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42" presetClass="path" presetSubtype="0" fill="hold" nodeType="withEffect">
                                  <p:stCondLst>
                                    <p:cond delay="0"/>
                                  </p:stCondLst>
                                  <p:childTnLst>
                                    <p:animMotion origin="layout" path="M -0.69688 0.34699 L -0.69688 0.34699 " pathEditMode="fixed" rAng="0" ptsTypes="AA">
                                      <p:cBhvr>
                                        <p:cTn id="57" dur="10" fill="hold"/>
                                        <p:tgtEl>
                                          <p:spTgt spid="438327"/>
                                        </p:tgtEl>
                                        <p:attrNameLst>
                                          <p:attrName>ppt_x</p:attrName>
                                          <p:attrName>ppt_y</p:attrName>
                                        </p:attrNameLst>
                                      </p:cBhvr>
                                      <p:rCtr x="0" y="0"/>
                                    </p:animMotion>
                                  </p:childTnLst>
                                </p:cTn>
                              </p:par>
                              <p:par>
                                <p:cTn id="58" presetID="3" presetClass="entr" presetSubtype="0" fill="hold" grpId="0" nodeType="withEffect">
                                  <p:stCondLst>
                                    <p:cond delay="0"/>
                                  </p:stCondLst>
                                  <p:childTnLst>
                                    <p:set>
                                      <p:cBhvr>
                                        <p:cTn id="59" dur="1" fill="hold">
                                          <p:stCondLst>
                                            <p:cond delay="0"/>
                                          </p:stCondLst>
                                        </p:cTn>
                                        <p:tgtEl>
                                          <p:spTgt spid="438283"/>
                                        </p:tgtEl>
                                        <p:attrNameLst>
                                          <p:attrName>style.visibility</p:attrName>
                                        </p:attrNameLst>
                                      </p:cBhvr>
                                      <p:to>
                                        <p:strVal val="visible"/>
                                      </p:to>
                                    </p:set>
                                  </p:childTnLst>
                                </p:cTn>
                              </p:par>
                              <p:par>
                                <p:cTn id="60" presetID="3" presetClass="exit" presetSubtype="0" fill="hold" grpId="0" nodeType="withEffect">
                                  <p:stCondLst>
                                    <p:cond delay="0"/>
                                  </p:stCondLst>
                                  <p:childTnLst>
                                    <p:set>
                                      <p:cBhvr>
                                        <p:cTn id="61" dur="1" fill="hold">
                                          <p:stCondLst>
                                            <p:cond delay="0"/>
                                          </p:stCondLst>
                                        </p:cTn>
                                        <p:tgtEl>
                                          <p:spTgt spid="438286"/>
                                        </p:tgtEl>
                                        <p:attrNameLst>
                                          <p:attrName>style.visibility</p:attrName>
                                        </p:attrNameLst>
                                      </p:cBhvr>
                                      <p:to>
                                        <p:strVal val="hidden"/>
                                      </p:to>
                                    </p:set>
                                  </p:childTnLst>
                                </p:cTn>
                              </p:par>
                              <p:par>
                                <p:cTn id="62" presetID="3" presetClass="entr" presetSubtype="0" fill="hold" grpId="0" nodeType="withEffect">
                                  <p:stCondLst>
                                    <p:cond delay="0"/>
                                  </p:stCondLst>
                                  <p:childTnLst>
                                    <p:set>
                                      <p:cBhvr>
                                        <p:cTn id="63" dur="1" fill="hold">
                                          <p:stCondLst>
                                            <p:cond delay="0"/>
                                          </p:stCondLst>
                                        </p:cTn>
                                        <p:tgtEl>
                                          <p:spTgt spid="438287"/>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438327"/>
                                        </p:tgtEl>
                                        <p:attrNameLst>
                                          <p:attrName>style.visibility</p:attrName>
                                        </p:attrNameLst>
                                      </p:cBhvr>
                                      <p:to>
                                        <p:strVal val="visible"/>
                                      </p:to>
                                    </p:set>
                                    <p:animEffect transition="in" filter="fade">
                                      <p:cBhvr>
                                        <p:cTn id="66" dur="200"/>
                                        <p:tgtEl>
                                          <p:spTgt spid="438327"/>
                                        </p:tgtEl>
                                      </p:cBhvr>
                                    </p:animEffect>
                                  </p:childTnLst>
                                  <p:subTnLst>
                                    <p:audio>
                                      <p:cMediaNode>
                                        <p:cTn display="0" masterRel="sameClick">
                                          <p:stCondLst>
                                            <p:cond evt="begin" delay="0">
                                              <p:tn val="64"/>
                                            </p:cond>
                                          </p:stCondLst>
                                          <p:endCondLst>
                                            <p:cond evt="onStopAudio" delay="0">
                                              <p:tgtEl>
                                                <p:sldTgt/>
                                              </p:tgtEl>
                                            </p:cond>
                                          </p:endCondLst>
                                        </p:cTn>
                                        <p:tgtEl>
                                          <p:sndTgt r:embed="rId4" name="Buzzer.wav"/>
                                        </p:tgtEl>
                                      </p:cMediaNode>
                                    </p:audio>
                                  </p:subTnLst>
                                </p:cTn>
                              </p:par>
                            </p:childTnLst>
                          </p:cTn>
                        </p:par>
                        <p:par>
                          <p:cTn id="67" fill="hold" nodeType="afterGroup">
                            <p:stCondLst>
                              <p:cond delay="200"/>
                            </p:stCondLst>
                            <p:childTnLst>
                              <p:par>
                                <p:cTn id="68" presetID="10" presetClass="exit" presetSubtype="0" fill="hold" nodeType="afterEffect">
                                  <p:stCondLst>
                                    <p:cond delay="500"/>
                                  </p:stCondLst>
                                  <p:childTnLst>
                                    <p:animEffect transition="out" filter="fade">
                                      <p:cBhvr>
                                        <p:cTn id="69" dur="200"/>
                                        <p:tgtEl>
                                          <p:spTgt spid="438327"/>
                                        </p:tgtEl>
                                      </p:cBhvr>
                                    </p:animEffect>
                                    <p:set>
                                      <p:cBhvr>
                                        <p:cTn id="70"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71" restart="whenNotActive" fill="hold" evtFilter="cancelBubble" nodeType="interactiveSeq">
                <p:stCondLst>
                  <p:cond evt="onClick" delay="0">
                    <p:tgtEl>
                      <p:spTgt spid="43828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42" presetClass="path" presetSubtype="0" fill="hold" nodeType="withEffect">
                                  <p:stCondLst>
                                    <p:cond delay="0"/>
                                  </p:stCondLst>
                                  <p:childTnLst>
                                    <p:animMotion origin="layout" path="M -0.84723 0.34699 L -0.84723 0.34699 " pathEditMode="fixed" rAng="0" ptsTypes="AA">
                                      <p:cBhvr>
                                        <p:cTn id="75" dur="10" fill="hold"/>
                                        <p:tgtEl>
                                          <p:spTgt spid="438318"/>
                                        </p:tgtEl>
                                        <p:attrNameLst>
                                          <p:attrName>ppt_x</p:attrName>
                                          <p:attrName>ppt_y</p:attrName>
                                        </p:attrNameLst>
                                      </p:cBhvr>
                                      <p:rCtr x="0" y="0"/>
                                    </p:animMotion>
                                  </p:childTnLst>
                                </p:cTn>
                              </p:par>
                              <p:par>
                                <p:cTn id="76" presetID="3" presetClass="entr" presetSubtype="0" fill="hold" grpId="0" nodeType="withEffect">
                                  <p:stCondLst>
                                    <p:cond delay="0"/>
                                  </p:stCondLst>
                                  <p:childTnLst>
                                    <p:set>
                                      <p:cBhvr>
                                        <p:cTn id="77" dur="1" fill="hold">
                                          <p:stCondLst>
                                            <p:cond delay="0"/>
                                          </p:stCondLst>
                                        </p:cTn>
                                        <p:tgtEl>
                                          <p:spTgt spid="438284"/>
                                        </p:tgtEl>
                                        <p:attrNameLst>
                                          <p:attrName>style.visibility</p:attrName>
                                        </p:attrNameLst>
                                      </p:cBhvr>
                                      <p:to>
                                        <p:strVal val="visible"/>
                                      </p:to>
                                    </p:set>
                                  </p:childTnLst>
                                </p:cTn>
                              </p:par>
                              <p:par>
                                <p:cTn id="78" presetID="3" presetClass="exit" presetSubtype="0" fill="hold" grpId="1" nodeType="withEffect">
                                  <p:stCondLst>
                                    <p:cond delay="0"/>
                                  </p:stCondLst>
                                  <p:childTnLst>
                                    <p:set>
                                      <p:cBhvr>
                                        <p:cTn id="79" dur="1" fill="hold">
                                          <p:stCondLst>
                                            <p:cond delay="0"/>
                                          </p:stCondLst>
                                        </p:cTn>
                                        <p:tgtEl>
                                          <p:spTgt spid="438287"/>
                                        </p:tgtEl>
                                        <p:attrNameLst>
                                          <p:attrName>style.visibility</p:attrName>
                                        </p:attrNameLst>
                                      </p:cBhvr>
                                      <p:to>
                                        <p:strVal val="hidden"/>
                                      </p:to>
                                    </p:set>
                                  </p:childTnLst>
                                </p:cTn>
                              </p:par>
                              <p:par>
                                <p:cTn id="80" presetID="3" presetClass="entr" presetSubtype="0" fill="hold" grpId="0" nodeType="withEffect">
                                  <p:stCondLst>
                                    <p:cond delay="0"/>
                                  </p:stCondLst>
                                  <p:childTnLst>
                                    <p:set>
                                      <p:cBhvr>
                                        <p:cTn id="81" dur="1" fill="hold">
                                          <p:stCondLst>
                                            <p:cond delay="0"/>
                                          </p:stCondLst>
                                        </p:cTn>
                                        <p:tgtEl>
                                          <p:spTgt spid="438288"/>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18"/>
                                        </p:tgtEl>
                                        <p:attrNameLst>
                                          <p:attrName>style.visibility</p:attrName>
                                        </p:attrNameLst>
                                      </p:cBhvr>
                                      <p:to>
                                        <p:strVal val="visible"/>
                                      </p:to>
                                    </p:set>
                                    <p:animEffect transition="in" filter="fade">
                                      <p:cBhvr>
                                        <p:cTn id="84" dur="200"/>
                                        <p:tgtEl>
                                          <p:spTgt spid="438318"/>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18"/>
                                        </p:tgtEl>
                                      </p:cBhvr>
                                    </p:animEffect>
                                    <p:set>
                                      <p:cBhvr>
                                        <p:cTn id="88"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9" restart="whenNotActive" fill="hold" evtFilter="cancelBubble" nodeType="interactiveSeq">
                <p:stCondLst>
                  <p:cond evt="onClick" delay="0">
                    <p:tgtEl>
                      <p:spTgt spid="438288"/>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42" presetClass="path" presetSubtype="0" fill="hold" nodeType="withEffect">
                                  <p:stCondLst>
                                    <p:cond delay="0"/>
                                  </p:stCondLst>
                                  <p:childTnLst>
                                    <p:animMotion origin="layout" path="M -0.99688 0.34699 L -0.99688 0.34699 " pathEditMode="fixed" rAng="0" ptsTypes="AA">
                                      <p:cBhvr>
                                        <p:cTn id="93" dur="10" fill="hold"/>
                                        <p:tgtEl>
                                          <p:spTgt spid="438305"/>
                                        </p:tgtEl>
                                        <p:attrNameLst>
                                          <p:attrName>ppt_x</p:attrName>
                                          <p:attrName>ppt_y</p:attrName>
                                        </p:attrNameLst>
                                      </p:cBhvr>
                                      <p:rCtr x="0" y="0"/>
                                    </p:animMotion>
                                  </p:childTnLst>
                                </p:cTn>
                              </p:par>
                              <p:par>
                                <p:cTn id="94" presetID="3" presetClass="entr" presetSubtype="0" fill="hold" grpId="0" nodeType="withEffect">
                                  <p:stCondLst>
                                    <p:cond delay="0"/>
                                  </p:stCondLst>
                                  <p:childTnLst>
                                    <p:set>
                                      <p:cBhvr>
                                        <p:cTn id="95" dur="1" fill="hold">
                                          <p:stCondLst>
                                            <p:cond delay="0"/>
                                          </p:stCondLst>
                                        </p:cTn>
                                        <p:tgtEl>
                                          <p:spTgt spid="438285"/>
                                        </p:tgtEl>
                                        <p:attrNameLst>
                                          <p:attrName>style.visibility</p:attrName>
                                        </p:attrNameLst>
                                      </p:cBhvr>
                                      <p:to>
                                        <p:strVal val="visible"/>
                                      </p:to>
                                    </p:set>
                                  </p:childTnLst>
                                </p:cTn>
                              </p:par>
                              <p:par>
                                <p:cTn id="96" presetID="10" presetClass="entr" presetSubtype="0" fill="hold" nodeType="withEffect">
                                  <p:stCondLst>
                                    <p:cond delay="0"/>
                                  </p:stCondLst>
                                  <p:childTnLst>
                                    <p:set>
                                      <p:cBhvr>
                                        <p:cTn id="97" dur="1" fill="hold">
                                          <p:stCondLst>
                                            <p:cond delay="0"/>
                                          </p:stCondLst>
                                        </p:cTn>
                                        <p:tgtEl>
                                          <p:spTgt spid="438305"/>
                                        </p:tgtEl>
                                        <p:attrNameLst>
                                          <p:attrName>style.visibility</p:attrName>
                                        </p:attrNameLst>
                                      </p:cBhvr>
                                      <p:to>
                                        <p:strVal val="visible"/>
                                      </p:to>
                                    </p:set>
                                    <p:animEffect transition="in" filter="fade">
                                      <p:cBhvr>
                                        <p:cTn id="98" dur="200"/>
                                        <p:tgtEl>
                                          <p:spTgt spid="438305"/>
                                        </p:tgtEl>
                                      </p:cBhvr>
                                    </p:animEffect>
                                  </p:childTnLst>
                                  <p:subTnLst>
                                    <p:audio>
                                      <p:cMediaNode>
                                        <p:cTn display="0" masterRel="sameClick">
                                          <p:stCondLst>
                                            <p:cond evt="begin" delay="0">
                                              <p:tn val="96"/>
                                            </p:cond>
                                          </p:stCondLst>
                                          <p:endCondLst>
                                            <p:cond evt="onStopAudio" delay="0">
                                              <p:tgtEl>
                                                <p:sldTgt/>
                                              </p:tgtEl>
                                            </p:cond>
                                          </p:endCondLst>
                                        </p:cTn>
                                        <p:tgtEl>
                                          <p:sndTgt r:embed="rId4" name="Buzzer.wav"/>
                                        </p:tgtEl>
                                      </p:cMediaNode>
                                    </p:audio>
                                  </p:subTnLst>
                                </p:cTn>
                              </p:par>
                            </p:childTnLst>
                          </p:cTn>
                        </p:par>
                        <p:par>
                          <p:cTn id="99" fill="hold" nodeType="afterGroup">
                            <p:stCondLst>
                              <p:cond delay="200"/>
                            </p:stCondLst>
                            <p:childTnLst>
                              <p:par>
                                <p:cTn id="100" presetID="10" presetClass="exit" presetSubtype="0" fill="hold" nodeType="afterEffect">
                                  <p:stCondLst>
                                    <p:cond delay="500"/>
                                  </p:stCondLst>
                                  <p:childTnLst>
                                    <p:animEffect transition="out" filter="fade">
                                      <p:cBhvr>
                                        <p:cTn id="101" dur="200"/>
                                        <p:tgtEl>
                                          <p:spTgt spid="438305"/>
                                        </p:tgtEl>
                                      </p:cBhvr>
                                    </p:animEffect>
                                    <p:set>
                                      <p:cBhvr>
                                        <p:cTn id="102"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103" restart="whenNotActive" fill="hold" evtFilter="cancelBubble" nodeType="interactiveSeq">
                <p:stCondLst>
                  <p:cond evt="onClick" delay="0">
                    <p:tgtEl>
                      <p:spTgt spid="43829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2" presetClass="exit" presetSubtype="1" fill="hold" nodeType="clickEffect">
                                  <p:stCondLst>
                                    <p:cond delay="0"/>
                                  </p:stCondLst>
                                  <p:childTnLst>
                                    <p:animEffect transition="out" filter="slide(fromTop)">
                                      <p:cBhvr>
                                        <p:cTn id="107" dur="300"/>
                                        <p:tgtEl>
                                          <p:spTgt spid="438297"/>
                                        </p:tgtEl>
                                      </p:cBhvr>
                                    </p:animEffect>
                                    <p:set>
                                      <p:cBhvr>
                                        <p:cTn id="108"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9" restart="whenNotActive" fill="hold" evtFilter="cancelBubble" nodeType="interactiveSeq">
                <p:stCondLst>
                  <p:cond evt="onClick" delay="0">
                    <p:tgtEl>
                      <p:spTgt spid="438298"/>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2" presetClass="exit" presetSubtype="1" fill="hold" nodeType="clickEffect">
                                  <p:stCondLst>
                                    <p:cond delay="0"/>
                                  </p:stCondLst>
                                  <p:childTnLst>
                                    <p:animEffect transition="out" filter="slide(fromTop)">
                                      <p:cBhvr>
                                        <p:cTn id="113" dur="300"/>
                                        <p:tgtEl>
                                          <p:spTgt spid="438298"/>
                                        </p:tgtEl>
                                      </p:cBhvr>
                                    </p:animEffect>
                                    <p:set>
                                      <p:cBhvr>
                                        <p:cTn id="114"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5" restart="whenNotActive" fill="hold" evtFilter="cancelBubble" nodeType="interactiveSeq">
                <p:stCondLst>
                  <p:cond evt="onClick" delay="0">
                    <p:tgtEl>
                      <p:spTgt spid="438299"/>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2" presetClass="exit" presetSubtype="1" fill="hold" nodeType="clickEffect">
                                  <p:stCondLst>
                                    <p:cond delay="0"/>
                                  </p:stCondLst>
                                  <p:childTnLst>
                                    <p:animEffect transition="out" filter="slide(fromTop)">
                                      <p:cBhvr>
                                        <p:cTn id="119" dur="300"/>
                                        <p:tgtEl>
                                          <p:spTgt spid="438299"/>
                                        </p:tgtEl>
                                      </p:cBhvr>
                                    </p:animEffect>
                                    <p:set>
                                      <p:cBhvr>
                                        <p:cTn id="12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21" restart="whenNotActive" fill="hold" evtFilter="cancelBubble" nodeType="interactiveSeq">
                <p:stCondLst>
                  <p:cond evt="onClick" delay="0">
                    <p:tgtEl>
                      <p:spTgt spid="438300"/>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2" presetClass="exit" presetSubtype="1" fill="hold" nodeType="clickEffect">
                                  <p:stCondLst>
                                    <p:cond delay="0"/>
                                  </p:stCondLst>
                                  <p:childTnLst>
                                    <p:animEffect transition="out" filter="slide(fromTop)">
                                      <p:cBhvr>
                                        <p:cTn id="125" dur="300"/>
                                        <p:tgtEl>
                                          <p:spTgt spid="438300"/>
                                        </p:tgtEl>
                                      </p:cBhvr>
                                    </p:animEffect>
                                    <p:set>
                                      <p:cBhvr>
                                        <p:cTn id="12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7" restart="whenNotActive" fill="hold" evtFilter="cancelBubble" nodeType="interactiveSeq">
                <p:stCondLst>
                  <p:cond evt="onClick" delay="0">
                    <p:tgtEl>
                      <p:spTgt spid="438301"/>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2" presetClass="exit" presetSubtype="1" fill="hold" nodeType="clickEffect">
                                  <p:stCondLst>
                                    <p:cond delay="0"/>
                                  </p:stCondLst>
                                  <p:childTnLst>
                                    <p:animEffect transition="out" filter="slide(fromTop)">
                                      <p:cBhvr>
                                        <p:cTn id="131" dur="300"/>
                                        <p:tgtEl>
                                          <p:spTgt spid="438301"/>
                                        </p:tgtEl>
                                      </p:cBhvr>
                                    </p:animEffect>
                                    <p:set>
                                      <p:cBhvr>
                                        <p:cTn id="13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33" restart="whenNotActive" fill="hold" evtFilter="cancelBubble" nodeType="interactiveSeq">
                <p:stCondLst>
                  <p:cond evt="onClick" delay="0">
                    <p:tgtEl>
                      <p:spTgt spid="438302"/>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12" presetClass="exit" presetSubtype="1" fill="hold" nodeType="clickEffect">
                                  <p:stCondLst>
                                    <p:cond delay="0"/>
                                  </p:stCondLst>
                                  <p:childTnLst>
                                    <p:animEffect transition="out" filter="slide(fromTop)">
                                      <p:cBhvr>
                                        <p:cTn id="137" dur="400"/>
                                        <p:tgtEl>
                                          <p:spTgt spid="438302"/>
                                        </p:tgtEl>
                                      </p:cBhvr>
                                    </p:animEffect>
                                    <p:set>
                                      <p:cBhvr>
                                        <p:cTn id="13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9" restart="whenNotActive" fill="hold" evtFilter="cancelBubble" nodeType="interactiveSeq">
                <p:stCondLst>
                  <p:cond evt="onClick" delay="0">
                    <p:tgtEl>
                      <p:spTgt spid="438303"/>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2" presetClass="exit" presetSubtype="1" fill="hold" nodeType="clickEffect">
                                  <p:stCondLst>
                                    <p:cond delay="0"/>
                                  </p:stCondLst>
                                  <p:childTnLst>
                                    <p:animEffect transition="out" filter="slide(fromTop)">
                                      <p:cBhvr>
                                        <p:cTn id="143" dur="300"/>
                                        <p:tgtEl>
                                          <p:spTgt spid="438303"/>
                                        </p:tgtEl>
                                      </p:cBhvr>
                                    </p:animEffect>
                                    <p:set>
                                      <p:cBhvr>
                                        <p:cTn id="14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5" restart="whenNotActive" fill="hold" evtFilter="cancelBubble" nodeType="interactiveSeq">
                <p:stCondLst>
                  <p:cond evt="onClick" delay="0">
                    <p:tgtEl>
                      <p:spTgt spid="438304"/>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2" presetClass="exit" presetSubtype="1" fill="hold" nodeType="clickEffect">
                                  <p:stCondLst>
                                    <p:cond delay="0"/>
                                  </p:stCondLst>
                                  <p:childTnLst>
                                    <p:animEffect transition="out" filter="slide(fromTop)">
                                      <p:cBhvr>
                                        <p:cTn id="149" dur="300"/>
                                        <p:tgtEl>
                                          <p:spTgt spid="438304"/>
                                        </p:tgtEl>
                                      </p:cBhvr>
                                    </p:animEffect>
                                    <p:set>
                                      <p:cBhvr>
                                        <p:cTn id="150"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51" restart="whenNotActive" fill="hold" evtFilter="cancelBubble" nodeType="interactiveSeq">
                <p:stCondLst>
                  <p:cond evt="onClick" delay="0">
                    <p:tgtEl>
                      <p:spTgt spid="438331"/>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42" presetClass="path" presetSubtype="0" fill="hold" nodeType="clickEffect">
                                  <p:stCondLst>
                                    <p:cond delay="0"/>
                                  </p:stCondLst>
                                  <p:childTnLst>
                                    <p:animMotion origin="layout" path="M -0.97014 -0.19352 L -0.97014 -0.19352 " pathEditMode="fixed" rAng="0" ptsTypes="AA">
                                      <p:cBhvr>
                                        <p:cTn id="155" dur="10" fill="hold"/>
                                        <p:tgtEl>
                                          <p:spTgt spid="438297"/>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2 L -0.97014 -0.19352 " pathEditMode="fixed" rAng="0" ptsTypes="AA">
                                      <p:cBhvr>
                                        <p:cTn id="157" dur="10" fill="hold"/>
                                        <p:tgtEl>
                                          <p:spTgt spid="438303"/>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4 -0.19353 L -0.97014 -0.19353 " pathEditMode="fixed" rAng="0" ptsTypes="AA">
                                      <p:cBhvr>
                                        <p:cTn id="159" dur="10" fill="hold"/>
                                        <p:tgtEl>
                                          <p:spTgt spid="438302"/>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4 -0.19353 L -0.97014 -0.19353 " pathEditMode="fixed" rAng="0" ptsTypes="AA">
                                      <p:cBhvr>
                                        <p:cTn id="161" dur="10" fill="hold"/>
                                        <p:tgtEl>
                                          <p:spTgt spid="438301"/>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300"/>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299"/>
                                        </p:tgtEl>
                                        <p:attrNameLst>
                                          <p:attrName>ppt_x</p:attrName>
                                          <p:attrName>ppt_y</p:attrName>
                                        </p:attrNameLst>
                                      </p:cBhvr>
                                      <p:rCtr x="0" y="0"/>
                                    </p:animMotion>
                                  </p:childTnLst>
                                </p:cTn>
                              </p:par>
                              <p:par>
                                <p:cTn id="166" presetID="42" presetClass="path" presetSubtype="0" fill="hold" nodeType="withEffect">
                                  <p:stCondLst>
                                    <p:cond delay="0"/>
                                  </p:stCondLst>
                                  <p:childTnLst>
                                    <p:animMotion origin="layout" path="M -0.97013 -0.19352 L -0.97013 -0.19352 " pathEditMode="fixed" rAng="0" ptsTypes="AA">
                                      <p:cBhvr>
                                        <p:cTn id="167" dur="10" fill="hold"/>
                                        <p:tgtEl>
                                          <p:spTgt spid="438298"/>
                                        </p:tgtEl>
                                        <p:attrNameLst>
                                          <p:attrName>ppt_x</p:attrName>
                                          <p:attrName>ppt_y</p:attrName>
                                        </p:attrNameLst>
                                      </p:cBhvr>
                                      <p:rCtr x="0" y="0"/>
                                    </p:animMotion>
                                  </p:childTnLst>
                                </p:cTn>
                              </p:par>
                              <p:par>
                                <p:cTn id="168" presetID="42" presetClass="path" presetSubtype="0" fill="hold" nodeType="withEffect">
                                  <p:stCondLst>
                                    <p:cond delay="0"/>
                                  </p:stCondLst>
                                  <p:childTnLst>
                                    <p:animMotion origin="layout" path="M -0.97013 -0.19352 L -0.97013 -0.19352 " pathEditMode="fixed" rAng="0" ptsTypes="AA">
                                      <p:cBhvr>
                                        <p:cTn id="169" dur="10" fill="hold"/>
                                        <p:tgtEl>
                                          <p:spTgt spid="438304"/>
                                        </p:tgtEl>
                                        <p:attrNameLst>
                                          <p:attrName>ppt_x</p:attrName>
                                          <p:attrName>ppt_y</p:attrName>
                                        </p:attrNameLst>
                                      </p:cBhvr>
                                      <p:rCtr x="0" y="0"/>
                                    </p:animMotion>
                                  </p:childTnLst>
                                </p:cTn>
                              </p:par>
                              <p:par>
                                <p:cTn id="170" presetID="42" presetClass="path" presetSubtype="0" fill="hold" grpId="1" nodeType="withEffect">
                                  <p:stCondLst>
                                    <p:cond delay="0"/>
                                  </p:stCondLst>
                                  <p:iterate type="lt">
                                    <p:tmPct val="0"/>
                                  </p:iterate>
                                  <p:childTnLst>
                                    <p:animMotion origin="layout" path="M -0.96737 0.41436 L -0.96737 0.41436 " pathEditMode="fixed" rAng="0" ptsTypes="AA">
                                      <p:cBhvr>
                                        <p:cTn id="171" dur="10" fill="hold"/>
                                        <p:tgtEl>
                                          <p:spTgt spid="438335">
                                            <p:bg/>
                                          </p:spTgt>
                                        </p:tgtEl>
                                        <p:attrNameLst>
                                          <p:attrName>ppt_x</p:attrName>
                                          <p:attrName>ppt_y</p:attrName>
                                        </p:attrNameLst>
                                      </p:cBhvr>
                                      <p:rCtr x="0" y="0"/>
                                    </p:animMotion>
                                  </p:childTnLst>
                                </p:cTn>
                              </p:par>
                              <p:par>
                                <p:cTn id="172" presetID="42" presetClass="path" presetSubtype="0" fill="hold" grpId="1" nodeType="withEffect">
                                  <p:stCondLst>
                                    <p:cond delay="0"/>
                                  </p:stCondLst>
                                  <p:iterate type="lt">
                                    <p:tmPct val="0"/>
                                  </p:iterate>
                                  <p:childTnLst>
                                    <p:animMotion origin="layout" path="M -0.9764 0.41436 L -0.9764 0.41436 " pathEditMode="fixed" rAng="0" ptsTypes="AA">
                                      <p:cBhvr>
                                        <p:cTn id="173" dur="10" fill="hold"/>
                                        <p:tgtEl>
                                          <p:spTgt spid="438335">
                                            <p:txEl>
                                              <p:pRg st="0" end="0"/>
                                            </p:txEl>
                                          </p:spTgt>
                                        </p:tgtEl>
                                        <p:attrNameLst>
                                          <p:attrName>ppt_x</p:attrName>
                                          <p:attrName>ppt_y</p:attrName>
                                        </p:attrNameLst>
                                      </p:cBhvr>
                                      <p:rCtr x="0" y="0"/>
                                    </p:animMotion>
                                  </p:childTnLst>
                                </p:cTn>
                              </p:par>
                              <p:par>
                                <p:cTn id="174" presetID="1" presetClass="exit" presetSubtype="0" fill="hold" grpId="2" nodeType="withEffect">
                                  <p:stCondLst>
                                    <p:cond delay="0"/>
                                  </p:stCondLst>
                                  <p:childTnLst>
                                    <p:set>
                                      <p:cBhvr>
                                        <p:cTn id="175" dur="1" fill="hold">
                                          <p:stCondLst>
                                            <p:cond delay="0"/>
                                          </p:stCondLst>
                                        </p:cTn>
                                        <p:tgtEl>
                                          <p:spTgt spid="438335">
                                            <p:txEl>
                                              <p:pRg st="0" end="0"/>
                                            </p:txEl>
                                          </p:spTgt>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438335">
                                            <p:bg/>
                                          </p:spTgt>
                                        </p:tgtEl>
                                        <p:attrNameLst>
                                          <p:attrName>style.visibility</p:attrName>
                                        </p:attrNameLst>
                                      </p:cBhvr>
                                      <p:to>
                                        <p:strVal val="hidden"/>
                                      </p:to>
                                    </p:set>
                                  </p:childTnLst>
                                </p:cTn>
                              </p:par>
                            </p:childTnLst>
                          </p:cTn>
                        </p:par>
                        <p:par>
                          <p:cTn id="178" fill="hold" nodeType="afterGroup">
                            <p:stCondLst>
                              <p:cond delay="10"/>
                            </p:stCondLst>
                            <p:childTnLst>
                              <p:par>
                                <p:cTn id="179" presetID="12" presetClass="exit" presetSubtype="1" fill="hold" nodeType="afterEffect">
                                  <p:stCondLst>
                                    <p:cond delay="0"/>
                                  </p:stCondLst>
                                  <p:childTnLst>
                                    <p:animEffect transition="out" filter="slide(fromTop)">
                                      <p:cBhvr>
                                        <p:cTn id="180" dur="1000"/>
                                        <p:tgtEl>
                                          <p:spTgt spid="438332"/>
                                        </p:tgtEl>
                                      </p:cBhvr>
                                    </p:animEffect>
                                    <p:set>
                                      <p:cBhvr>
                                        <p:cTn id="181" dur="1" fill="hold">
                                          <p:stCondLst>
                                            <p:cond delay="999"/>
                                          </p:stCondLst>
                                        </p:cTn>
                                        <p:tgtEl>
                                          <p:spTgt spid="438332"/>
                                        </p:tgtEl>
                                        <p:attrNameLst>
                                          <p:attrName>style.visibility</p:attrName>
                                        </p:attrNameLst>
                                      </p:cBhvr>
                                      <p:to>
                                        <p:strVal val="hidden"/>
                                      </p:to>
                                    </p:set>
                                  </p:childTnLst>
                                </p:cTn>
                              </p:par>
                            </p:childTnLst>
                          </p:cTn>
                        </p:par>
                        <p:par>
                          <p:cTn id="182" fill="hold" nodeType="afterGroup">
                            <p:stCondLst>
                              <p:cond delay="1010"/>
                            </p:stCondLst>
                            <p:childTnLst>
                              <p:par>
                                <p:cTn id="183" presetID="10" presetClass="entr" presetSubtype="0" fill="hold" grpId="5" nodeType="afterEffect">
                                  <p:stCondLst>
                                    <p:cond delay="490"/>
                                  </p:stCondLst>
                                  <p:childTnLst>
                                    <p:set>
                                      <p:cBhvr>
                                        <p:cTn id="184" dur="1" fill="hold">
                                          <p:stCondLst>
                                            <p:cond delay="0"/>
                                          </p:stCondLst>
                                        </p:cTn>
                                        <p:tgtEl>
                                          <p:spTgt spid="438335">
                                            <p:bg/>
                                          </p:spTgt>
                                        </p:tgtEl>
                                        <p:attrNameLst>
                                          <p:attrName>style.visibility</p:attrName>
                                        </p:attrNameLst>
                                      </p:cBhvr>
                                      <p:to>
                                        <p:strVal val="visible"/>
                                      </p:to>
                                    </p:set>
                                    <p:animEffect transition="in" filter="fade">
                                      <p:cBhvr>
                                        <p:cTn id="185" dur="500"/>
                                        <p:tgtEl>
                                          <p:spTgt spid="438335">
                                            <p:bg/>
                                          </p:spTgt>
                                        </p:tgtEl>
                                      </p:cBhvr>
                                    </p:animEffect>
                                  </p:childTnLst>
                                </p:cTn>
                              </p:par>
                            </p:childTnLst>
                          </p:cTn>
                        </p:par>
                        <p:par>
                          <p:cTn id="186" fill="hold" nodeType="afterGroup">
                            <p:stCondLst>
                              <p:cond delay="2000"/>
                            </p:stCondLst>
                            <p:childTnLst>
                              <p:par>
                                <p:cTn id="187" presetID="10" presetClass="entr" presetSubtype="0" fill="hold" grpId="4" nodeType="afterEffect">
                                  <p:stCondLst>
                                    <p:cond delay="0"/>
                                  </p:stCondLst>
                                  <p:iterate type="lt">
                                    <p:tmPct val="0"/>
                                  </p:iterate>
                                  <p:childTnLst>
                                    <p:set>
                                      <p:cBhvr>
                                        <p:cTn id="188" dur="1" fill="hold">
                                          <p:stCondLst>
                                            <p:cond delay="0"/>
                                          </p:stCondLst>
                                        </p:cTn>
                                        <p:tgtEl>
                                          <p:spTgt spid="438335">
                                            <p:txEl>
                                              <p:pRg st="0" end="0"/>
                                            </p:txEl>
                                          </p:spTgt>
                                        </p:tgtEl>
                                        <p:attrNameLst>
                                          <p:attrName>style.visibility</p:attrName>
                                        </p:attrNameLst>
                                      </p:cBhvr>
                                      <p:to>
                                        <p:strVal val="visible"/>
                                      </p:to>
                                    </p:set>
                                    <p:animEffect transition="in" filter="fade">
                                      <p:cBhvr>
                                        <p:cTn id="189" dur="500"/>
                                        <p:tgtEl>
                                          <p:spTgt spid="438335">
                                            <p:txEl>
                                              <p:pRg st="0" end="0"/>
                                            </p:txEl>
                                          </p:spTgt>
                                        </p:tgtEl>
                                      </p:cBhvr>
                                    </p:animEffect>
                                  </p:childTnLst>
                                </p:cTn>
                              </p:par>
                            </p:childTnLst>
                          </p:cTn>
                        </p:par>
                        <p:par>
                          <p:cTn id="190" fill="hold" nodeType="afterGroup">
                            <p:stCondLst>
                              <p:cond delay="2500"/>
                            </p:stCondLst>
                            <p:childTnLst>
                              <p:par>
                                <p:cTn id="191" presetID="27" presetClass="entr" presetSubtype="0" fill="hold" grpId="3" nodeType="afterEffect">
                                  <p:stCondLst>
                                    <p:cond delay="0"/>
                                  </p:stCondLst>
                                  <p:iterate type="lt">
                                    <p:tmPct val="50000"/>
                                  </p:iterate>
                                  <p:childTnLst>
                                    <p:set>
                                      <p:cBhvr>
                                        <p:cTn id="19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9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6" restart="whenNotActive" fill="hold" evtFilter="cancelBubble" nodeType="interactiveSeq">
                <p:stCondLst>
                  <p:cond evt="onClick" delay="0">
                    <p:tgtEl>
                      <p:spTgt spid="438336"/>
                    </p:tgtEl>
                  </p:cond>
                </p:stCondLst>
                <p:endSync evt="end" delay="0">
                  <p:rtn val="all"/>
                </p:endSync>
                <p:childTnLst>
                  <p:par>
                    <p:cTn id="197" fill="hold" nodeType="clickPar">
                      <p:stCondLst>
                        <p:cond delay="0"/>
                      </p:stCondLst>
                      <p:childTnLst>
                        <p:par>
                          <p:cTn id="198" fill="hold" nodeType="withGroup">
                            <p:stCondLst>
                              <p:cond delay="0"/>
                            </p:stCondLst>
                            <p:childTnLst>
                              <p:par>
                                <p:cTn id="199" presetID="3" presetClass="entr" presetSubtype="0" fill="hold" grpId="1" nodeType="clickEffect">
                                  <p:stCondLst>
                                    <p:cond delay="0"/>
                                  </p:stCondLst>
                                  <p:childTnLst>
                                    <p:set>
                                      <p:cBhvr>
                                        <p:cTn id="200" dur="1" fill="hold">
                                          <p:stCondLst>
                                            <p:cond delay="0"/>
                                          </p:stCondLst>
                                        </p:cTn>
                                        <p:tgtEl>
                                          <p:spTgt spid="438286"/>
                                        </p:tgtEl>
                                        <p:attrNameLst>
                                          <p:attrName>style.visibility</p:attrName>
                                        </p:attrNameLst>
                                      </p:cBhvr>
                                      <p:to>
                                        <p:strVal val="visible"/>
                                      </p:to>
                                    </p:set>
                                  </p:childTnLst>
                                </p:cTn>
                              </p:par>
                              <p:par>
                                <p:cTn id="201" presetID="3" presetClass="exit" presetSubtype="0" fill="hold" grpId="2" nodeType="withEffect">
                                  <p:stCondLst>
                                    <p:cond delay="0"/>
                                  </p:stCondLst>
                                  <p:childTnLst>
                                    <p:set>
                                      <p:cBhvr>
                                        <p:cTn id="202" dur="1" fill="hold">
                                          <p:stCondLst>
                                            <p:cond delay="0"/>
                                          </p:stCondLst>
                                        </p:cTn>
                                        <p:tgtEl>
                                          <p:spTgt spid="438287"/>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8"/>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3"/>
                                        </p:tgtEl>
                                        <p:attrNameLst>
                                          <p:attrName>style.visibility</p:attrName>
                                        </p:attrNameLst>
                                      </p:cBhvr>
                                      <p:to>
                                        <p:strVal val="hidden"/>
                                      </p:to>
                                    </p:set>
                                  </p:childTnLst>
                                </p:cTn>
                              </p:par>
                              <p:par>
                                <p:cTn id="207" presetID="3" presetClass="exit" presetSubtype="0" fill="hold" grpId="1" nodeType="withEffect">
                                  <p:stCondLst>
                                    <p:cond delay="0"/>
                                  </p:stCondLst>
                                  <p:childTnLst>
                                    <p:set>
                                      <p:cBhvr>
                                        <p:cTn id="208" dur="1" fill="hold">
                                          <p:stCondLst>
                                            <p:cond delay="0"/>
                                          </p:stCondLst>
                                        </p:cTn>
                                        <p:tgtEl>
                                          <p:spTgt spid="438284"/>
                                        </p:tgtEl>
                                        <p:attrNameLst>
                                          <p:attrName>style.visibility</p:attrName>
                                        </p:attrNameLst>
                                      </p:cBhvr>
                                      <p:to>
                                        <p:strVal val="hidden"/>
                                      </p:to>
                                    </p:set>
                                  </p:childTnLst>
                                </p:cTn>
                              </p:par>
                              <p:par>
                                <p:cTn id="209" presetID="3" presetClass="exit" presetSubtype="0" fill="hold" grpId="1" nodeType="withEffect">
                                  <p:stCondLst>
                                    <p:cond delay="0"/>
                                  </p:stCondLst>
                                  <p:childTnLst>
                                    <p:set>
                                      <p:cBhvr>
                                        <p:cTn id="21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11" restart="whenNotActive" fill="hold" evtFilter="cancelBubble" nodeType="interactiveSeq">
                <p:stCondLst>
                  <p:cond evt="onClick" delay="0">
                    <p:tgtEl>
                      <p:spTgt spid="78"/>
                    </p:tgtEl>
                  </p:cond>
                </p:stCondLst>
                <p:endSync evt="end" delay="0">
                  <p:rtn val="all"/>
                </p:endSync>
                <p:childTnLst>
                  <p:par>
                    <p:cTn id="212" fill="hold">
                      <p:stCondLst>
                        <p:cond delay="0"/>
                      </p:stCondLst>
                      <p:childTnLst>
                        <p:par>
                          <p:cTn id="213" fill="hold">
                            <p:stCondLst>
                              <p:cond delay="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txEl>
                                              <p:pRg st="0" end="0"/>
                                            </p:txEl>
                                          </p:spTgt>
                                        </p:tgtEl>
                                      </p:cBhvr>
                                    </p:animEffect>
                                    <p:set>
                                      <p:cBhvr>
                                        <p:cTn id="216" dur="1" fill="hold">
                                          <p:stCondLst>
                                            <p:cond delay="499"/>
                                          </p:stCondLst>
                                        </p:cTn>
                                        <p:tgtEl>
                                          <p:spTgt spid="438335">
                                            <p:txEl>
                                              <p:pRg st="0" end="0"/>
                                            </p:txEl>
                                          </p:spTgt>
                                        </p:tgtEl>
                                        <p:attrNameLst>
                                          <p:attrName>style.visibility</p:attrName>
                                        </p:attrNameLst>
                                      </p:cBhvr>
                                      <p:to>
                                        <p:strVal val="hidden"/>
                                      </p:to>
                                    </p:set>
                                  </p:childTnLst>
                                </p:cTn>
                              </p:par>
                            </p:childTnLst>
                          </p:cTn>
                        </p:par>
                        <p:par>
                          <p:cTn id="217" fill="hold">
                            <p:stCondLst>
                              <p:cond delay="500"/>
                            </p:stCondLst>
                            <p:childTnLst>
                              <p:par>
                                <p:cTn id="218" presetID="10" presetClass="exit" presetSubtype="0" fill="hold" grpId="0" nodeType="afterEffect">
                                  <p:stCondLst>
                                    <p:cond delay="0"/>
                                  </p:stCondLst>
                                  <p:iterate type="lt">
                                    <p:tmPct val="0"/>
                                  </p:iterate>
                                  <p:childTnLst>
                                    <p:animEffect transition="out" filter="fade">
                                      <p:cBhvr>
                                        <p:cTn id="219" dur="500"/>
                                        <p:tgtEl>
                                          <p:spTgt spid="438335">
                                            <p:bg/>
                                          </p:spTgt>
                                        </p:tgtEl>
                                      </p:cBhvr>
                                    </p:animEffect>
                                    <p:set>
                                      <p:cBhvr>
                                        <p:cTn id="22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P spid="79" grpId="0" animBg="1"/>
      <p:bldP spid="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26</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21</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13</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Spiders</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Snakes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Heights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The Dark</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Ghosts</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Being Alone</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Rejection</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Roller Coasters</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5</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Name something people are afraid of.</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428525"/>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29</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22</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16</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Bird</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700" dirty="0">
                <a:solidFill>
                  <a:schemeClr val="bg1"/>
                </a:solidFill>
                <a:effectLst/>
                <a:latin typeface="Impact" pitchFamily="34" charset="0"/>
              </a:rPr>
              <a:t>Airplane/Helicopter</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Kite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Bug</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Bee</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Butterfly</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Drone</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Time</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Name something that flies.</a:t>
            </a: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3306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18</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10</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6</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Dressing</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Eggs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Cheese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Vegetables</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Croutons</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Meat</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Oil/Vinegar</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Salt/Pepper</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7</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Name something people put </a:t>
            </a:r>
            <a:r>
              <a:rPr lang="en-US" altLang="en-US" sz="4400" b="1">
                <a:effectLst>
                  <a:outerShdw blurRad="38100" dist="38100" dir="2700000" algn="tl">
                    <a:srgbClr val="C0C0C0"/>
                  </a:outerShdw>
                </a:effectLst>
              </a:rPr>
              <a:t>on salads.</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195425"/>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2C39CE4FCC3F4ABA3B92CDDFC704B5" ma:contentTypeVersion="7" ma:contentTypeDescription="Create a new document." ma:contentTypeScope="" ma:versionID="988d85cd7dc176d0b0a1583733c1de33">
  <xsd:schema xmlns:xsd="http://www.w3.org/2001/XMLSchema" xmlns:xs="http://www.w3.org/2001/XMLSchema" xmlns:p="http://schemas.microsoft.com/office/2006/metadata/properties" xmlns:ns3="90a9b8ad-51db-4cde-9f5a-ce20a2976b7e" targetNamespace="http://schemas.microsoft.com/office/2006/metadata/properties" ma:root="true" ma:fieldsID="d0592c416336e5d25202e9b5103ed082" ns3:_="">
    <xsd:import namespace="90a9b8ad-51db-4cde-9f5a-ce20a2976b7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9b8ad-51db-4cde-9f5a-ce20a2976b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DB7758-25FE-469B-AEDA-C471B9AB7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a9b8ad-51db-4cde-9f5a-ce20a2976b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83A2F-8A9B-460A-8912-615D11B66C53}">
  <ds:schemaRefs>
    <ds:schemaRef ds:uri="http://schemas.microsoft.com/sharepoint/v3/contenttype/forms"/>
  </ds:schemaRefs>
</ds:datastoreItem>
</file>

<file path=customXml/itemProps3.xml><?xml version="1.0" encoding="utf-8"?>
<ds:datastoreItem xmlns:ds="http://schemas.openxmlformats.org/officeDocument/2006/customXml" ds:itemID="{16495489-1FF7-46FC-8D27-84F226DE02CA}">
  <ds:schemaRefs>
    <ds:schemaRef ds:uri="http://schemas.microsoft.com/office/infopath/2007/PartnerControls"/>
    <ds:schemaRef ds:uri="90a9b8ad-51db-4cde-9f5a-ce20a2976b7e"/>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8074</TotalTime>
  <Words>761</Words>
  <Application>Microsoft Office PowerPoint</Application>
  <PresentationFormat>On-screen Show (4:3)</PresentationFormat>
  <Paragraphs>511</Paragraphs>
  <Slides>17</Slides>
  <Notes>17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Arial Black</vt:lpstr>
      <vt:lpstr>Impact</vt:lpstr>
      <vt:lpstr>Swis721 Hv BT</vt:lpstr>
      <vt:lpstr>Tahoma</vt:lpstr>
      <vt:lpstr>Verdana</vt:lpstr>
      <vt:lpstr>Family Feud Master</vt:lpstr>
      <vt:lpstr>2_Family Feud Master</vt:lpstr>
      <vt:lpstr>1_Family Feud Master</vt:lpstr>
      <vt:lpstr>3_Family Feud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Brittani Phillips</cp:lastModifiedBy>
  <cp:revision>465</cp:revision>
  <dcterms:created xsi:type="dcterms:W3CDTF">2004-01-21T04:06:20Z</dcterms:created>
  <dcterms:modified xsi:type="dcterms:W3CDTF">2020-06-19T18:30:28Z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y fmtid="{D5CDD505-2E9C-101B-9397-08002B2CF9AE}" pid="11" name="ContentTypeId">
    <vt:lpwstr>0x010100D32C39CE4FCC3F4ABA3B92CDDFC704B5</vt:lpwstr>
  </property>
</Properties>
</file>