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</p:sldMasterIdLst>
  <p:notesMasterIdLst>
    <p:notesMasterId r:id="rId33"/>
  </p:notesMasterIdLst>
  <p:handoutMasterIdLst>
    <p:handoutMasterId r:id="rId34"/>
  </p:handoutMasterIdLst>
  <p:sldIdLst>
    <p:sldId id="256" r:id="rId3"/>
    <p:sldId id="294" r:id="rId4"/>
    <p:sldId id="257" r:id="rId5"/>
    <p:sldId id="266" r:id="rId6"/>
    <p:sldId id="279" r:id="rId7"/>
    <p:sldId id="281" r:id="rId8"/>
    <p:sldId id="280" r:id="rId9"/>
    <p:sldId id="278" r:id="rId10"/>
    <p:sldId id="277" r:id="rId11"/>
    <p:sldId id="295" r:id="rId12"/>
    <p:sldId id="284" r:id="rId13"/>
    <p:sldId id="285" r:id="rId14"/>
    <p:sldId id="286" r:id="rId15"/>
    <p:sldId id="274" r:id="rId16"/>
    <p:sldId id="287" r:id="rId17"/>
    <p:sldId id="288" r:id="rId18"/>
    <p:sldId id="258" r:id="rId19"/>
    <p:sldId id="260" r:id="rId20"/>
    <p:sldId id="264" r:id="rId21"/>
    <p:sldId id="290" r:id="rId22"/>
    <p:sldId id="289" r:id="rId23"/>
    <p:sldId id="262" r:id="rId24"/>
    <p:sldId id="269" r:id="rId25"/>
    <p:sldId id="265" r:id="rId26"/>
    <p:sldId id="267" r:id="rId27"/>
    <p:sldId id="291" r:id="rId28"/>
    <p:sldId id="268" r:id="rId29"/>
    <p:sldId id="283" r:id="rId30"/>
    <p:sldId id="292" r:id="rId31"/>
    <p:sldId id="29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A6DF"/>
    <a:srgbClr val="D63AB8"/>
    <a:srgbClr val="29E75B"/>
    <a:srgbClr val="2214DE"/>
    <a:srgbClr val="0066A8"/>
    <a:srgbClr val="AA6728"/>
    <a:srgbClr val="924115"/>
    <a:srgbClr val="D15520"/>
    <a:srgbClr val="DE9028"/>
    <a:srgbClr val="679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AD464E-DB7E-4962-B749-D9D951587E1D}" v="550" dt="2021-10-05T12:29:23.8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notesViewPr>
    <p:cSldViewPr snapToGrid="0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362370-575B-D64E-B28F-19B66421A91B}" type="doc">
      <dgm:prSet loTypeId="urn:microsoft.com/office/officeart/2009/layout/CircleArrowProcess" loCatId="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88AA5E-E3FA-6D4F-8349-8EAB3CCF1791}">
      <dgm:prSet phldrT="[Text]" custT="1"/>
      <dgm:spPr/>
      <dgm:t>
        <a:bodyPr/>
        <a:lstStyle/>
        <a:p>
          <a:r>
            <a:rPr lang="en-US" sz="4000" b="1" i="1" dirty="0">
              <a:latin typeface="Cambria" panose="02040503050406030204" pitchFamily="18" charset="0"/>
              <a:ea typeface="Cambria" panose="02040503050406030204" pitchFamily="18" charset="0"/>
            </a:rPr>
            <a:t>Adapting</a:t>
          </a:r>
        </a:p>
      </dgm:t>
    </dgm:pt>
    <dgm:pt modelId="{41720424-25B0-AF42-AC21-0C14FA622DBE}" type="parTrans" cxnId="{0E890262-2385-414F-BE86-04C74FD8F79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9E8D6CA-9BB6-744E-BEF9-F23D508EAA01}" type="sibTrans" cxnId="{0E890262-2385-414F-BE86-04C74FD8F79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94979FA-8B0F-354C-97DB-3B768B18C1D2}">
      <dgm:prSet phldrT="[Text]" custT="1"/>
      <dgm:spPr/>
      <dgm:t>
        <a:bodyPr/>
        <a:lstStyle/>
        <a:p>
          <a:endParaRPr lang="en-US" sz="3600" b="1" i="1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r>
            <a:rPr lang="en-US" sz="4000" b="1" i="1" dirty="0">
              <a:latin typeface="Cambria" panose="02040503050406030204" pitchFamily="18" charset="0"/>
              <a:ea typeface="Cambria" panose="02040503050406030204" pitchFamily="18" charset="0"/>
            </a:rPr>
            <a:t>Modifying</a:t>
          </a:r>
        </a:p>
      </dgm:t>
    </dgm:pt>
    <dgm:pt modelId="{E48D29EE-45BE-8E42-BDF8-DD61BC8CFC8B}" type="parTrans" cxnId="{AD9F9F7B-20D0-4B4E-84D6-F195C07EB87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C4F7163-8213-104C-85B8-7FDB851A0479}" type="sibTrans" cxnId="{AD9F9F7B-20D0-4B4E-84D6-F195C07EB87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04EB855-97FF-1244-932F-77842D18BF81}">
      <dgm:prSet phldrT="[Text]" custT="1"/>
      <dgm:spPr/>
      <dgm:t>
        <a:bodyPr/>
        <a:lstStyle/>
        <a:p>
          <a:r>
            <a:rPr lang="en-US" sz="6600" b="1" i="0" dirty="0">
              <a:ln/>
              <a:effectLst>
                <a:reflection stA="99000" endPos="65000" dist="10219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rPr>
            <a:t>ACTIVITIES</a:t>
          </a:r>
        </a:p>
      </dgm:t>
    </dgm:pt>
    <dgm:pt modelId="{82A2F9AB-228D-224A-AFC7-A27C24779AA2}" type="sibTrans" cxnId="{E47EA225-C64C-4F42-8939-FBEEA048247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F158CDC-7716-D04B-BA48-64E5EA2BE6CC}" type="parTrans" cxnId="{E47EA225-C64C-4F42-8939-FBEEA048247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3D418CF-78CF-4456-B61A-7C52520D95DD}">
      <dgm:prSet/>
      <dgm:spPr/>
      <dgm:t>
        <a:bodyPr/>
        <a:lstStyle/>
        <a:p>
          <a:r>
            <a:rPr lang="en-US" b="1" i="1">
              <a:latin typeface="Cambria" panose="02040503050406030204" pitchFamily="18" charset="0"/>
              <a:ea typeface="Cambria" panose="02040503050406030204" pitchFamily="18" charset="0"/>
            </a:rPr>
            <a:t>&amp;</a:t>
          </a:r>
          <a:endParaRPr lang="en-US" b="1" i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97D9564-D602-4732-874D-9B0A87C59B37}" type="parTrans" cxnId="{50E46234-4FD7-45CE-B170-C92657E0E086}">
      <dgm:prSet/>
      <dgm:spPr/>
      <dgm:t>
        <a:bodyPr/>
        <a:lstStyle/>
        <a:p>
          <a:endParaRPr lang="en-US"/>
        </a:p>
      </dgm:t>
    </dgm:pt>
    <dgm:pt modelId="{07FCA68D-74B6-40BD-93C4-0581BE1C7515}" type="sibTrans" cxnId="{50E46234-4FD7-45CE-B170-C92657E0E086}">
      <dgm:prSet/>
      <dgm:spPr/>
      <dgm:t>
        <a:bodyPr/>
        <a:lstStyle/>
        <a:p>
          <a:endParaRPr lang="en-US"/>
        </a:p>
      </dgm:t>
    </dgm:pt>
    <dgm:pt modelId="{DF6C0C31-B494-0840-B04F-41980F4EDF91}" type="pres">
      <dgm:prSet presAssocID="{D4362370-575B-D64E-B28F-19B66421A91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D182AAAA-FAA3-FD44-B929-CA9056D6D3D1}" type="pres">
      <dgm:prSet presAssocID="{E988AA5E-E3FA-6D4F-8349-8EAB3CCF1791}" presName="Accent1" presStyleCnt="0"/>
      <dgm:spPr/>
    </dgm:pt>
    <dgm:pt modelId="{DF6BED7B-D888-EF4B-97FD-8D1C4DA0E35E}" type="pres">
      <dgm:prSet presAssocID="{E988AA5E-E3FA-6D4F-8349-8EAB3CCF1791}" presName="Accent" presStyleLbl="node1" presStyleIdx="0" presStyleCnt="3" custScaleX="122962" custLinFactNeighborX="-60922" custLinFactNeighborY="1494"/>
      <dgm:spPr/>
    </dgm:pt>
    <dgm:pt modelId="{CF0F2C98-48C8-144A-B57C-460E68A24424}" type="pres">
      <dgm:prSet presAssocID="{E988AA5E-E3FA-6D4F-8349-8EAB3CCF1791}" presName="Child1" presStyleLbl="revTx" presStyleIdx="0" presStyleCnt="4" custScaleX="393379" custLinFactX="42714" custLinFactNeighborX="100000" custLinFactNeighborY="98058">
        <dgm:presLayoutVars>
          <dgm:chMax val="0"/>
          <dgm:chPref val="0"/>
          <dgm:bulletEnabled val="1"/>
        </dgm:presLayoutVars>
      </dgm:prSet>
      <dgm:spPr/>
    </dgm:pt>
    <dgm:pt modelId="{B446F2C3-E38D-4249-BCAF-DF943172839C}" type="pres">
      <dgm:prSet presAssocID="{E988AA5E-E3FA-6D4F-8349-8EAB3CCF1791}" presName="Parent1" presStyleLbl="revTx" presStyleIdx="1" presStyleCnt="4" custScaleX="189803" custLinFactNeighborX="14018" custLinFactNeighborY="-56080">
        <dgm:presLayoutVars>
          <dgm:chMax val="1"/>
          <dgm:chPref val="1"/>
          <dgm:bulletEnabled val="1"/>
        </dgm:presLayoutVars>
      </dgm:prSet>
      <dgm:spPr/>
    </dgm:pt>
    <dgm:pt modelId="{636EA7A5-B27C-464B-932F-F3675AABCC54}" type="pres">
      <dgm:prSet presAssocID="{B94979FA-8B0F-354C-97DB-3B768B18C1D2}" presName="Accent2" presStyleCnt="0"/>
      <dgm:spPr/>
    </dgm:pt>
    <dgm:pt modelId="{26443502-72B8-5747-98AD-139290A42D38}" type="pres">
      <dgm:prSet presAssocID="{B94979FA-8B0F-354C-97DB-3B768B18C1D2}" presName="Accent" presStyleLbl="node1" presStyleIdx="1" presStyleCnt="3" custScaleX="136973" custLinFactX="-21267" custLinFactNeighborX="-100000" custLinFactNeighborY="26178"/>
      <dgm:spPr/>
    </dgm:pt>
    <dgm:pt modelId="{B8353800-B39A-DE47-A2DB-86B3D3A5C901}" type="pres">
      <dgm:prSet presAssocID="{B94979FA-8B0F-354C-97DB-3B768B18C1D2}" presName="Parent2" presStyleLbl="revTx" presStyleIdx="2" presStyleCnt="4" custScaleX="192391" custLinFactNeighborX="-86650" custLinFactNeighborY="70513">
        <dgm:presLayoutVars>
          <dgm:chMax val="1"/>
          <dgm:chPref val="1"/>
          <dgm:bulletEnabled val="1"/>
        </dgm:presLayoutVars>
      </dgm:prSet>
      <dgm:spPr/>
    </dgm:pt>
    <dgm:pt modelId="{089E5C22-8449-44C4-9653-CCDD6BF1FB4F}" type="pres">
      <dgm:prSet presAssocID="{C3D418CF-78CF-4456-B61A-7C52520D95DD}" presName="Accent3" presStyleCnt="0"/>
      <dgm:spPr/>
    </dgm:pt>
    <dgm:pt modelId="{46F1FB5A-AED0-4679-837F-088B8177AF83}" type="pres">
      <dgm:prSet presAssocID="{C3D418CF-78CF-4456-B61A-7C52520D95DD}" presName="Accent" presStyleLbl="node1" presStyleIdx="2" presStyleCnt="3" custLinFactNeighborX="1990" custLinFactNeighborY="-15916"/>
      <dgm:spPr/>
    </dgm:pt>
    <dgm:pt modelId="{8611581D-276C-47C1-912D-5304CAA2AB2C}" type="pres">
      <dgm:prSet presAssocID="{C3D418CF-78CF-4456-B61A-7C52520D95DD}" presName="Parent3" presStyleLbl="revTx" presStyleIdx="3" presStyleCnt="4" custLinFactX="-52835" custLinFactY="-100000" custLinFactNeighborX="-100000" custLinFactNeighborY="-191380">
        <dgm:presLayoutVars>
          <dgm:chMax val="1"/>
          <dgm:chPref val="1"/>
          <dgm:bulletEnabled val="1"/>
        </dgm:presLayoutVars>
      </dgm:prSet>
      <dgm:spPr/>
    </dgm:pt>
  </dgm:ptLst>
  <dgm:cxnLst>
    <dgm:cxn modelId="{E47EA225-C64C-4F42-8939-FBEEA048247E}" srcId="{E988AA5E-E3FA-6D4F-8349-8EAB3CCF1791}" destId="{804EB855-97FF-1244-932F-77842D18BF81}" srcOrd="0" destOrd="0" parTransId="{6F158CDC-7716-D04B-BA48-64E5EA2BE6CC}" sibTransId="{82A2F9AB-228D-224A-AFC7-A27C24779AA2}"/>
    <dgm:cxn modelId="{B30CE22D-E60D-DC46-B322-A2BFEB985B97}" type="presOf" srcId="{804EB855-97FF-1244-932F-77842D18BF81}" destId="{CF0F2C98-48C8-144A-B57C-460E68A24424}" srcOrd="0" destOrd="0" presId="urn:microsoft.com/office/officeart/2009/layout/CircleArrowProcess"/>
    <dgm:cxn modelId="{50E46234-4FD7-45CE-B170-C92657E0E086}" srcId="{D4362370-575B-D64E-B28F-19B66421A91B}" destId="{C3D418CF-78CF-4456-B61A-7C52520D95DD}" srcOrd="2" destOrd="0" parTransId="{997D9564-D602-4732-874D-9B0A87C59B37}" sibTransId="{07FCA68D-74B6-40BD-93C4-0581BE1C7515}"/>
    <dgm:cxn modelId="{0E890262-2385-414F-BE86-04C74FD8F795}" srcId="{D4362370-575B-D64E-B28F-19B66421A91B}" destId="{E988AA5E-E3FA-6D4F-8349-8EAB3CCF1791}" srcOrd="0" destOrd="0" parTransId="{41720424-25B0-AF42-AC21-0C14FA622DBE}" sibTransId="{B9E8D6CA-9BB6-744E-BEF9-F23D508EAA01}"/>
    <dgm:cxn modelId="{C41D3744-2957-ED4C-B999-6AF9D87ADEDE}" type="presOf" srcId="{B94979FA-8B0F-354C-97DB-3B768B18C1D2}" destId="{B8353800-B39A-DE47-A2DB-86B3D3A5C901}" srcOrd="0" destOrd="0" presId="urn:microsoft.com/office/officeart/2009/layout/CircleArrowProcess"/>
    <dgm:cxn modelId="{F6428A53-9F47-4E04-A536-C4FCA6C3EEE4}" type="presOf" srcId="{C3D418CF-78CF-4456-B61A-7C52520D95DD}" destId="{8611581D-276C-47C1-912D-5304CAA2AB2C}" srcOrd="0" destOrd="0" presId="urn:microsoft.com/office/officeart/2009/layout/CircleArrowProcess"/>
    <dgm:cxn modelId="{AD9F9F7B-20D0-4B4E-84D6-F195C07EB87F}" srcId="{D4362370-575B-D64E-B28F-19B66421A91B}" destId="{B94979FA-8B0F-354C-97DB-3B768B18C1D2}" srcOrd="1" destOrd="0" parTransId="{E48D29EE-45BE-8E42-BDF8-DD61BC8CFC8B}" sibTransId="{EC4F7163-8213-104C-85B8-7FDB851A0479}"/>
    <dgm:cxn modelId="{3C7750E8-9A87-E24A-B271-EE41D9E77828}" type="presOf" srcId="{D4362370-575B-D64E-B28F-19B66421A91B}" destId="{DF6C0C31-B494-0840-B04F-41980F4EDF91}" srcOrd="0" destOrd="0" presId="urn:microsoft.com/office/officeart/2009/layout/CircleArrowProcess"/>
    <dgm:cxn modelId="{BBE949F3-7DDF-E546-A991-0E54EDC41A53}" type="presOf" srcId="{E988AA5E-E3FA-6D4F-8349-8EAB3CCF1791}" destId="{B446F2C3-E38D-4249-BCAF-DF943172839C}" srcOrd="0" destOrd="0" presId="urn:microsoft.com/office/officeart/2009/layout/CircleArrowProcess"/>
    <dgm:cxn modelId="{79C91BBA-C69C-944D-96D8-9F8BB7704F85}" type="presParOf" srcId="{DF6C0C31-B494-0840-B04F-41980F4EDF91}" destId="{D182AAAA-FAA3-FD44-B929-CA9056D6D3D1}" srcOrd="0" destOrd="0" presId="urn:microsoft.com/office/officeart/2009/layout/CircleArrowProcess"/>
    <dgm:cxn modelId="{591253F4-C843-AE43-88C9-42CAEC14DB61}" type="presParOf" srcId="{D182AAAA-FAA3-FD44-B929-CA9056D6D3D1}" destId="{DF6BED7B-D888-EF4B-97FD-8D1C4DA0E35E}" srcOrd="0" destOrd="0" presId="urn:microsoft.com/office/officeart/2009/layout/CircleArrowProcess"/>
    <dgm:cxn modelId="{5689730E-0EBE-2B49-A19B-43FF49F5B9EE}" type="presParOf" srcId="{DF6C0C31-B494-0840-B04F-41980F4EDF91}" destId="{CF0F2C98-48C8-144A-B57C-460E68A24424}" srcOrd="1" destOrd="0" presId="urn:microsoft.com/office/officeart/2009/layout/CircleArrowProcess"/>
    <dgm:cxn modelId="{73A330F8-ACBF-8844-BA64-51C137407724}" type="presParOf" srcId="{DF6C0C31-B494-0840-B04F-41980F4EDF91}" destId="{B446F2C3-E38D-4249-BCAF-DF943172839C}" srcOrd="2" destOrd="0" presId="urn:microsoft.com/office/officeart/2009/layout/CircleArrowProcess"/>
    <dgm:cxn modelId="{99BB608E-4CD8-4545-B3F8-3C3CC43433C5}" type="presParOf" srcId="{DF6C0C31-B494-0840-B04F-41980F4EDF91}" destId="{636EA7A5-B27C-464B-932F-F3675AABCC54}" srcOrd="3" destOrd="0" presId="urn:microsoft.com/office/officeart/2009/layout/CircleArrowProcess"/>
    <dgm:cxn modelId="{E6806659-5F35-E041-B21C-8900720EB65A}" type="presParOf" srcId="{636EA7A5-B27C-464B-932F-F3675AABCC54}" destId="{26443502-72B8-5747-98AD-139290A42D38}" srcOrd="0" destOrd="0" presId="urn:microsoft.com/office/officeart/2009/layout/CircleArrowProcess"/>
    <dgm:cxn modelId="{5863222C-2C6D-5A4D-AB8B-FA91D77A14B0}" type="presParOf" srcId="{DF6C0C31-B494-0840-B04F-41980F4EDF91}" destId="{B8353800-B39A-DE47-A2DB-86B3D3A5C901}" srcOrd="4" destOrd="0" presId="urn:microsoft.com/office/officeart/2009/layout/CircleArrowProcess"/>
    <dgm:cxn modelId="{C15FD1F6-65B9-4ACB-B721-BED33FCAC7AC}" type="presParOf" srcId="{DF6C0C31-B494-0840-B04F-41980F4EDF91}" destId="{089E5C22-8449-44C4-9653-CCDD6BF1FB4F}" srcOrd="5" destOrd="0" presId="urn:microsoft.com/office/officeart/2009/layout/CircleArrowProcess"/>
    <dgm:cxn modelId="{4DDE2F61-7F0E-4F6C-BE48-E54845114E80}" type="presParOf" srcId="{089E5C22-8449-44C4-9653-CCDD6BF1FB4F}" destId="{46F1FB5A-AED0-4679-837F-088B8177AF83}" srcOrd="0" destOrd="0" presId="urn:microsoft.com/office/officeart/2009/layout/CircleArrowProcess"/>
    <dgm:cxn modelId="{AAA92283-C374-47F5-BB13-42CA335C4A1A}" type="presParOf" srcId="{DF6C0C31-B494-0840-B04F-41980F4EDF91}" destId="{8611581D-276C-47C1-912D-5304CAA2AB2C}" srcOrd="6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BED7B-D888-EF4B-97FD-8D1C4DA0E35E}">
      <dsp:nvSpPr>
        <dsp:cNvPr id="0" name=""/>
        <dsp:cNvSpPr/>
      </dsp:nvSpPr>
      <dsp:spPr>
        <a:xfrm>
          <a:off x="1398942" y="34085"/>
          <a:ext cx="2804944" cy="228149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F2C98-48C8-144A-B57C-460E68A24424}">
      <dsp:nvSpPr>
        <dsp:cNvPr id="0" name=""/>
        <dsp:cNvSpPr/>
      </dsp:nvSpPr>
      <dsp:spPr>
        <a:xfrm>
          <a:off x="5277724" y="1575149"/>
          <a:ext cx="5384132" cy="912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285750" lvl="1" indent="-285750" algn="l" defTabSz="2933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600" b="1" i="0" kern="1200" dirty="0">
              <a:ln/>
              <a:effectLst>
                <a:reflection stA="99000" endPos="65000" dist="10219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rPr>
            <a:t>ACTIVITIES</a:t>
          </a:r>
        </a:p>
      </dsp:txBody>
      <dsp:txXfrm>
        <a:off x="5277724" y="1575149"/>
        <a:ext cx="5384132" cy="912787"/>
      </dsp:txXfrm>
    </dsp:sp>
    <dsp:sp modelId="{B446F2C3-E38D-4249-BCAF-DF943172839C}">
      <dsp:nvSpPr>
        <dsp:cNvPr id="0" name=""/>
        <dsp:cNvSpPr/>
      </dsp:nvSpPr>
      <dsp:spPr>
        <a:xfrm>
          <a:off x="3163293" y="468341"/>
          <a:ext cx="2405922" cy="63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kern="1200" dirty="0">
              <a:latin typeface="Cambria" panose="02040503050406030204" pitchFamily="18" charset="0"/>
              <a:ea typeface="Cambria" panose="02040503050406030204" pitchFamily="18" charset="0"/>
            </a:rPr>
            <a:t>Adapting</a:t>
          </a:r>
        </a:p>
      </dsp:txBody>
      <dsp:txXfrm>
        <a:off x="3163293" y="468341"/>
        <a:ext cx="2405922" cy="633643"/>
      </dsp:txXfrm>
    </dsp:sp>
    <dsp:sp modelId="{26443502-72B8-5747-98AD-139290A42D38}">
      <dsp:nvSpPr>
        <dsp:cNvPr id="0" name=""/>
        <dsp:cNvSpPr/>
      </dsp:nvSpPr>
      <dsp:spPr>
        <a:xfrm>
          <a:off x="-771002" y="1908137"/>
          <a:ext cx="3124555" cy="228149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353800-B39A-DE47-A2DB-86B3D3A5C901}">
      <dsp:nvSpPr>
        <dsp:cNvPr id="0" name=""/>
        <dsp:cNvSpPr/>
      </dsp:nvSpPr>
      <dsp:spPr>
        <a:xfrm>
          <a:off x="1239823" y="2588959"/>
          <a:ext cx="2438728" cy="63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i="1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kern="1200" dirty="0">
              <a:latin typeface="Cambria" panose="02040503050406030204" pitchFamily="18" charset="0"/>
              <a:ea typeface="Cambria" panose="02040503050406030204" pitchFamily="18" charset="0"/>
            </a:rPr>
            <a:t>Modifying</a:t>
          </a:r>
        </a:p>
      </dsp:txBody>
      <dsp:txXfrm>
        <a:off x="1239823" y="2588959"/>
        <a:ext cx="2438728" cy="633643"/>
      </dsp:txXfrm>
    </dsp:sp>
    <dsp:sp modelId="{46F1FB5A-AED0-4679-837F-088B8177AF83}">
      <dsp:nvSpPr>
        <dsp:cNvPr id="0" name=""/>
        <dsp:cNvSpPr/>
      </dsp:nvSpPr>
      <dsp:spPr>
        <a:xfrm>
          <a:off x="3251919" y="2466589"/>
          <a:ext cx="1959858" cy="196064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1581D-276C-47C1-912D-5304CAA2AB2C}">
      <dsp:nvSpPr>
        <dsp:cNvPr id="0" name=""/>
        <dsp:cNvSpPr/>
      </dsp:nvSpPr>
      <dsp:spPr>
        <a:xfrm>
          <a:off x="1620447" y="1616216"/>
          <a:ext cx="1267589" cy="63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i="1" kern="1200">
              <a:latin typeface="Cambria" panose="02040503050406030204" pitchFamily="18" charset="0"/>
              <a:ea typeface="Cambria" panose="02040503050406030204" pitchFamily="18" charset="0"/>
            </a:rPr>
            <a:t>&amp;</a:t>
          </a:r>
          <a:endParaRPr lang="en-US" sz="4300" b="1" i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620447" y="1616216"/>
        <a:ext cx="1267589" cy="633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E240C3-4A34-4640-B6F6-00E8B47447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B259A8-74EB-440B-8DD8-76C9966610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36472-7FC8-4193-82A0-C65DC4EA1699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1532CF-3B20-4A6D-91BE-AC7470A4D0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5DEA9-B4BB-460F-B81F-34804A14C4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3F80E-613E-4926-9675-E763F36FA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15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5A78B-A482-4C1A-B9EA-9A6B95BBAB66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DE9DD-4277-4898-8E89-403FD2E26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0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2E20A82-3756-4DBE-969B-2BAFCB84C32E}"/>
              </a:ext>
            </a:extLst>
          </p:cNvPr>
          <p:cNvSpPr/>
          <p:nvPr userDrawn="1"/>
        </p:nvSpPr>
        <p:spPr>
          <a:xfrm>
            <a:off x="0" y="0"/>
            <a:ext cx="12192000" cy="881064"/>
          </a:xfrm>
          <a:prstGeom prst="rect">
            <a:avLst/>
          </a:prstGeom>
          <a:solidFill>
            <a:srgbClr val="006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9053A-30A4-439C-83FB-897660F85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0066A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111BA9-0CDB-4FCB-8749-CAB20B099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F995D-35D3-412E-A0EB-229F6F3D7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3334D-C731-4501-A5C8-C610FB6C1AE8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D2E6D-2EDE-4638-B5F3-EAE7A8E67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DB45E-31B2-498D-A38C-941A25330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A3A30BE-D9CE-4652-8176-E064AE10B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41057"/>
            <a:ext cx="3531010" cy="1211334"/>
          </a:xfrm>
          <a:prstGeom prst="rect">
            <a:avLst/>
          </a:prstGeom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C409F019-1EF3-41D2-9798-EC95EA3F7F8B}"/>
              </a:ext>
            </a:extLst>
          </p:cNvPr>
          <p:cNvSpPr/>
          <p:nvPr userDrawn="1"/>
        </p:nvSpPr>
        <p:spPr>
          <a:xfrm rot="10800000">
            <a:off x="9525" y="0"/>
            <a:ext cx="1143000" cy="881064"/>
          </a:xfrm>
          <a:prstGeom prst="triangle">
            <a:avLst>
              <a:gd name="adj" fmla="val 51399"/>
            </a:avLst>
          </a:prstGeom>
          <a:solidFill>
            <a:srgbClr val="1A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76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DA5EE-B82D-44A7-AAA9-E2BF977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334D-C731-4501-A5C8-C610FB6C1AE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9ACC1-2306-4000-94CA-63A16D177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C6BF2-43C3-46FE-9124-1F7CE686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85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0EB1B1-0323-498C-B113-BBEB11D8AEEF}"/>
              </a:ext>
            </a:extLst>
          </p:cNvPr>
          <p:cNvSpPr/>
          <p:nvPr userDrawn="1"/>
        </p:nvSpPr>
        <p:spPr>
          <a:xfrm>
            <a:off x="-3" y="6176964"/>
            <a:ext cx="12192003" cy="675480"/>
          </a:xfrm>
          <a:prstGeom prst="rect">
            <a:avLst/>
          </a:prstGeom>
          <a:solidFill>
            <a:srgbClr val="1A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71F40BAB-710E-472B-AAE5-3512347DF4BC}"/>
              </a:ext>
            </a:extLst>
          </p:cNvPr>
          <p:cNvSpPr/>
          <p:nvPr userDrawn="1"/>
        </p:nvSpPr>
        <p:spPr>
          <a:xfrm rot="5400000">
            <a:off x="-75805" y="6252764"/>
            <a:ext cx="675481" cy="523877"/>
          </a:xfrm>
          <a:prstGeom prst="triangle">
            <a:avLst>
              <a:gd name="adj" fmla="val 51399"/>
            </a:avLst>
          </a:prstGeom>
          <a:solidFill>
            <a:srgbClr val="006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5B4C6-ADD2-420C-B166-25CBF223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0BCFD-6323-4244-9481-889D1722C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007D6-FA56-442D-AAAE-E794C8D69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05043F-31C9-4DD9-9AC9-79C43869B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3334D-C731-4501-A5C8-C610FB6C1AE8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E4BE9-DE9B-47EC-90DB-D8B8BCB25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2F56D-BA5A-454B-8E46-FE1FD5938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BCDD844-4BDB-4BB4-94FC-46F11F57E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34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F83565-AC13-4689-87CD-5359AF5396B8}"/>
              </a:ext>
            </a:extLst>
          </p:cNvPr>
          <p:cNvSpPr/>
          <p:nvPr userDrawn="1"/>
        </p:nvSpPr>
        <p:spPr>
          <a:xfrm>
            <a:off x="-3" y="6176964"/>
            <a:ext cx="12192003" cy="675480"/>
          </a:xfrm>
          <a:prstGeom prst="rect">
            <a:avLst/>
          </a:prstGeom>
          <a:solidFill>
            <a:srgbClr val="1A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E305CF96-0131-4FE3-842F-1382CD4EE40E}"/>
              </a:ext>
            </a:extLst>
          </p:cNvPr>
          <p:cNvSpPr/>
          <p:nvPr userDrawn="1"/>
        </p:nvSpPr>
        <p:spPr>
          <a:xfrm rot="5400000">
            <a:off x="-75805" y="6252764"/>
            <a:ext cx="675481" cy="523877"/>
          </a:xfrm>
          <a:prstGeom prst="triangle">
            <a:avLst>
              <a:gd name="adj" fmla="val 51399"/>
            </a:avLst>
          </a:prstGeom>
          <a:solidFill>
            <a:srgbClr val="006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A614A-F2DE-4C29-B2EA-759C095C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D63314-E9A2-4123-872D-9A870F79A6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094FA-4650-4D2A-A572-EB7B644E3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9DEAA-849E-4F36-9213-80063747D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3334D-C731-4501-A5C8-C610FB6C1AE8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6D784-90F8-44E6-BA08-3AD085DB1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92FC4-41B0-4AFD-9CF7-7471FF39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AB8D95B-DFBC-4F18-972B-DCB01FF37D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22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EC62D-8ED6-4D1A-A863-4F92915AB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5E6371-8C9F-4C89-B781-79BC7135D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307D8-8370-4A52-B0C7-7C816564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334D-C731-4501-A5C8-C610FB6C1AE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50E87-CDFF-460F-B317-4D0A1B67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C431C-85A5-4B9F-B314-B79C045E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758-F717-40A5-A5A2-7DB12EC6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02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20D2DF-4D7B-46EB-BA00-3B430FB4E5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2E2C1-B9EB-479B-AACF-DF9B31AB0D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8917B-7D9E-49AA-A4A2-74BF61C89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334D-C731-4501-A5C8-C610FB6C1AE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24D3D-1B39-4B00-8592-76A2AA73F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954B4-AB1A-4184-BFA6-7348BEBE1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758-F717-40A5-A5A2-7DB12EC6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03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455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283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67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067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89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7498D-2B4F-4638-B21E-552379A5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66A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B4562-3CFF-4DA9-953B-BCB9B4F9D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66A8"/>
              </a:buClr>
              <a:buFont typeface="Arial" panose="020B0604020202020204" pitchFamily="34" charset="0"/>
              <a:buChar char="&gt;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0066A8"/>
              </a:buClr>
              <a:buSzPct val="120000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Clr>
                <a:srgbClr val="0066A8"/>
              </a:buClr>
              <a:buFont typeface="Wingdings" panose="05000000000000000000" pitchFamily="2" charset="2"/>
              <a:buChar char="ü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57350" indent="-285750">
              <a:buClr>
                <a:srgbClr val="0066A8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66A8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1328-93AD-49F4-86EA-07525CB5A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334D-C731-4501-A5C8-C610FB6C1AE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650BD-7963-4709-B4FF-1D902620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6590D-FD28-4F1A-B2F9-188C1722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758-F717-40A5-A5A2-7DB12EC6A1C9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A22C6E59-57E0-4A54-B601-54BCABB13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A3DEC58-DD0D-489E-89D7-48B520FAF3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0" y="5502"/>
            <a:ext cx="1790700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97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661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285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02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143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791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59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3558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99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212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496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BA77D3D-EB6C-470B-88D7-E88D973FCE77}"/>
              </a:ext>
            </a:extLst>
          </p:cNvPr>
          <p:cNvSpPr/>
          <p:nvPr userDrawn="1"/>
        </p:nvSpPr>
        <p:spPr>
          <a:xfrm>
            <a:off x="-3" y="6176964"/>
            <a:ext cx="12192003" cy="681036"/>
          </a:xfrm>
          <a:prstGeom prst="rect">
            <a:avLst/>
          </a:prstGeom>
          <a:solidFill>
            <a:srgbClr val="1A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700E5B01-C69C-4201-9620-A4CEFAA25C48}"/>
              </a:ext>
            </a:extLst>
          </p:cNvPr>
          <p:cNvSpPr/>
          <p:nvPr userDrawn="1"/>
        </p:nvSpPr>
        <p:spPr>
          <a:xfrm rot="5400000">
            <a:off x="-75805" y="6262289"/>
            <a:ext cx="675481" cy="523877"/>
          </a:xfrm>
          <a:prstGeom prst="triangle">
            <a:avLst>
              <a:gd name="adj" fmla="val 51399"/>
            </a:avLst>
          </a:prstGeom>
          <a:solidFill>
            <a:srgbClr val="006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498D-2B4F-4638-B21E-552379A5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B4562-3CFF-4DA9-953B-BCB9B4F9D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1328-93AD-49F4-86EA-07525CB5A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3334D-C731-4501-A5C8-C610FB6C1AE8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650BD-7963-4709-B4FF-1D902620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6590D-FD28-4F1A-B2F9-188C1722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64E26A8A-3861-44FA-9F25-5209F3A55E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704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301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67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" y="2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76450" y="6186489"/>
            <a:ext cx="5124887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410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48BE7-7E0D-4FE6-9A09-A01974DE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38601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87E38-21AB-44A5-933E-BBDB29530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190048"/>
            <a:ext cx="10515600" cy="10582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198DB-E2E2-4621-86F0-491A910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334D-C731-4501-A5C8-C610FB6C1AE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FFFA3-C11C-4784-B241-ED40C5843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D06F7-64FC-4E16-A6F2-A838E8CF7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758-F717-40A5-A5A2-7DB12EC6A1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76BB167-5223-4787-9D40-C427FEF4A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369" y="0"/>
            <a:ext cx="3338561" cy="1368565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98853A46-355B-43D4-AC0B-EC581D0547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60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0AE6B6-E4D9-430F-A1A6-2FD90BB2AEAD}"/>
              </a:ext>
            </a:extLst>
          </p:cNvPr>
          <p:cNvSpPr/>
          <p:nvPr userDrawn="1"/>
        </p:nvSpPr>
        <p:spPr>
          <a:xfrm>
            <a:off x="-3" y="6176964"/>
            <a:ext cx="12192003" cy="675480"/>
          </a:xfrm>
          <a:prstGeom prst="rect">
            <a:avLst/>
          </a:prstGeom>
          <a:solidFill>
            <a:srgbClr val="1A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FE54030-734F-4867-A425-FD781025C882}"/>
              </a:ext>
            </a:extLst>
          </p:cNvPr>
          <p:cNvSpPr/>
          <p:nvPr userDrawn="1"/>
        </p:nvSpPr>
        <p:spPr>
          <a:xfrm rot="5400000">
            <a:off x="-75805" y="6252764"/>
            <a:ext cx="675481" cy="523877"/>
          </a:xfrm>
          <a:prstGeom prst="triangle">
            <a:avLst>
              <a:gd name="adj" fmla="val 51399"/>
            </a:avLst>
          </a:prstGeom>
          <a:solidFill>
            <a:srgbClr val="006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DD910D-BE99-49D0-8285-41FF41AEC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8C7A0-022A-4F99-A0C2-33276644F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EB2EE-35C0-4F6A-9A88-19585A48B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C444E-BC3C-48DD-B0EE-5AD82E9EA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3334D-C731-4501-A5C8-C610FB6C1AE8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1A159-06B3-45AE-B20D-1B94E9EAE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C28A2-40C2-45AC-8284-24CC7B83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17921164-5862-485A-98FF-85D0E3155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97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3FAD79-29E3-4606-991C-B67D06E2C72D}"/>
              </a:ext>
            </a:extLst>
          </p:cNvPr>
          <p:cNvSpPr/>
          <p:nvPr userDrawn="1"/>
        </p:nvSpPr>
        <p:spPr>
          <a:xfrm>
            <a:off x="-3" y="6176964"/>
            <a:ext cx="12192003" cy="675480"/>
          </a:xfrm>
          <a:prstGeom prst="rect">
            <a:avLst/>
          </a:prstGeom>
          <a:solidFill>
            <a:srgbClr val="1A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1A0194A-5D0E-40C4-AB4F-F7E74CABE9F2}"/>
              </a:ext>
            </a:extLst>
          </p:cNvPr>
          <p:cNvSpPr/>
          <p:nvPr userDrawn="1"/>
        </p:nvSpPr>
        <p:spPr>
          <a:xfrm rot="5400000">
            <a:off x="-75805" y="6252764"/>
            <a:ext cx="675481" cy="523877"/>
          </a:xfrm>
          <a:prstGeom prst="triangle">
            <a:avLst>
              <a:gd name="adj" fmla="val 51399"/>
            </a:avLst>
          </a:prstGeom>
          <a:solidFill>
            <a:srgbClr val="006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554EA-2EC4-4F72-973B-F9628F6B1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874CF-1970-4A3C-8FE6-7A04D221F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78CE7-604B-4F86-9B5D-3FAA07816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87FC8D-397D-4F30-A188-8C060553C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B399E2-8ED9-413C-8F81-E15355195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B79164-105F-4A8D-9C1C-9C575EFEF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3334D-C731-4501-A5C8-C610FB6C1AE8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985673-20F2-4420-9492-E849EF41C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3BC90F-0DC6-446A-A477-E6BFD973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E2359358-A04A-41A6-BB3E-72D0DCDBD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1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9351E6-0B77-487D-AF4C-37DD96BAC2D9}"/>
              </a:ext>
            </a:extLst>
          </p:cNvPr>
          <p:cNvSpPr/>
          <p:nvPr userDrawn="1"/>
        </p:nvSpPr>
        <p:spPr>
          <a:xfrm>
            <a:off x="-3" y="6176964"/>
            <a:ext cx="12192003" cy="675480"/>
          </a:xfrm>
          <a:prstGeom prst="rect">
            <a:avLst/>
          </a:prstGeom>
          <a:solidFill>
            <a:srgbClr val="1A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7CFE111-BCB3-481A-85D0-0F57E88EBC2C}"/>
              </a:ext>
            </a:extLst>
          </p:cNvPr>
          <p:cNvSpPr/>
          <p:nvPr userDrawn="1"/>
        </p:nvSpPr>
        <p:spPr>
          <a:xfrm rot="5400000">
            <a:off x="-75805" y="6252764"/>
            <a:ext cx="675481" cy="523877"/>
          </a:xfrm>
          <a:prstGeom prst="triangle">
            <a:avLst>
              <a:gd name="adj" fmla="val 51399"/>
            </a:avLst>
          </a:prstGeom>
          <a:solidFill>
            <a:srgbClr val="006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BE492-D277-4B57-B7FD-702527F0B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CB0850-9FFE-4966-BD90-DB06F7853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3334D-C731-4501-A5C8-C610FB6C1AE8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9B77C-9C12-494F-A87E-7517CBD7A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AAC97F-B8D0-4433-B69C-3E0C16228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A5EAC9B-387B-4DD3-9C4A-E3BF2B9AAA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B933FC99-1097-4018-8B3C-56B4DCF03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06" y="0"/>
            <a:ext cx="1944793" cy="685799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DA5EE-B82D-44A7-AAA9-E2BF977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334D-C731-4501-A5C8-C610FB6C1AE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9ACC1-2306-4000-94CA-63A16D177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C6BF2-43C3-46FE-9124-1F7CE686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91BBBBF-C7E9-446C-9E28-AD70279937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560B2B0-E84F-48DB-B6CA-EE6B1DD34A63}"/>
              </a:ext>
            </a:extLst>
          </p:cNvPr>
          <p:cNvSpPr/>
          <p:nvPr userDrawn="1"/>
        </p:nvSpPr>
        <p:spPr>
          <a:xfrm rot="16200000">
            <a:off x="7790603" y="2456602"/>
            <a:ext cx="6857999" cy="1944792"/>
          </a:xfrm>
          <a:prstGeom prst="triangle">
            <a:avLst>
              <a:gd name="adj" fmla="val 49722"/>
            </a:avLst>
          </a:prstGeom>
          <a:solidFill>
            <a:srgbClr val="1A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95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DA5EE-B82D-44A7-AAA9-E2BF977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334D-C731-4501-A5C8-C610FB6C1AE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9ACC1-2306-4000-94CA-63A16D177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C6BF2-43C3-46FE-9124-1F7CE686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91BBBBF-C7E9-446C-9E28-AD70279937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3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F8E82A-DEDB-4F57-9C56-785DF1FE3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2110C-DA35-4E5E-AB88-5914338FC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BF4E9-9671-423F-B6BB-F2C0642CF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3334D-C731-4501-A5C8-C610FB6C1AE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9415B-A953-4A00-BD68-FCEAD64EE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757A3-55CA-430A-9473-9543328AA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D9758-F717-40A5-A5A2-7DB12EC6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2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5" r:id="rId4"/>
    <p:sldLayoutId id="2147483652" r:id="rId5"/>
    <p:sldLayoutId id="2147483653" r:id="rId6"/>
    <p:sldLayoutId id="2147483654" r:id="rId7"/>
    <p:sldLayoutId id="2147483655" r:id="rId8"/>
    <p:sldLayoutId id="2147483666" r:id="rId9"/>
    <p:sldLayoutId id="2147483667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66A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66A8"/>
        </a:buClr>
        <a:buFont typeface="Arial" panose="020B0604020202020204" pitchFamily="34" charset="0"/>
        <a:buChar char="&gt;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8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8"/>
        </a:buClr>
        <a:buFont typeface="Wingdings" panose="05000000000000000000" pitchFamily="2" charset="2"/>
        <a:buChar char="ü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8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8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5470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ondspeer.deviantart.com/art/Smiley-Alphabet-W-481716709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UAjf0Rmub_4?feature=oembe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2.wdp"/><Relationship Id="rId7" Type="http://schemas.openxmlformats.org/officeDocument/2006/relationships/image" Target="../media/image3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4.wdp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singanewsongpoetry.blogspot.com/2013/03/home-drawn-spring-alphabet.html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creativecommons.org/licenses/by/3.0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aniejandco.blogspot.com/2012/06/k-is-for-doodle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FE070-3ADA-4CF0-BC7C-2375B12212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Adult Learning Principles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1F35A-387C-49C4-A820-1FBA72A74A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Susie McEachern, Health Program Specialist</a:t>
            </a:r>
          </a:p>
          <a:p>
            <a:r>
              <a:rPr lang="en-US" dirty="0"/>
              <a:t>ODCTE</a:t>
            </a:r>
          </a:p>
          <a:p>
            <a:r>
              <a:rPr lang="en-US" dirty="0"/>
              <a:t>11/3/2020</a:t>
            </a:r>
          </a:p>
        </p:txBody>
      </p:sp>
    </p:spTree>
    <p:extLst>
      <p:ext uri="{BB962C8B-B14F-4D97-AF65-F5344CB8AC3E}">
        <p14:creationId xmlns:p14="http://schemas.microsoft.com/office/powerpoint/2010/main" val="298387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A6DF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E9C2289B-5F5E-43E9-9416-51AC3AF54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3903" y="0"/>
            <a:ext cx="5618097" cy="6858000"/>
          </a:xfrm>
          <a:custGeom>
            <a:avLst/>
            <a:gdLst>
              <a:gd name="connsiteX0" fmla="*/ 0 w 5618097"/>
              <a:gd name="connsiteY0" fmla="*/ 0 h 6858000"/>
              <a:gd name="connsiteX1" fmla="*/ 2543718 w 5618097"/>
              <a:gd name="connsiteY1" fmla="*/ 0 h 6858000"/>
              <a:gd name="connsiteX2" fmla="*/ 3057210 w 5618097"/>
              <a:gd name="connsiteY2" fmla="*/ 0 h 6858000"/>
              <a:gd name="connsiteX3" fmla="*/ 5618097 w 5618097"/>
              <a:gd name="connsiteY3" fmla="*/ 0 h 6858000"/>
              <a:gd name="connsiteX4" fmla="*/ 5618097 w 5618097"/>
              <a:gd name="connsiteY4" fmla="*/ 6858000 h 6858000"/>
              <a:gd name="connsiteX5" fmla="*/ 3057210 w 5618097"/>
              <a:gd name="connsiteY5" fmla="*/ 6858000 h 6858000"/>
              <a:gd name="connsiteX6" fmla="*/ 2543718 w 5618097"/>
              <a:gd name="connsiteY6" fmla="*/ 6858000 h 6858000"/>
              <a:gd name="connsiteX7" fmla="*/ 1 w 5618097"/>
              <a:gd name="connsiteY7" fmla="*/ 6858000 h 6858000"/>
              <a:gd name="connsiteX8" fmla="*/ 4006 w 5618097"/>
              <a:gd name="connsiteY8" fmla="*/ 6854853 h 6858000"/>
              <a:gd name="connsiteX9" fmla="*/ 1619628 w 5618097"/>
              <a:gd name="connsiteY9" fmla="*/ 3429000 h 6858000"/>
              <a:gd name="connsiteX10" fmla="*/ 4006 w 5618097"/>
              <a:gd name="connsiteY10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8097" h="6858000">
                <a:moveTo>
                  <a:pt x="0" y="0"/>
                </a:moveTo>
                <a:lnTo>
                  <a:pt x="2543718" y="0"/>
                </a:lnTo>
                <a:lnTo>
                  <a:pt x="3057210" y="0"/>
                </a:lnTo>
                <a:lnTo>
                  <a:pt x="5618097" y="0"/>
                </a:lnTo>
                <a:lnTo>
                  <a:pt x="5618097" y="6858000"/>
                </a:lnTo>
                <a:lnTo>
                  <a:pt x="3057210" y="6858000"/>
                </a:lnTo>
                <a:lnTo>
                  <a:pt x="2543718" y="6858000"/>
                </a:lnTo>
                <a:lnTo>
                  <a:pt x="1" y="6858000"/>
                </a:lnTo>
                <a:lnTo>
                  <a:pt x="4006" y="6854853"/>
                </a:lnTo>
                <a:cubicBezTo>
                  <a:pt x="990707" y="6040555"/>
                  <a:pt x="1619628" y="4808224"/>
                  <a:pt x="1619628" y="3429000"/>
                </a:cubicBezTo>
                <a:cubicBezTo>
                  <a:pt x="1619628" y="2049777"/>
                  <a:pt x="990707" y="817446"/>
                  <a:pt x="4006" y="314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794131C-6BC4-4982-91B4-9200029EC5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1512047" y="2082236"/>
            <a:ext cx="5295153" cy="2693528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448C8D6-B6A2-4E4B-A969-C83B5FA1CDC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62033" y="2025592"/>
            <a:ext cx="2806815" cy="2806815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23776792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CC4BDB-5B81-4023-B967-7DF04BC13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B4EDF80-0D87-4B31-A0E3-4323E27BD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"/>
          <a:stretch/>
        </p:blipFill>
        <p:spPr>
          <a:xfrm>
            <a:off x="2" y="10"/>
            <a:ext cx="12191271" cy="6857989"/>
          </a:xfrm>
          <a:custGeom>
            <a:avLst/>
            <a:gdLst/>
            <a:ahLst/>
            <a:cxnLst/>
            <a:rect l="l" t="t" r="r" b="b"/>
            <a:pathLst>
              <a:path w="12191271" h="6850048">
                <a:moveTo>
                  <a:pt x="636938" y="0"/>
                </a:moveTo>
                <a:lnTo>
                  <a:pt x="12191271" y="0"/>
                </a:lnTo>
                <a:lnTo>
                  <a:pt x="12191271" y="34"/>
                </a:lnTo>
                <a:lnTo>
                  <a:pt x="12188836" y="26696"/>
                </a:lnTo>
                <a:cubicBezTo>
                  <a:pt x="12159738" y="43228"/>
                  <a:pt x="12151834" y="118002"/>
                  <a:pt x="12131136" y="168244"/>
                </a:cubicBezTo>
                <a:cubicBezTo>
                  <a:pt x="12124808" y="199505"/>
                  <a:pt x="12149886" y="254732"/>
                  <a:pt x="12134482" y="260696"/>
                </a:cubicBezTo>
                <a:cubicBezTo>
                  <a:pt x="12141738" y="278745"/>
                  <a:pt x="12126232" y="287417"/>
                  <a:pt x="12123358" y="303160"/>
                </a:cubicBezTo>
                <a:cubicBezTo>
                  <a:pt x="12127622" y="318147"/>
                  <a:pt x="12122174" y="322795"/>
                  <a:pt x="12119930" y="334153"/>
                </a:cubicBezTo>
                <a:cubicBezTo>
                  <a:pt x="12122824" y="340739"/>
                  <a:pt x="12121652" y="350621"/>
                  <a:pt x="12117292" y="352523"/>
                </a:cubicBezTo>
                <a:cubicBezTo>
                  <a:pt x="12108502" y="344302"/>
                  <a:pt x="12109672" y="380554"/>
                  <a:pt x="12103022" y="380764"/>
                </a:cubicBezTo>
                <a:cubicBezTo>
                  <a:pt x="12099682" y="400323"/>
                  <a:pt x="12099092" y="490383"/>
                  <a:pt x="12087384" y="501357"/>
                </a:cubicBezTo>
                <a:cubicBezTo>
                  <a:pt x="12078470" y="540103"/>
                  <a:pt x="12088892" y="604695"/>
                  <a:pt x="12086884" y="621818"/>
                </a:cubicBezTo>
                <a:cubicBezTo>
                  <a:pt x="12103872" y="645808"/>
                  <a:pt x="12046274" y="710838"/>
                  <a:pt x="12037912" y="783603"/>
                </a:cubicBezTo>
                <a:cubicBezTo>
                  <a:pt x="12038728" y="794128"/>
                  <a:pt x="12038178" y="799388"/>
                  <a:pt x="12033652" y="800460"/>
                </a:cubicBezTo>
                <a:cubicBezTo>
                  <a:pt x="12030680" y="822866"/>
                  <a:pt x="12018000" y="839465"/>
                  <a:pt x="12021616" y="857543"/>
                </a:cubicBezTo>
                <a:cubicBezTo>
                  <a:pt x="12012916" y="850673"/>
                  <a:pt x="12020790" y="891755"/>
                  <a:pt x="12011726" y="892266"/>
                </a:cubicBezTo>
                <a:cubicBezTo>
                  <a:pt x="12007210" y="905052"/>
                  <a:pt x="11997872" y="927582"/>
                  <a:pt x="11994512" y="934260"/>
                </a:cubicBezTo>
                <a:lnTo>
                  <a:pt x="11991560" y="932336"/>
                </a:lnTo>
                <a:lnTo>
                  <a:pt x="11990514" y="940487"/>
                </a:lnTo>
                <a:lnTo>
                  <a:pt x="11988602" y="958836"/>
                </a:lnTo>
                <a:cubicBezTo>
                  <a:pt x="11985966" y="966456"/>
                  <a:pt x="11975758" y="977088"/>
                  <a:pt x="11974700" y="986207"/>
                </a:cubicBezTo>
                <a:cubicBezTo>
                  <a:pt x="11970938" y="1004735"/>
                  <a:pt x="11977876" y="1007075"/>
                  <a:pt x="11982258" y="1013556"/>
                </a:cubicBezTo>
                <a:cubicBezTo>
                  <a:pt x="11981214" y="1026451"/>
                  <a:pt x="11971950" y="1050442"/>
                  <a:pt x="11968448" y="1063580"/>
                </a:cubicBezTo>
                <a:cubicBezTo>
                  <a:pt x="11964708" y="1069989"/>
                  <a:pt x="11969836" y="1093522"/>
                  <a:pt x="11961240" y="1092388"/>
                </a:cubicBezTo>
                <a:cubicBezTo>
                  <a:pt x="11960426" y="1105603"/>
                  <a:pt x="11958786" y="1112923"/>
                  <a:pt x="11957400" y="1120089"/>
                </a:cubicBezTo>
                <a:lnTo>
                  <a:pt x="11952458" y="1136369"/>
                </a:lnTo>
                <a:cubicBezTo>
                  <a:pt x="11950090" y="1140925"/>
                  <a:pt x="11948538" y="1146011"/>
                  <a:pt x="11948726" y="1152132"/>
                </a:cubicBezTo>
                <a:lnTo>
                  <a:pt x="11949742" y="1158140"/>
                </a:lnTo>
                <a:lnTo>
                  <a:pt x="11948154" y="1158608"/>
                </a:lnTo>
                <a:cubicBezTo>
                  <a:pt x="11945686" y="1158803"/>
                  <a:pt x="11928734" y="1161056"/>
                  <a:pt x="11927260" y="1180442"/>
                </a:cubicBezTo>
                <a:cubicBezTo>
                  <a:pt x="11921496" y="1192709"/>
                  <a:pt x="11919204" y="1203402"/>
                  <a:pt x="11915994" y="1221353"/>
                </a:cubicBezTo>
                <a:cubicBezTo>
                  <a:pt x="11915516" y="1232713"/>
                  <a:pt x="11926308" y="1235102"/>
                  <a:pt x="11924388" y="1248604"/>
                </a:cubicBezTo>
                <a:cubicBezTo>
                  <a:pt x="11911346" y="1301115"/>
                  <a:pt x="11929638" y="1279167"/>
                  <a:pt x="11916648" y="1307095"/>
                </a:cubicBezTo>
                <a:cubicBezTo>
                  <a:pt x="11915436" y="1312439"/>
                  <a:pt x="11915606" y="1317191"/>
                  <a:pt x="11916360" y="1321583"/>
                </a:cubicBezTo>
                <a:lnTo>
                  <a:pt x="11918132" y="1328373"/>
                </a:lnTo>
                <a:lnTo>
                  <a:pt x="11911374" y="1349635"/>
                </a:lnTo>
                <a:cubicBezTo>
                  <a:pt x="11908688" y="1360345"/>
                  <a:pt x="11906470" y="1371840"/>
                  <a:pt x="11904778" y="1383852"/>
                </a:cubicBezTo>
                <a:cubicBezTo>
                  <a:pt x="11907652" y="1387748"/>
                  <a:pt x="11902226" y="1395665"/>
                  <a:pt x="11900890" y="1399838"/>
                </a:cubicBezTo>
                <a:cubicBezTo>
                  <a:pt x="11902940" y="1400643"/>
                  <a:pt x="11902928" y="1410976"/>
                  <a:pt x="11900874" y="1413889"/>
                </a:cubicBezTo>
                <a:cubicBezTo>
                  <a:pt x="11886092" y="1485537"/>
                  <a:pt x="11909474" y="1450776"/>
                  <a:pt x="11893500" y="1491153"/>
                </a:cubicBezTo>
                <a:cubicBezTo>
                  <a:pt x="11892154" y="1498399"/>
                  <a:pt x="11892622" y="1504376"/>
                  <a:pt x="11893858" y="1509677"/>
                </a:cubicBezTo>
                <a:lnTo>
                  <a:pt x="11897264" y="1519651"/>
                </a:lnTo>
                <a:lnTo>
                  <a:pt x="11895090" y="1525679"/>
                </a:lnTo>
                <a:cubicBezTo>
                  <a:pt x="11892484" y="1550498"/>
                  <a:pt x="11896104" y="1559433"/>
                  <a:pt x="11890274" y="1572282"/>
                </a:cubicBezTo>
                <a:cubicBezTo>
                  <a:pt x="11897250" y="1597020"/>
                  <a:pt x="11889764" y="1586796"/>
                  <a:pt x="11886744" y="1602539"/>
                </a:cubicBezTo>
                <a:cubicBezTo>
                  <a:pt x="11883642" y="1614697"/>
                  <a:pt x="11882502" y="1589859"/>
                  <a:pt x="11880728" y="1602238"/>
                </a:cubicBezTo>
                <a:cubicBezTo>
                  <a:pt x="11881720" y="1616707"/>
                  <a:pt x="11874476" y="1613372"/>
                  <a:pt x="11875940" y="1628576"/>
                </a:cubicBezTo>
                <a:cubicBezTo>
                  <a:pt x="11881788" y="1627172"/>
                  <a:pt x="11872080" y="1656092"/>
                  <a:pt x="11876794" y="1658841"/>
                </a:cubicBezTo>
                <a:lnTo>
                  <a:pt x="11876694" y="1659046"/>
                </a:lnTo>
                <a:cubicBezTo>
                  <a:pt x="11866634" y="1667627"/>
                  <a:pt x="11851866" y="1763404"/>
                  <a:pt x="11841806" y="1771984"/>
                </a:cubicBezTo>
                <a:cubicBezTo>
                  <a:pt x="11810410" y="1824881"/>
                  <a:pt x="11780100" y="1952023"/>
                  <a:pt x="11765636" y="2016516"/>
                </a:cubicBezTo>
                <a:cubicBezTo>
                  <a:pt x="11751172" y="2081009"/>
                  <a:pt x="11756430" y="2114985"/>
                  <a:pt x="11755018" y="2158942"/>
                </a:cubicBezTo>
                <a:lnTo>
                  <a:pt x="11756288" y="2240371"/>
                </a:lnTo>
                <a:lnTo>
                  <a:pt x="11751858" y="2253578"/>
                </a:lnTo>
                <a:cubicBezTo>
                  <a:pt x="11750642" y="2255242"/>
                  <a:pt x="11750294" y="2257858"/>
                  <a:pt x="11752262" y="2273603"/>
                </a:cubicBezTo>
                <a:cubicBezTo>
                  <a:pt x="11740738" y="2308149"/>
                  <a:pt x="11737736" y="2368195"/>
                  <a:pt x="11722998" y="2393147"/>
                </a:cubicBezTo>
                <a:cubicBezTo>
                  <a:pt x="11727870" y="2391170"/>
                  <a:pt x="11729790" y="2408227"/>
                  <a:pt x="11726462" y="2418325"/>
                </a:cubicBezTo>
                <a:cubicBezTo>
                  <a:pt x="11745428" y="2412080"/>
                  <a:pt x="11706204" y="2455637"/>
                  <a:pt x="11717312" y="2469703"/>
                </a:cubicBezTo>
                <a:cubicBezTo>
                  <a:pt x="11706060" y="2466046"/>
                  <a:pt x="11682162" y="2507996"/>
                  <a:pt x="11689052" y="2534428"/>
                </a:cubicBezTo>
                <a:cubicBezTo>
                  <a:pt x="11683298" y="2568704"/>
                  <a:pt x="11671550" y="2590146"/>
                  <a:pt x="11671572" y="2628315"/>
                </a:cubicBezTo>
                <a:cubicBezTo>
                  <a:pt x="11669958" y="2628904"/>
                  <a:pt x="11668516" y="2630315"/>
                  <a:pt x="11667202" y="2632291"/>
                </a:cubicBezTo>
                <a:lnTo>
                  <a:pt x="11663792" y="2639275"/>
                </a:lnTo>
                <a:lnTo>
                  <a:pt x="11663828" y="2640882"/>
                </a:lnTo>
                <a:cubicBezTo>
                  <a:pt x="11663260" y="2646928"/>
                  <a:pt x="11662318" y="2649787"/>
                  <a:pt x="11661216" y="2651232"/>
                </a:cubicBezTo>
                <a:lnTo>
                  <a:pt x="11659736" y="2651998"/>
                </a:lnTo>
                <a:lnTo>
                  <a:pt x="11657658" y="2658628"/>
                </a:lnTo>
                <a:lnTo>
                  <a:pt x="11652798" y="2670425"/>
                </a:lnTo>
                <a:lnTo>
                  <a:pt x="11652608" y="2673819"/>
                </a:lnTo>
                <a:lnTo>
                  <a:pt x="11646398" y="2693461"/>
                </a:lnTo>
                <a:lnTo>
                  <a:pt x="11646654" y="2694295"/>
                </a:lnTo>
                <a:cubicBezTo>
                  <a:pt x="11647086" y="2696613"/>
                  <a:pt x="11647138" y="2699170"/>
                  <a:pt x="11646396" y="2702293"/>
                </a:cubicBezTo>
                <a:cubicBezTo>
                  <a:pt x="11652536" y="2705759"/>
                  <a:pt x="11647852" y="2707391"/>
                  <a:pt x="11645122" y="2716295"/>
                </a:cubicBezTo>
                <a:cubicBezTo>
                  <a:pt x="11654048" y="2723663"/>
                  <a:pt x="11643268" y="2743972"/>
                  <a:pt x="11646406" y="2755554"/>
                </a:cubicBezTo>
                <a:cubicBezTo>
                  <a:pt x="11644200" y="2761932"/>
                  <a:pt x="11642026" y="2768809"/>
                  <a:pt x="11639970" y="2776095"/>
                </a:cubicBezTo>
                <a:lnTo>
                  <a:pt x="11638858" y="2780546"/>
                </a:lnTo>
                <a:lnTo>
                  <a:pt x="11638912" y="2780766"/>
                </a:lnTo>
                <a:cubicBezTo>
                  <a:pt x="11638832" y="2782014"/>
                  <a:pt x="11638528" y="2783583"/>
                  <a:pt x="11637890" y="2785722"/>
                </a:cubicBezTo>
                <a:lnTo>
                  <a:pt x="11636832" y="2788662"/>
                </a:lnTo>
                <a:lnTo>
                  <a:pt x="11634674" y="2797295"/>
                </a:lnTo>
                <a:lnTo>
                  <a:pt x="11634434" y="2801139"/>
                </a:lnTo>
                <a:cubicBezTo>
                  <a:pt x="11635286" y="2816294"/>
                  <a:pt x="11647702" y="2823339"/>
                  <a:pt x="11638528" y="2839295"/>
                </a:cubicBezTo>
                <a:cubicBezTo>
                  <a:pt x="11636094" y="2865138"/>
                  <a:pt x="11641034" y="2884181"/>
                  <a:pt x="11634070" y="2906237"/>
                </a:cubicBezTo>
                <a:cubicBezTo>
                  <a:pt x="11631818" y="2930445"/>
                  <a:pt x="11632514" y="2952380"/>
                  <a:pt x="11628506" y="2972091"/>
                </a:cubicBezTo>
                <a:cubicBezTo>
                  <a:pt x="11629844" y="2981191"/>
                  <a:pt x="11625508" y="2988486"/>
                  <a:pt x="11625932" y="2995729"/>
                </a:cubicBezTo>
                <a:cubicBezTo>
                  <a:pt x="11626358" y="3002972"/>
                  <a:pt x="11636102" y="3002605"/>
                  <a:pt x="11631060" y="3015551"/>
                </a:cubicBezTo>
                <a:cubicBezTo>
                  <a:pt x="11639036" y="3026970"/>
                  <a:pt x="11634852" y="3046550"/>
                  <a:pt x="11634862" y="3052653"/>
                </a:cubicBezTo>
                <a:lnTo>
                  <a:pt x="11638472" y="3085161"/>
                </a:lnTo>
                <a:lnTo>
                  <a:pt x="11617590" y="3113393"/>
                </a:lnTo>
                <a:cubicBezTo>
                  <a:pt x="11621846" y="3121866"/>
                  <a:pt x="11613122" y="3148828"/>
                  <a:pt x="11622718" y="3149063"/>
                </a:cubicBezTo>
                <a:cubicBezTo>
                  <a:pt x="11620874" y="3159401"/>
                  <a:pt x="11616380" y="3164407"/>
                  <a:pt x="11622820" y="3163072"/>
                </a:cubicBezTo>
                <a:cubicBezTo>
                  <a:pt x="11622276" y="3170605"/>
                  <a:pt x="11620826" y="3184783"/>
                  <a:pt x="11619438" y="3194257"/>
                </a:cubicBezTo>
                <a:lnTo>
                  <a:pt x="11614494" y="3219915"/>
                </a:lnTo>
                <a:lnTo>
                  <a:pt x="11613098" y="3221731"/>
                </a:lnTo>
                <a:cubicBezTo>
                  <a:pt x="11612634" y="3224213"/>
                  <a:pt x="11612392" y="3231115"/>
                  <a:pt x="11611708" y="3234801"/>
                </a:cubicBezTo>
                <a:lnTo>
                  <a:pt x="11609006" y="3243851"/>
                </a:lnTo>
                <a:cubicBezTo>
                  <a:pt x="11607894" y="3246676"/>
                  <a:pt x="11606598" y="3249062"/>
                  <a:pt x="11605054" y="3250812"/>
                </a:cubicBezTo>
                <a:cubicBezTo>
                  <a:pt x="11608816" y="3286401"/>
                  <a:pt x="11599242" y="3315146"/>
                  <a:pt x="11596882" y="3351401"/>
                </a:cubicBezTo>
                <a:cubicBezTo>
                  <a:pt x="11606320" y="3370932"/>
                  <a:pt x="11574486" y="3407777"/>
                  <a:pt x="11562942" y="3412738"/>
                </a:cubicBezTo>
                <a:cubicBezTo>
                  <a:pt x="11558508" y="3443835"/>
                  <a:pt x="11567878" y="3479425"/>
                  <a:pt x="11562930" y="3515212"/>
                </a:cubicBezTo>
                <a:lnTo>
                  <a:pt x="11545452" y="3647527"/>
                </a:lnTo>
                <a:cubicBezTo>
                  <a:pt x="11538634" y="3726778"/>
                  <a:pt x="11536610" y="3789073"/>
                  <a:pt x="11537114" y="3864465"/>
                </a:cubicBezTo>
                <a:cubicBezTo>
                  <a:pt x="11537618" y="3939858"/>
                  <a:pt x="11535598" y="4034053"/>
                  <a:pt x="11548476" y="4099881"/>
                </a:cubicBezTo>
                <a:lnTo>
                  <a:pt x="11552432" y="4165133"/>
                </a:lnTo>
                <a:lnTo>
                  <a:pt x="11552732" y="4173457"/>
                </a:lnTo>
                <a:cubicBezTo>
                  <a:pt x="11546540" y="4200651"/>
                  <a:pt x="11557802" y="4228513"/>
                  <a:pt x="11553200" y="4250383"/>
                </a:cubicBezTo>
                <a:cubicBezTo>
                  <a:pt x="11552922" y="4256452"/>
                  <a:pt x="11553192" y="4261667"/>
                  <a:pt x="11553798" y="4266324"/>
                </a:cubicBezTo>
                <a:lnTo>
                  <a:pt x="11556298" y="4278290"/>
                </a:lnTo>
                <a:lnTo>
                  <a:pt x="11558608" y="4279552"/>
                </a:lnTo>
                <a:lnTo>
                  <a:pt x="11559256" y="4288041"/>
                </a:lnTo>
                <a:lnTo>
                  <a:pt x="11559842" y="4289935"/>
                </a:lnTo>
                <a:cubicBezTo>
                  <a:pt x="11559766" y="4297619"/>
                  <a:pt x="11558376" y="4321255"/>
                  <a:pt x="11558794" y="4334153"/>
                </a:cubicBezTo>
                <a:cubicBezTo>
                  <a:pt x="11561310" y="4357137"/>
                  <a:pt x="11552162" y="4349289"/>
                  <a:pt x="11562346" y="4367326"/>
                </a:cubicBezTo>
                <a:cubicBezTo>
                  <a:pt x="11559750" y="4411719"/>
                  <a:pt x="11572402" y="4426587"/>
                  <a:pt x="11564954" y="4468612"/>
                </a:cubicBezTo>
                <a:cubicBezTo>
                  <a:pt x="11563988" y="4505670"/>
                  <a:pt x="11581512" y="4533280"/>
                  <a:pt x="11580786" y="4546196"/>
                </a:cubicBezTo>
                <a:cubicBezTo>
                  <a:pt x="11581754" y="4580683"/>
                  <a:pt x="11563866" y="4624484"/>
                  <a:pt x="11563432" y="4665534"/>
                </a:cubicBezTo>
                <a:cubicBezTo>
                  <a:pt x="11565794" y="4700759"/>
                  <a:pt x="11560190" y="4735452"/>
                  <a:pt x="11568406" y="4764690"/>
                </a:cubicBezTo>
                <a:cubicBezTo>
                  <a:pt x="11567130" y="4767647"/>
                  <a:pt x="11566180" y="4770968"/>
                  <a:pt x="11565462" y="4774527"/>
                </a:cubicBezTo>
                <a:lnTo>
                  <a:pt x="11564000" y="4785178"/>
                </a:lnTo>
                <a:lnTo>
                  <a:pt x="11564328" y="4798347"/>
                </a:lnTo>
                <a:lnTo>
                  <a:pt x="11563206" y="4801234"/>
                </a:lnTo>
                <a:lnTo>
                  <a:pt x="11561136" y="4826142"/>
                </a:lnTo>
                <a:lnTo>
                  <a:pt x="11561700" y="4829040"/>
                </a:lnTo>
                <a:lnTo>
                  <a:pt x="11560522" y="4853748"/>
                </a:lnTo>
                <a:lnTo>
                  <a:pt x="11560924" y="4853991"/>
                </a:lnTo>
                <a:cubicBezTo>
                  <a:pt x="11561796" y="4855098"/>
                  <a:pt x="11562390" y="4856978"/>
                  <a:pt x="11562416" y="4860528"/>
                </a:cubicBezTo>
                <a:cubicBezTo>
                  <a:pt x="11568496" y="4853650"/>
                  <a:pt x="11564776" y="4862172"/>
                  <a:pt x="11564316" y="4873245"/>
                </a:cubicBezTo>
                <a:lnTo>
                  <a:pt x="11572682" y="4927107"/>
                </a:lnTo>
                <a:lnTo>
                  <a:pt x="11572672" y="4932248"/>
                </a:lnTo>
                <a:cubicBezTo>
                  <a:pt x="11572704" y="4932275"/>
                  <a:pt x="11572734" y="4932305"/>
                  <a:pt x="11572766" y="4932333"/>
                </a:cubicBezTo>
                <a:cubicBezTo>
                  <a:pt x="11572964" y="4933414"/>
                  <a:pt x="11573036" y="4935090"/>
                  <a:pt x="11572942" y="4937721"/>
                </a:cubicBezTo>
                <a:lnTo>
                  <a:pt x="11577402" y="4975055"/>
                </a:lnTo>
                <a:cubicBezTo>
                  <a:pt x="11574168" y="4991322"/>
                  <a:pt x="11579054" y="4994280"/>
                  <a:pt x="11580860" y="5016279"/>
                </a:cubicBezTo>
                <a:cubicBezTo>
                  <a:pt x="11577794" y="5025639"/>
                  <a:pt x="11578930" y="5033009"/>
                  <a:pt x="11581396" y="5040153"/>
                </a:cubicBezTo>
                <a:cubicBezTo>
                  <a:pt x="11580034" y="5061698"/>
                  <a:pt x="11583522" y="5081146"/>
                  <a:pt x="11584442" y="5105259"/>
                </a:cubicBezTo>
                <a:cubicBezTo>
                  <a:pt x="11580512" y="5131545"/>
                  <a:pt x="11587750" y="5144617"/>
                  <a:pt x="11588702" y="5170388"/>
                </a:cubicBezTo>
                <a:cubicBezTo>
                  <a:pt x="11581846" y="5193034"/>
                  <a:pt x="11594798" y="5188571"/>
                  <a:pt x="11597568" y="5201681"/>
                </a:cubicBezTo>
                <a:lnTo>
                  <a:pt x="11596842" y="5215195"/>
                </a:lnTo>
                <a:lnTo>
                  <a:pt x="11596192" y="5218814"/>
                </a:lnTo>
                <a:cubicBezTo>
                  <a:pt x="11595848" y="5221331"/>
                  <a:pt x="11595754" y="5223032"/>
                  <a:pt x="11595836" y="5224243"/>
                </a:cubicBezTo>
                <a:lnTo>
                  <a:pt x="11595408" y="5229443"/>
                </a:lnTo>
                <a:cubicBezTo>
                  <a:pt x="11594346" y="5237912"/>
                  <a:pt x="11593122" y="5246108"/>
                  <a:pt x="11591796" y="5253878"/>
                </a:cubicBezTo>
                <a:cubicBezTo>
                  <a:pt x="11596328" y="5261714"/>
                  <a:pt x="11588472" y="5289750"/>
                  <a:pt x="11598078" y="5288650"/>
                </a:cubicBezTo>
                <a:cubicBezTo>
                  <a:pt x="11596572" y="5299191"/>
                  <a:pt x="11592238" y="5304794"/>
                  <a:pt x="11598640" y="5302571"/>
                </a:cubicBezTo>
                <a:cubicBezTo>
                  <a:pt x="11598320" y="5306080"/>
                  <a:pt x="11598696" y="5308372"/>
                  <a:pt x="11599412" y="5310113"/>
                </a:cubicBezTo>
                <a:lnTo>
                  <a:pt x="11599768" y="5310652"/>
                </a:lnTo>
                <a:lnTo>
                  <a:pt x="11593310" y="5352392"/>
                </a:lnTo>
                <a:lnTo>
                  <a:pt x="11592144" y="5360280"/>
                </a:lnTo>
                <a:lnTo>
                  <a:pt x="11589598" y="5374040"/>
                </a:lnTo>
                <a:lnTo>
                  <a:pt x="11589840" y="5375477"/>
                </a:lnTo>
                <a:lnTo>
                  <a:pt x="11587428" y="5384856"/>
                </a:lnTo>
                <a:cubicBezTo>
                  <a:pt x="11586404" y="5387820"/>
                  <a:pt x="11585186" y="5390375"/>
                  <a:pt x="11583696" y="5392331"/>
                </a:cubicBezTo>
                <a:cubicBezTo>
                  <a:pt x="11588614" y="5427214"/>
                  <a:pt x="11579964" y="5457140"/>
                  <a:pt x="11578774" y="5493537"/>
                </a:cubicBezTo>
                <a:cubicBezTo>
                  <a:pt x="11574386" y="5533576"/>
                  <a:pt x="11562428" y="5590359"/>
                  <a:pt x="11557362" y="5632561"/>
                </a:cubicBezTo>
                <a:lnTo>
                  <a:pt x="11548380" y="5746753"/>
                </a:lnTo>
                <a:cubicBezTo>
                  <a:pt x="11556238" y="5772089"/>
                  <a:pt x="11550878" y="5798350"/>
                  <a:pt x="11551024" y="5822826"/>
                </a:cubicBezTo>
                <a:cubicBezTo>
                  <a:pt x="11542796" y="5814291"/>
                  <a:pt x="11553924" y="5853157"/>
                  <a:pt x="11544052" y="5852276"/>
                </a:cubicBezTo>
                <a:cubicBezTo>
                  <a:pt x="11544390" y="5856758"/>
                  <a:pt x="11545032" y="5861128"/>
                  <a:pt x="11545748" y="5865520"/>
                </a:cubicBezTo>
                <a:lnTo>
                  <a:pt x="11546116" y="5867822"/>
                </a:lnTo>
                <a:lnTo>
                  <a:pt x="11545906" y="5876651"/>
                </a:lnTo>
                <a:lnTo>
                  <a:pt x="11547962" y="5879618"/>
                </a:lnTo>
                <a:lnTo>
                  <a:pt x="11549160" y="5893249"/>
                </a:lnTo>
                <a:cubicBezTo>
                  <a:pt x="11549282" y="5898280"/>
                  <a:pt x="11549030" y="5903609"/>
                  <a:pt x="11548180" y="5909369"/>
                </a:cubicBezTo>
                <a:cubicBezTo>
                  <a:pt x="11541720" y="5927436"/>
                  <a:pt x="11549640" y="5963239"/>
                  <a:pt x="11541162" y="5985355"/>
                </a:cubicBezTo>
                <a:cubicBezTo>
                  <a:pt x="11538794" y="5993983"/>
                  <a:pt x="11531140" y="6003419"/>
                  <a:pt x="11533408" y="6010880"/>
                </a:cubicBezTo>
                <a:cubicBezTo>
                  <a:pt x="11533384" y="6032967"/>
                  <a:pt x="11540672" y="6093692"/>
                  <a:pt x="11541022" y="6117880"/>
                </a:cubicBezTo>
                <a:cubicBezTo>
                  <a:pt x="11536010" y="6127417"/>
                  <a:pt x="11542236" y="6147591"/>
                  <a:pt x="11540416" y="6176296"/>
                </a:cubicBezTo>
                <a:cubicBezTo>
                  <a:pt x="11533696" y="6193575"/>
                  <a:pt x="11520672" y="6223706"/>
                  <a:pt x="11515330" y="6241549"/>
                </a:cubicBezTo>
                <a:cubicBezTo>
                  <a:pt x="11509988" y="6259393"/>
                  <a:pt x="11506830" y="6256209"/>
                  <a:pt x="11508360" y="6283356"/>
                </a:cubicBezTo>
                <a:cubicBezTo>
                  <a:pt x="11496758" y="6317094"/>
                  <a:pt x="11506504" y="6340085"/>
                  <a:pt x="11502164" y="6370897"/>
                </a:cubicBezTo>
                <a:cubicBezTo>
                  <a:pt x="11498220" y="6406078"/>
                  <a:pt x="11505228" y="6378276"/>
                  <a:pt x="11493420" y="6419907"/>
                </a:cubicBezTo>
                <a:cubicBezTo>
                  <a:pt x="11496498" y="6425815"/>
                  <a:pt x="11498672" y="6444204"/>
                  <a:pt x="11496258" y="6453162"/>
                </a:cubicBezTo>
                <a:cubicBezTo>
                  <a:pt x="11496982" y="6471523"/>
                  <a:pt x="11512650" y="6498528"/>
                  <a:pt x="11512334" y="6514298"/>
                </a:cubicBezTo>
                <a:cubicBezTo>
                  <a:pt x="11512200" y="6527176"/>
                  <a:pt x="11507906" y="6505466"/>
                  <a:pt x="11506458" y="6519308"/>
                </a:cubicBezTo>
                <a:cubicBezTo>
                  <a:pt x="11505546" y="6536357"/>
                  <a:pt x="11496970" y="6533583"/>
                  <a:pt x="11506912" y="6550074"/>
                </a:cubicBezTo>
                <a:cubicBezTo>
                  <a:pt x="11502902" y="6566946"/>
                  <a:pt x="11507560" y="6571936"/>
                  <a:pt x="11508214" y="6596919"/>
                </a:cubicBezTo>
                <a:cubicBezTo>
                  <a:pt x="11504722" y="6606203"/>
                  <a:pt x="11505462" y="6614758"/>
                  <a:pt x="11507524" y="6623534"/>
                </a:cubicBezTo>
                <a:cubicBezTo>
                  <a:pt x="11505086" y="6646907"/>
                  <a:pt x="11507528" y="6669655"/>
                  <a:pt x="11507206" y="6696669"/>
                </a:cubicBezTo>
                <a:cubicBezTo>
                  <a:pt x="11501998" y="6724388"/>
                  <a:pt x="11508454" y="6741397"/>
                  <a:pt x="11508078" y="6770256"/>
                </a:cubicBezTo>
                <a:cubicBezTo>
                  <a:pt x="11509260" y="6790406"/>
                  <a:pt x="11512798" y="6819910"/>
                  <a:pt x="11515012" y="6840678"/>
                </a:cubicBezTo>
                <a:lnTo>
                  <a:pt x="11515906" y="6850048"/>
                </a:lnTo>
                <a:lnTo>
                  <a:pt x="0" y="6850048"/>
                </a:lnTo>
                <a:lnTo>
                  <a:pt x="0" y="6150255"/>
                </a:lnTo>
                <a:lnTo>
                  <a:pt x="17548" y="6079421"/>
                </a:lnTo>
                <a:cubicBezTo>
                  <a:pt x="24104" y="6016456"/>
                  <a:pt x="27371" y="6035306"/>
                  <a:pt x="27043" y="5985942"/>
                </a:cubicBezTo>
                <a:cubicBezTo>
                  <a:pt x="26678" y="5981021"/>
                  <a:pt x="35914" y="5971603"/>
                  <a:pt x="33624" y="5952542"/>
                </a:cubicBezTo>
                <a:cubicBezTo>
                  <a:pt x="37578" y="5922372"/>
                  <a:pt x="48696" y="5939028"/>
                  <a:pt x="52357" y="5900385"/>
                </a:cubicBezTo>
                <a:cubicBezTo>
                  <a:pt x="55799" y="5903958"/>
                  <a:pt x="54094" y="5866099"/>
                  <a:pt x="66315" y="5862451"/>
                </a:cubicBezTo>
                <a:cubicBezTo>
                  <a:pt x="70207" y="5846033"/>
                  <a:pt x="73489" y="5820812"/>
                  <a:pt x="75710" y="5801878"/>
                </a:cubicBezTo>
                <a:cubicBezTo>
                  <a:pt x="81695" y="5773510"/>
                  <a:pt x="88149" y="5759388"/>
                  <a:pt x="92413" y="5755196"/>
                </a:cubicBezTo>
                <a:cubicBezTo>
                  <a:pt x="99183" y="5726796"/>
                  <a:pt x="100401" y="5729867"/>
                  <a:pt x="114766" y="5692575"/>
                </a:cubicBezTo>
                <a:cubicBezTo>
                  <a:pt x="109606" y="5670690"/>
                  <a:pt x="120766" y="5651885"/>
                  <a:pt x="130959" y="5642725"/>
                </a:cubicBezTo>
                <a:cubicBezTo>
                  <a:pt x="140615" y="5617952"/>
                  <a:pt x="163671" y="5564143"/>
                  <a:pt x="166724" y="5528753"/>
                </a:cubicBezTo>
                <a:cubicBezTo>
                  <a:pt x="165990" y="5474631"/>
                  <a:pt x="177327" y="5489775"/>
                  <a:pt x="185947" y="5465696"/>
                </a:cubicBezTo>
                <a:cubicBezTo>
                  <a:pt x="196662" y="5446952"/>
                  <a:pt x="187411" y="5449560"/>
                  <a:pt x="200956" y="5429999"/>
                </a:cubicBezTo>
                <a:lnTo>
                  <a:pt x="216668" y="5393769"/>
                </a:lnTo>
                <a:lnTo>
                  <a:pt x="241271" y="5350074"/>
                </a:lnTo>
                <a:lnTo>
                  <a:pt x="248034" y="5340072"/>
                </a:lnTo>
                <a:cubicBezTo>
                  <a:pt x="248058" y="5334942"/>
                  <a:pt x="248479" y="5331687"/>
                  <a:pt x="249221" y="5329608"/>
                </a:cubicBezTo>
                <a:cubicBezTo>
                  <a:pt x="249320" y="5329557"/>
                  <a:pt x="249420" y="5329504"/>
                  <a:pt x="249519" y="5329453"/>
                </a:cubicBezTo>
                <a:lnTo>
                  <a:pt x="252498" y="5314689"/>
                </a:lnTo>
                <a:cubicBezTo>
                  <a:pt x="252864" y="5297574"/>
                  <a:pt x="278981" y="5263235"/>
                  <a:pt x="278285" y="5246981"/>
                </a:cubicBezTo>
                <a:cubicBezTo>
                  <a:pt x="294835" y="5239806"/>
                  <a:pt x="267309" y="5243000"/>
                  <a:pt x="282334" y="5215649"/>
                </a:cubicBezTo>
                <a:cubicBezTo>
                  <a:pt x="284338" y="5203457"/>
                  <a:pt x="286369" y="5198331"/>
                  <a:pt x="287909" y="5188115"/>
                </a:cubicBezTo>
                <a:cubicBezTo>
                  <a:pt x="288332" y="5187974"/>
                  <a:pt x="291148" y="5154493"/>
                  <a:pt x="291570" y="5154352"/>
                </a:cubicBezTo>
                <a:lnTo>
                  <a:pt x="295687" y="5129949"/>
                </a:lnTo>
                <a:lnTo>
                  <a:pt x="297770" y="5124375"/>
                </a:lnTo>
                <a:lnTo>
                  <a:pt x="294552" y="5091886"/>
                </a:lnTo>
                <a:lnTo>
                  <a:pt x="294372" y="5075666"/>
                </a:lnTo>
                <a:lnTo>
                  <a:pt x="291261" y="5069914"/>
                </a:lnTo>
                <a:cubicBezTo>
                  <a:pt x="289602" y="5064348"/>
                  <a:pt x="289412" y="5057213"/>
                  <a:pt x="292549" y="5046565"/>
                </a:cubicBezTo>
                <a:lnTo>
                  <a:pt x="293850" y="5044324"/>
                </a:lnTo>
                <a:lnTo>
                  <a:pt x="288225" y="5011521"/>
                </a:lnTo>
                <a:cubicBezTo>
                  <a:pt x="286438" y="5004509"/>
                  <a:pt x="295879" y="4976501"/>
                  <a:pt x="292304" y="4970595"/>
                </a:cubicBezTo>
                <a:cubicBezTo>
                  <a:pt x="297173" y="4914689"/>
                  <a:pt x="280545" y="4880484"/>
                  <a:pt x="292037" y="4812226"/>
                </a:cubicBezTo>
                <a:cubicBezTo>
                  <a:pt x="296651" y="4766534"/>
                  <a:pt x="296553" y="4740857"/>
                  <a:pt x="300183" y="4711370"/>
                </a:cubicBezTo>
                <a:cubicBezTo>
                  <a:pt x="303813" y="4681883"/>
                  <a:pt x="310253" y="4654301"/>
                  <a:pt x="313819" y="4635304"/>
                </a:cubicBezTo>
                <a:cubicBezTo>
                  <a:pt x="317385" y="4616307"/>
                  <a:pt x="319059" y="4621434"/>
                  <a:pt x="321580" y="4597389"/>
                </a:cubicBezTo>
                <a:cubicBezTo>
                  <a:pt x="324100" y="4573344"/>
                  <a:pt x="322182" y="4514378"/>
                  <a:pt x="328942" y="4491032"/>
                </a:cubicBezTo>
                <a:cubicBezTo>
                  <a:pt x="328254" y="4465815"/>
                  <a:pt x="339350" y="4462516"/>
                  <a:pt x="338027" y="4448739"/>
                </a:cubicBezTo>
                <a:cubicBezTo>
                  <a:pt x="354594" y="4377504"/>
                  <a:pt x="351648" y="4318161"/>
                  <a:pt x="348965" y="4231470"/>
                </a:cubicBezTo>
                <a:cubicBezTo>
                  <a:pt x="353874" y="4174323"/>
                  <a:pt x="356666" y="4175355"/>
                  <a:pt x="359496" y="4150308"/>
                </a:cubicBezTo>
                <a:cubicBezTo>
                  <a:pt x="362339" y="4142663"/>
                  <a:pt x="352449" y="4138872"/>
                  <a:pt x="356364" y="4131985"/>
                </a:cubicBezTo>
                <a:lnTo>
                  <a:pt x="361593" y="4096619"/>
                </a:lnTo>
                <a:lnTo>
                  <a:pt x="371792" y="4070654"/>
                </a:lnTo>
                <a:lnTo>
                  <a:pt x="378262" y="4046249"/>
                </a:lnTo>
                <a:lnTo>
                  <a:pt x="381009" y="4016915"/>
                </a:lnTo>
                <a:cubicBezTo>
                  <a:pt x="383439" y="4007929"/>
                  <a:pt x="391279" y="4007340"/>
                  <a:pt x="391151" y="3995496"/>
                </a:cubicBezTo>
                <a:cubicBezTo>
                  <a:pt x="396353" y="3959536"/>
                  <a:pt x="400862" y="3894766"/>
                  <a:pt x="406592" y="3845871"/>
                </a:cubicBezTo>
                <a:cubicBezTo>
                  <a:pt x="403177" y="3821649"/>
                  <a:pt x="409717" y="3786911"/>
                  <a:pt x="419462" y="3776866"/>
                </a:cubicBezTo>
                <a:cubicBezTo>
                  <a:pt x="422173" y="3764871"/>
                  <a:pt x="422222" y="3735955"/>
                  <a:pt x="420303" y="3724288"/>
                </a:cubicBezTo>
                <a:cubicBezTo>
                  <a:pt x="420584" y="3713932"/>
                  <a:pt x="424293" y="3712054"/>
                  <a:pt x="425736" y="3698294"/>
                </a:cubicBezTo>
                <a:cubicBezTo>
                  <a:pt x="429134" y="3683275"/>
                  <a:pt x="445239" y="3650699"/>
                  <a:pt x="450275" y="3636556"/>
                </a:cubicBezTo>
                <a:cubicBezTo>
                  <a:pt x="455311" y="3622413"/>
                  <a:pt x="450096" y="3636797"/>
                  <a:pt x="455950" y="3613438"/>
                </a:cubicBezTo>
                <a:cubicBezTo>
                  <a:pt x="457946" y="3605104"/>
                  <a:pt x="465726" y="3606849"/>
                  <a:pt x="469436" y="3588931"/>
                </a:cubicBezTo>
                <a:cubicBezTo>
                  <a:pt x="473148" y="3571012"/>
                  <a:pt x="477437" y="3530877"/>
                  <a:pt x="478216" y="3505927"/>
                </a:cubicBezTo>
                <a:cubicBezTo>
                  <a:pt x="465624" y="3478053"/>
                  <a:pt x="482767" y="3487820"/>
                  <a:pt x="466921" y="3436850"/>
                </a:cubicBezTo>
                <a:cubicBezTo>
                  <a:pt x="468947" y="3435539"/>
                  <a:pt x="468075" y="3414710"/>
                  <a:pt x="469431" y="3393361"/>
                </a:cubicBezTo>
                <a:cubicBezTo>
                  <a:pt x="470787" y="3372012"/>
                  <a:pt x="482148" y="3326552"/>
                  <a:pt x="475054" y="3308755"/>
                </a:cubicBezTo>
                <a:lnTo>
                  <a:pt x="474310" y="3151747"/>
                </a:lnTo>
                <a:lnTo>
                  <a:pt x="486215" y="3061618"/>
                </a:lnTo>
                <a:cubicBezTo>
                  <a:pt x="488121" y="3030278"/>
                  <a:pt x="496811" y="3025014"/>
                  <a:pt x="493402" y="3004882"/>
                </a:cubicBezTo>
                <a:cubicBezTo>
                  <a:pt x="495599" y="2970945"/>
                  <a:pt x="511735" y="2992431"/>
                  <a:pt x="498742" y="2953275"/>
                </a:cubicBezTo>
                <a:cubicBezTo>
                  <a:pt x="512558" y="2963977"/>
                  <a:pt x="494995" y="2934875"/>
                  <a:pt x="506118" y="2914739"/>
                </a:cubicBezTo>
                <a:cubicBezTo>
                  <a:pt x="497917" y="2886497"/>
                  <a:pt x="508247" y="2857462"/>
                  <a:pt x="509450" y="2840319"/>
                </a:cubicBezTo>
                <a:cubicBezTo>
                  <a:pt x="510653" y="2823176"/>
                  <a:pt x="514436" y="2836441"/>
                  <a:pt x="513337" y="2811881"/>
                </a:cubicBezTo>
                <a:lnTo>
                  <a:pt x="518905" y="2777197"/>
                </a:lnTo>
                <a:cubicBezTo>
                  <a:pt x="514307" y="2779008"/>
                  <a:pt x="515662" y="2773990"/>
                  <a:pt x="516381" y="2760229"/>
                </a:cubicBezTo>
                <a:lnTo>
                  <a:pt x="512284" y="2723271"/>
                </a:lnTo>
                <a:lnTo>
                  <a:pt x="516417" y="2697909"/>
                </a:lnTo>
                <a:cubicBezTo>
                  <a:pt x="516277" y="2694509"/>
                  <a:pt x="511777" y="2670333"/>
                  <a:pt x="508245" y="2670818"/>
                </a:cubicBezTo>
                <a:cubicBezTo>
                  <a:pt x="523059" y="2644368"/>
                  <a:pt x="513753" y="2641721"/>
                  <a:pt x="509977" y="2614598"/>
                </a:cubicBezTo>
                <a:cubicBezTo>
                  <a:pt x="511368" y="2591343"/>
                  <a:pt x="511836" y="2611388"/>
                  <a:pt x="513586" y="2555192"/>
                </a:cubicBezTo>
                <a:cubicBezTo>
                  <a:pt x="529849" y="2533316"/>
                  <a:pt x="501799" y="2549042"/>
                  <a:pt x="524573" y="2506102"/>
                </a:cubicBezTo>
                <a:cubicBezTo>
                  <a:pt x="522798" y="2504000"/>
                  <a:pt x="524426" y="2477490"/>
                  <a:pt x="526211" y="2463615"/>
                </a:cubicBezTo>
                <a:cubicBezTo>
                  <a:pt x="527997" y="2449740"/>
                  <a:pt x="525821" y="2437204"/>
                  <a:pt x="535288" y="2422849"/>
                </a:cubicBezTo>
                <a:cubicBezTo>
                  <a:pt x="538200" y="2412361"/>
                  <a:pt x="533938" y="2431104"/>
                  <a:pt x="538894" y="2398306"/>
                </a:cubicBezTo>
                <a:cubicBezTo>
                  <a:pt x="543849" y="2365508"/>
                  <a:pt x="560628" y="2258604"/>
                  <a:pt x="565019" y="2226060"/>
                </a:cubicBezTo>
                <a:cubicBezTo>
                  <a:pt x="569411" y="2193516"/>
                  <a:pt x="571990" y="2216405"/>
                  <a:pt x="572425" y="2203044"/>
                </a:cubicBezTo>
                <a:cubicBezTo>
                  <a:pt x="572861" y="2189683"/>
                  <a:pt x="565754" y="2160914"/>
                  <a:pt x="567634" y="2145894"/>
                </a:cubicBezTo>
                <a:cubicBezTo>
                  <a:pt x="569552" y="2127038"/>
                  <a:pt x="576895" y="2124242"/>
                  <a:pt x="576524" y="2112924"/>
                </a:cubicBezTo>
                <a:cubicBezTo>
                  <a:pt x="566248" y="2102460"/>
                  <a:pt x="566361" y="2091349"/>
                  <a:pt x="572593" y="2073223"/>
                </a:cubicBezTo>
                <a:cubicBezTo>
                  <a:pt x="575393" y="2039410"/>
                  <a:pt x="564822" y="2039383"/>
                  <a:pt x="566346" y="2006730"/>
                </a:cubicBezTo>
                <a:cubicBezTo>
                  <a:pt x="565764" y="1992401"/>
                  <a:pt x="569077" y="1984735"/>
                  <a:pt x="565784" y="1960829"/>
                </a:cubicBezTo>
                <a:cubicBezTo>
                  <a:pt x="566486" y="1943808"/>
                  <a:pt x="568252" y="1909609"/>
                  <a:pt x="557910" y="1886564"/>
                </a:cubicBezTo>
                <a:cubicBezTo>
                  <a:pt x="556594" y="1861569"/>
                  <a:pt x="556127" y="1879721"/>
                  <a:pt x="558732" y="1852441"/>
                </a:cubicBezTo>
                <a:cubicBezTo>
                  <a:pt x="559253" y="1819115"/>
                  <a:pt x="552986" y="1805243"/>
                  <a:pt x="554477" y="1785985"/>
                </a:cubicBezTo>
                <a:cubicBezTo>
                  <a:pt x="550197" y="1773445"/>
                  <a:pt x="555297" y="1787647"/>
                  <a:pt x="549925" y="1739449"/>
                </a:cubicBezTo>
                <a:cubicBezTo>
                  <a:pt x="559439" y="1720347"/>
                  <a:pt x="546428" y="1704007"/>
                  <a:pt x="548478" y="1687662"/>
                </a:cubicBezTo>
                <a:cubicBezTo>
                  <a:pt x="547438" y="1661740"/>
                  <a:pt x="547552" y="1598028"/>
                  <a:pt x="546079" y="1574394"/>
                </a:cubicBezTo>
                <a:cubicBezTo>
                  <a:pt x="544606" y="1550760"/>
                  <a:pt x="542413" y="1575916"/>
                  <a:pt x="539645" y="1545855"/>
                </a:cubicBezTo>
                <a:cubicBezTo>
                  <a:pt x="551965" y="1490487"/>
                  <a:pt x="529792" y="1459589"/>
                  <a:pt x="527078" y="1403551"/>
                </a:cubicBezTo>
                <a:cubicBezTo>
                  <a:pt x="509907" y="1369534"/>
                  <a:pt x="527744" y="1345427"/>
                  <a:pt x="514603" y="1308232"/>
                </a:cubicBezTo>
                <a:cubicBezTo>
                  <a:pt x="510585" y="1283061"/>
                  <a:pt x="514424" y="1279405"/>
                  <a:pt x="512548" y="1265228"/>
                </a:cubicBezTo>
                <a:cubicBezTo>
                  <a:pt x="510672" y="1251051"/>
                  <a:pt x="506150" y="1235061"/>
                  <a:pt x="503347" y="1223169"/>
                </a:cubicBezTo>
                <a:cubicBezTo>
                  <a:pt x="507006" y="1216804"/>
                  <a:pt x="500559" y="1167333"/>
                  <a:pt x="495727" y="1168475"/>
                </a:cubicBezTo>
                <a:cubicBezTo>
                  <a:pt x="497383" y="1161125"/>
                  <a:pt x="503792" y="1140806"/>
                  <a:pt x="496141" y="1138512"/>
                </a:cubicBezTo>
                <a:cubicBezTo>
                  <a:pt x="496060" y="1100984"/>
                  <a:pt x="494987" y="1079901"/>
                  <a:pt x="505184" y="1047073"/>
                </a:cubicBezTo>
                <a:cubicBezTo>
                  <a:pt x="508983" y="1023742"/>
                  <a:pt x="506944" y="1040037"/>
                  <a:pt x="509355" y="1025516"/>
                </a:cubicBezTo>
                <a:cubicBezTo>
                  <a:pt x="511766" y="1010995"/>
                  <a:pt x="507447" y="986805"/>
                  <a:pt x="506873" y="963123"/>
                </a:cubicBezTo>
                <a:cubicBezTo>
                  <a:pt x="507006" y="939112"/>
                  <a:pt x="511112" y="911137"/>
                  <a:pt x="512548" y="893356"/>
                </a:cubicBezTo>
                <a:cubicBezTo>
                  <a:pt x="513984" y="875575"/>
                  <a:pt x="513640" y="871333"/>
                  <a:pt x="515492" y="856438"/>
                </a:cubicBezTo>
                <a:cubicBezTo>
                  <a:pt x="512022" y="831582"/>
                  <a:pt x="513851" y="810695"/>
                  <a:pt x="521269" y="792080"/>
                </a:cubicBezTo>
                <a:cubicBezTo>
                  <a:pt x="523173" y="777595"/>
                  <a:pt x="527507" y="785019"/>
                  <a:pt x="529314" y="774293"/>
                </a:cubicBezTo>
                <a:cubicBezTo>
                  <a:pt x="531122" y="763567"/>
                  <a:pt x="522950" y="756728"/>
                  <a:pt x="524928" y="727723"/>
                </a:cubicBezTo>
                <a:cubicBezTo>
                  <a:pt x="525327" y="717404"/>
                  <a:pt x="532992" y="717749"/>
                  <a:pt x="534104" y="695712"/>
                </a:cubicBezTo>
                <a:cubicBezTo>
                  <a:pt x="535215" y="673675"/>
                  <a:pt x="540000" y="585070"/>
                  <a:pt x="541179" y="552638"/>
                </a:cubicBezTo>
                <a:cubicBezTo>
                  <a:pt x="542357" y="520206"/>
                  <a:pt x="539121" y="533336"/>
                  <a:pt x="538784" y="517789"/>
                </a:cubicBezTo>
                <a:cubicBezTo>
                  <a:pt x="538447" y="502242"/>
                  <a:pt x="529995" y="483849"/>
                  <a:pt x="539155" y="459355"/>
                </a:cubicBezTo>
                <a:cubicBezTo>
                  <a:pt x="534282" y="441033"/>
                  <a:pt x="545465" y="440562"/>
                  <a:pt x="548350" y="420246"/>
                </a:cubicBezTo>
                <a:cubicBezTo>
                  <a:pt x="552432" y="409037"/>
                  <a:pt x="551248" y="395007"/>
                  <a:pt x="554063" y="385753"/>
                </a:cubicBezTo>
                <a:cubicBezTo>
                  <a:pt x="556878" y="376499"/>
                  <a:pt x="557385" y="369183"/>
                  <a:pt x="560450" y="362337"/>
                </a:cubicBezTo>
                <a:cubicBezTo>
                  <a:pt x="563515" y="355491"/>
                  <a:pt x="569657" y="353410"/>
                  <a:pt x="572451" y="344679"/>
                </a:cubicBezTo>
                <a:cubicBezTo>
                  <a:pt x="575246" y="335948"/>
                  <a:pt x="580164" y="322294"/>
                  <a:pt x="582006" y="312331"/>
                </a:cubicBezTo>
                <a:cubicBezTo>
                  <a:pt x="583847" y="302368"/>
                  <a:pt x="580997" y="303880"/>
                  <a:pt x="583503" y="284899"/>
                </a:cubicBezTo>
                <a:cubicBezTo>
                  <a:pt x="588855" y="253960"/>
                  <a:pt x="592732" y="226097"/>
                  <a:pt x="592254" y="191300"/>
                </a:cubicBezTo>
                <a:cubicBezTo>
                  <a:pt x="602017" y="184777"/>
                  <a:pt x="597586" y="174390"/>
                  <a:pt x="592419" y="160499"/>
                </a:cubicBezTo>
                <a:cubicBezTo>
                  <a:pt x="599540" y="134531"/>
                  <a:pt x="605057" y="90673"/>
                  <a:pt x="620978" y="46251"/>
                </a:cubicBezTo>
                <a:cubicBezTo>
                  <a:pt x="630736" y="27343"/>
                  <a:pt x="632412" y="23169"/>
                  <a:pt x="635098" y="96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38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9A70B0-49B3-4CB3-976C-AB8128CF6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341" y="1057650"/>
            <a:ext cx="4462659" cy="2688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AE1A1-F17B-4468-A8D6-5D4B4297E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491" y="2790841"/>
            <a:ext cx="4058640" cy="4937700"/>
          </a:xfrm>
          <a:prstGeom prst="rect">
            <a:avLst/>
          </a:prstGeom>
        </p:spPr>
      </p:pic>
      <p:pic>
        <p:nvPicPr>
          <p:cNvPr id="12" name="Dicey">
            <a:hlinkClick r:id="" action="ppaction://media"/>
            <a:extLst>
              <a:ext uri="{FF2B5EF4-FFF2-40B4-BE49-F238E27FC236}">
                <a16:creationId xmlns:a16="http://schemas.microsoft.com/office/drawing/2014/main" id="{924559D4-A544-4B92-BC17-450CC33189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16731" t="8172" r="7635" b="-16732"/>
          <a:stretch/>
        </p:blipFill>
        <p:spPr>
          <a:xfrm rot="5400000">
            <a:off x="5594889" y="803978"/>
            <a:ext cx="7099335" cy="39737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9CB862-A8F4-438C-9B11-F458089A1F13}"/>
              </a:ext>
            </a:extLst>
          </p:cNvPr>
          <p:cNvSpPr txBox="1"/>
          <p:nvPr/>
        </p:nvSpPr>
        <p:spPr>
          <a:xfrm>
            <a:off x="233265" y="242596"/>
            <a:ext cx="4462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Felix Titling" panose="04060505060202020A04" pitchFamily="82" charset="0"/>
              </a:rPr>
              <a:t>A CRAZY, FUN FAMILY GAME GETS…</a:t>
            </a:r>
          </a:p>
        </p:txBody>
      </p:sp>
    </p:spTree>
    <p:extLst>
      <p:ext uri="{BB962C8B-B14F-4D97-AF65-F5344CB8AC3E}">
        <p14:creationId xmlns:p14="http://schemas.microsoft.com/office/powerpoint/2010/main" val="34616328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67A436-BEAD-4476-8B54-9DCB31144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8555"/>
            <a:ext cx="11729156" cy="64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6981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371683C-E20A-48C1-ABA9-9AB8CA126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43184"/>
            <a:ext cx="10905066" cy="297163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037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647D7B-D5A6-4177-BEBD-960F61928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979" y="420738"/>
            <a:ext cx="10035682" cy="495369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11685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2EE7-7F17-4201-920E-5049AAF78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22" y="-518457"/>
            <a:ext cx="11278474" cy="652331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23BC8A-F15A-4E04-83AA-563678EEB870}"/>
              </a:ext>
            </a:extLst>
          </p:cNvPr>
          <p:cNvSpPr/>
          <p:nvPr/>
        </p:nvSpPr>
        <p:spPr>
          <a:xfrm>
            <a:off x="814700" y="2743200"/>
            <a:ext cx="1560200" cy="310680"/>
          </a:xfrm>
          <a:prstGeom prst="rect">
            <a:avLst/>
          </a:prstGeom>
          <a:solidFill>
            <a:srgbClr val="000000">
              <a:alpha val="5000"/>
            </a:srgbClr>
          </a:solidFill>
          <a:ln w="180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3" name="Picture 12" descr="Time compass on hand">
            <a:extLst>
              <a:ext uri="{FF2B5EF4-FFF2-40B4-BE49-F238E27FC236}">
                <a16:creationId xmlns:a16="http://schemas.microsoft.com/office/drawing/2014/main" id="{88B3A4EB-32E3-475E-AB50-C46E6A2ED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04" y="2280138"/>
            <a:ext cx="2322995" cy="125046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0018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7: Mind Mapping – Introducing the concept – Wayne Barr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24" y="460252"/>
            <a:ext cx="8550064" cy="488825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67901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823" y="307571"/>
            <a:ext cx="7462968" cy="549471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39097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e critical questioning to support your learning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29" y="315883"/>
            <a:ext cx="8207367" cy="605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3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BFA9A-C54B-43F2-A7E3-CF9C6C3E7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0322" y="4373384"/>
            <a:ext cx="4272564" cy="7663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Wonder…</a:t>
            </a: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10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nline Media 3" title="The Seven Wonders of the World:  A Test for a Wise Little Girl">
            <a:hlinkClick r:id="" action="ppaction://media"/>
            <a:extLst>
              <a:ext uri="{FF2B5EF4-FFF2-40B4-BE49-F238E27FC236}">
                <a16:creationId xmlns:a16="http://schemas.microsoft.com/office/drawing/2014/main" id="{E2444867-E82F-46F0-ADF6-D705405F4E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41248" y="1962740"/>
            <a:ext cx="5079371" cy="2869844"/>
          </a:xfrm>
          <a:prstGeom prst="rect">
            <a:avLst/>
          </a:prstGeom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026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CC4BDB-5B81-4023-B967-7DF04BC13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5787F5-84E1-42C9-97BF-FF1E7B11E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"/>
          <a:stretch/>
        </p:blipFill>
        <p:spPr>
          <a:xfrm>
            <a:off x="2" y="10"/>
            <a:ext cx="12191271" cy="6857989"/>
          </a:xfrm>
          <a:custGeom>
            <a:avLst/>
            <a:gdLst/>
            <a:ahLst/>
            <a:cxnLst/>
            <a:rect l="l" t="t" r="r" b="b"/>
            <a:pathLst>
              <a:path w="12191271" h="6850048">
                <a:moveTo>
                  <a:pt x="636938" y="0"/>
                </a:moveTo>
                <a:lnTo>
                  <a:pt x="12191271" y="0"/>
                </a:lnTo>
                <a:lnTo>
                  <a:pt x="12191271" y="34"/>
                </a:lnTo>
                <a:lnTo>
                  <a:pt x="12188836" y="26696"/>
                </a:lnTo>
                <a:cubicBezTo>
                  <a:pt x="12159738" y="43228"/>
                  <a:pt x="12151834" y="118002"/>
                  <a:pt x="12131136" y="168244"/>
                </a:cubicBezTo>
                <a:cubicBezTo>
                  <a:pt x="12124808" y="199505"/>
                  <a:pt x="12149886" y="254732"/>
                  <a:pt x="12134482" y="260696"/>
                </a:cubicBezTo>
                <a:cubicBezTo>
                  <a:pt x="12141738" y="278745"/>
                  <a:pt x="12126232" y="287417"/>
                  <a:pt x="12123358" y="303160"/>
                </a:cubicBezTo>
                <a:cubicBezTo>
                  <a:pt x="12127622" y="318147"/>
                  <a:pt x="12122174" y="322795"/>
                  <a:pt x="12119930" y="334153"/>
                </a:cubicBezTo>
                <a:cubicBezTo>
                  <a:pt x="12122824" y="340739"/>
                  <a:pt x="12121652" y="350621"/>
                  <a:pt x="12117292" y="352523"/>
                </a:cubicBezTo>
                <a:cubicBezTo>
                  <a:pt x="12108502" y="344302"/>
                  <a:pt x="12109672" y="380554"/>
                  <a:pt x="12103022" y="380764"/>
                </a:cubicBezTo>
                <a:cubicBezTo>
                  <a:pt x="12099682" y="400323"/>
                  <a:pt x="12099092" y="490383"/>
                  <a:pt x="12087384" y="501357"/>
                </a:cubicBezTo>
                <a:cubicBezTo>
                  <a:pt x="12078470" y="540103"/>
                  <a:pt x="12088892" y="604695"/>
                  <a:pt x="12086884" y="621818"/>
                </a:cubicBezTo>
                <a:cubicBezTo>
                  <a:pt x="12103872" y="645808"/>
                  <a:pt x="12046274" y="710838"/>
                  <a:pt x="12037912" y="783603"/>
                </a:cubicBezTo>
                <a:cubicBezTo>
                  <a:pt x="12038728" y="794128"/>
                  <a:pt x="12038178" y="799388"/>
                  <a:pt x="12033652" y="800460"/>
                </a:cubicBezTo>
                <a:cubicBezTo>
                  <a:pt x="12030680" y="822866"/>
                  <a:pt x="12018000" y="839465"/>
                  <a:pt x="12021616" y="857543"/>
                </a:cubicBezTo>
                <a:cubicBezTo>
                  <a:pt x="12012916" y="850673"/>
                  <a:pt x="12020790" y="891755"/>
                  <a:pt x="12011726" y="892266"/>
                </a:cubicBezTo>
                <a:cubicBezTo>
                  <a:pt x="12007210" y="905052"/>
                  <a:pt x="11997872" y="927582"/>
                  <a:pt x="11994512" y="934260"/>
                </a:cubicBezTo>
                <a:lnTo>
                  <a:pt x="11991560" y="932336"/>
                </a:lnTo>
                <a:lnTo>
                  <a:pt x="11990514" y="940487"/>
                </a:lnTo>
                <a:lnTo>
                  <a:pt x="11988602" y="958836"/>
                </a:lnTo>
                <a:cubicBezTo>
                  <a:pt x="11985966" y="966456"/>
                  <a:pt x="11975758" y="977088"/>
                  <a:pt x="11974700" y="986207"/>
                </a:cubicBezTo>
                <a:cubicBezTo>
                  <a:pt x="11970938" y="1004735"/>
                  <a:pt x="11977876" y="1007075"/>
                  <a:pt x="11982258" y="1013556"/>
                </a:cubicBezTo>
                <a:cubicBezTo>
                  <a:pt x="11981214" y="1026451"/>
                  <a:pt x="11971950" y="1050442"/>
                  <a:pt x="11968448" y="1063580"/>
                </a:cubicBezTo>
                <a:cubicBezTo>
                  <a:pt x="11964708" y="1069989"/>
                  <a:pt x="11969836" y="1093522"/>
                  <a:pt x="11961240" y="1092388"/>
                </a:cubicBezTo>
                <a:cubicBezTo>
                  <a:pt x="11960426" y="1105603"/>
                  <a:pt x="11958786" y="1112923"/>
                  <a:pt x="11957400" y="1120089"/>
                </a:cubicBezTo>
                <a:lnTo>
                  <a:pt x="11952458" y="1136369"/>
                </a:lnTo>
                <a:cubicBezTo>
                  <a:pt x="11950090" y="1140925"/>
                  <a:pt x="11948538" y="1146011"/>
                  <a:pt x="11948726" y="1152132"/>
                </a:cubicBezTo>
                <a:lnTo>
                  <a:pt x="11949742" y="1158140"/>
                </a:lnTo>
                <a:lnTo>
                  <a:pt x="11948154" y="1158608"/>
                </a:lnTo>
                <a:cubicBezTo>
                  <a:pt x="11945686" y="1158803"/>
                  <a:pt x="11928734" y="1161056"/>
                  <a:pt x="11927260" y="1180442"/>
                </a:cubicBezTo>
                <a:cubicBezTo>
                  <a:pt x="11921496" y="1192709"/>
                  <a:pt x="11919204" y="1203402"/>
                  <a:pt x="11915994" y="1221353"/>
                </a:cubicBezTo>
                <a:cubicBezTo>
                  <a:pt x="11915516" y="1232713"/>
                  <a:pt x="11926308" y="1235102"/>
                  <a:pt x="11924388" y="1248604"/>
                </a:cubicBezTo>
                <a:cubicBezTo>
                  <a:pt x="11911346" y="1301115"/>
                  <a:pt x="11929638" y="1279167"/>
                  <a:pt x="11916648" y="1307095"/>
                </a:cubicBezTo>
                <a:cubicBezTo>
                  <a:pt x="11915436" y="1312439"/>
                  <a:pt x="11915606" y="1317191"/>
                  <a:pt x="11916360" y="1321583"/>
                </a:cubicBezTo>
                <a:lnTo>
                  <a:pt x="11918132" y="1328373"/>
                </a:lnTo>
                <a:lnTo>
                  <a:pt x="11911374" y="1349635"/>
                </a:lnTo>
                <a:cubicBezTo>
                  <a:pt x="11908688" y="1360345"/>
                  <a:pt x="11906470" y="1371840"/>
                  <a:pt x="11904778" y="1383852"/>
                </a:cubicBezTo>
                <a:cubicBezTo>
                  <a:pt x="11907652" y="1387748"/>
                  <a:pt x="11902226" y="1395665"/>
                  <a:pt x="11900890" y="1399838"/>
                </a:cubicBezTo>
                <a:cubicBezTo>
                  <a:pt x="11902940" y="1400643"/>
                  <a:pt x="11902928" y="1410976"/>
                  <a:pt x="11900874" y="1413889"/>
                </a:cubicBezTo>
                <a:cubicBezTo>
                  <a:pt x="11886092" y="1485537"/>
                  <a:pt x="11909474" y="1450776"/>
                  <a:pt x="11893500" y="1491153"/>
                </a:cubicBezTo>
                <a:cubicBezTo>
                  <a:pt x="11892154" y="1498399"/>
                  <a:pt x="11892622" y="1504376"/>
                  <a:pt x="11893858" y="1509677"/>
                </a:cubicBezTo>
                <a:lnTo>
                  <a:pt x="11897264" y="1519651"/>
                </a:lnTo>
                <a:lnTo>
                  <a:pt x="11895090" y="1525679"/>
                </a:lnTo>
                <a:cubicBezTo>
                  <a:pt x="11892484" y="1550498"/>
                  <a:pt x="11896104" y="1559433"/>
                  <a:pt x="11890274" y="1572282"/>
                </a:cubicBezTo>
                <a:cubicBezTo>
                  <a:pt x="11897250" y="1597020"/>
                  <a:pt x="11889764" y="1586796"/>
                  <a:pt x="11886744" y="1602539"/>
                </a:cubicBezTo>
                <a:cubicBezTo>
                  <a:pt x="11883642" y="1614697"/>
                  <a:pt x="11882502" y="1589859"/>
                  <a:pt x="11880728" y="1602238"/>
                </a:cubicBezTo>
                <a:cubicBezTo>
                  <a:pt x="11881720" y="1616707"/>
                  <a:pt x="11874476" y="1613372"/>
                  <a:pt x="11875940" y="1628576"/>
                </a:cubicBezTo>
                <a:cubicBezTo>
                  <a:pt x="11881788" y="1627172"/>
                  <a:pt x="11872080" y="1656092"/>
                  <a:pt x="11876794" y="1658841"/>
                </a:cubicBezTo>
                <a:lnTo>
                  <a:pt x="11876694" y="1659046"/>
                </a:lnTo>
                <a:cubicBezTo>
                  <a:pt x="11866634" y="1667627"/>
                  <a:pt x="11851866" y="1763404"/>
                  <a:pt x="11841806" y="1771984"/>
                </a:cubicBezTo>
                <a:cubicBezTo>
                  <a:pt x="11810410" y="1824881"/>
                  <a:pt x="11780100" y="1952023"/>
                  <a:pt x="11765636" y="2016516"/>
                </a:cubicBezTo>
                <a:cubicBezTo>
                  <a:pt x="11751172" y="2081009"/>
                  <a:pt x="11756430" y="2114985"/>
                  <a:pt x="11755018" y="2158942"/>
                </a:cubicBezTo>
                <a:lnTo>
                  <a:pt x="11756288" y="2240371"/>
                </a:lnTo>
                <a:lnTo>
                  <a:pt x="11751858" y="2253578"/>
                </a:lnTo>
                <a:cubicBezTo>
                  <a:pt x="11750642" y="2255242"/>
                  <a:pt x="11750294" y="2257858"/>
                  <a:pt x="11752262" y="2273603"/>
                </a:cubicBezTo>
                <a:cubicBezTo>
                  <a:pt x="11740738" y="2308149"/>
                  <a:pt x="11737736" y="2368195"/>
                  <a:pt x="11722998" y="2393147"/>
                </a:cubicBezTo>
                <a:cubicBezTo>
                  <a:pt x="11727870" y="2391170"/>
                  <a:pt x="11729790" y="2408227"/>
                  <a:pt x="11726462" y="2418325"/>
                </a:cubicBezTo>
                <a:cubicBezTo>
                  <a:pt x="11745428" y="2412080"/>
                  <a:pt x="11706204" y="2455637"/>
                  <a:pt x="11717312" y="2469703"/>
                </a:cubicBezTo>
                <a:cubicBezTo>
                  <a:pt x="11706060" y="2466046"/>
                  <a:pt x="11682162" y="2507996"/>
                  <a:pt x="11689052" y="2534428"/>
                </a:cubicBezTo>
                <a:cubicBezTo>
                  <a:pt x="11683298" y="2568704"/>
                  <a:pt x="11671550" y="2590146"/>
                  <a:pt x="11671572" y="2628315"/>
                </a:cubicBezTo>
                <a:cubicBezTo>
                  <a:pt x="11669958" y="2628904"/>
                  <a:pt x="11668516" y="2630315"/>
                  <a:pt x="11667202" y="2632291"/>
                </a:cubicBezTo>
                <a:lnTo>
                  <a:pt x="11663792" y="2639275"/>
                </a:lnTo>
                <a:lnTo>
                  <a:pt x="11663828" y="2640882"/>
                </a:lnTo>
                <a:cubicBezTo>
                  <a:pt x="11663260" y="2646928"/>
                  <a:pt x="11662318" y="2649787"/>
                  <a:pt x="11661216" y="2651232"/>
                </a:cubicBezTo>
                <a:lnTo>
                  <a:pt x="11659736" y="2651998"/>
                </a:lnTo>
                <a:lnTo>
                  <a:pt x="11657658" y="2658628"/>
                </a:lnTo>
                <a:lnTo>
                  <a:pt x="11652798" y="2670425"/>
                </a:lnTo>
                <a:lnTo>
                  <a:pt x="11652608" y="2673819"/>
                </a:lnTo>
                <a:lnTo>
                  <a:pt x="11646398" y="2693461"/>
                </a:lnTo>
                <a:lnTo>
                  <a:pt x="11646654" y="2694295"/>
                </a:lnTo>
                <a:cubicBezTo>
                  <a:pt x="11647086" y="2696613"/>
                  <a:pt x="11647138" y="2699170"/>
                  <a:pt x="11646396" y="2702293"/>
                </a:cubicBezTo>
                <a:cubicBezTo>
                  <a:pt x="11652536" y="2705759"/>
                  <a:pt x="11647852" y="2707391"/>
                  <a:pt x="11645122" y="2716295"/>
                </a:cubicBezTo>
                <a:cubicBezTo>
                  <a:pt x="11654048" y="2723663"/>
                  <a:pt x="11643268" y="2743972"/>
                  <a:pt x="11646406" y="2755554"/>
                </a:cubicBezTo>
                <a:cubicBezTo>
                  <a:pt x="11644200" y="2761932"/>
                  <a:pt x="11642026" y="2768809"/>
                  <a:pt x="11639970" y="2776095"/>
                </a:cubicBezTo>
                <a:lnTo>
                  <a:pt x="11638858" y="2780546"/>
                </a:lnTo>
                <a:lnTo>
                  <a:pt x="11638912" y="2780766"/>
                </a:lnTo>
                <a:cubicBezTo>
                  <a:pt x="11638832" y="2782014"/>
                  <a:pt x="11638528" y="2783583"/>
                  <a:pt x="11637890" y="2785722"/>
                </a:cubicBezTo>
                <a:lnTo>
                  <a:pt x="11636832" y="2788662"/>
                </a:lnTo>
                <a:lnTo>
                  <a:pt x="11634674" y="2797295"/>
                </a:lnTo>
                <a:lnTo>
                  <a:pt x="11634434" y="2801139"/>
                </a:lnTo>
                <a:cubicBezTo>
                  <a:pt x="11635286" y="2816294"/>
                  <a:pt x="11647702" y="2823339"/>
                  <a:pt x="11638528" y="2839295"/>
                </a:cubicBezTo>
                <a:cubicBezTo>
                  <a:pt x="11636094" y="2865138"/>
                  <a:pt x="11641034" y="2884181"/>
                  <a:pt x="11634070" y="2906237"/>
                </a:cubicBezTo>
                <a:cubicBezTo>
                  <a:pt x="11631818" y="2930445"/>
                  <a:pt x="11632514" y="2952380"/>
                  <a:pt x="11628506" y="2972091"/>
                </a:cubicBezTo>
                <a:cubicBezTo>
                  <a:pt x="11629844" y="2981191"/>
                  <a:pt x="11625508" y="2988486"/>
                  <a:pt x="11625932" y="2995729"/>
                </a:cubicBezTo>
                <a:cubicBezTo>
                  <a:pt x="11626358" y="3002972"/>
                  <a:pt x="11636102" y="3002605"/>
                  <a:pt x="11631060" y="3015551"/>
                </a:cubicBezTo>
                <a:cubicBezTo>
                  <a:pt x="11639036" y="3026970"/>
                  <a:pt x="11634852" y="3046550"/>
                  <a:pt x="11634862" y="3052653"/>
                </a:cubicBezTo>
                <a:lnTo>
                  <a:pt x="11638472" y="3085161"/>
                </a:lnTo>
                <a:lnTo>
                  <a:pt x="11617590" y="3113393"/>
                </a:lnTo>
                <a:cubicBezTo>
                  <a:pt x="11621846" y="3121866"/>
                  <a:pt x="11613122" y="3148828"/>
                  <a:pt x="11622718" y="3149063"/>
                </a:cubicBezTo>
                <a:cubicBezTo>
                  <a:pt x="11620874" y="3159401"/>
                  <a:pt x="11616380" y="3164407"/>
                  <a:pt x="11622820" y="3163072"/>
                </a:cubicBezTo>
                <a:cubicBezTo>
                  <a:pt x="11622276" y="3170605"/>
                  <a:pt x="11620826" y="3184783"/>
                  <a:pt x="11619438" y="3194257"/>
                </a:cubicBezTo>
                <a:lnTo>
                  <a:pt x="11614494" y="3219915"/>
                </a:lnTo>
                <a:lnTo>
                  <a:pt x="11613098" y="3221731"/>
                </a:lnTo>
                <a:cubicBezTo>
                  <a:pt x="11612634" y="3224213"/>
                  <a:pt x="11612392" y="3231115"/>
                  <a:pt x="11611708" y="3234801"/>
                </a:cubicBezTo>
                <a:lnTo>
                  <a:pt x="11609006" y="3243851"/>
                </a:lnTo>
                <a:cubicBezTo>
                  <a:pt x="11607894" y="3246676"/>
                  <a:pt x="11606598" y="3249062"/>
                  <a:pt x="11605054" y="3250812"/>
                </a:cubicBezTo>
                <a:cubicBezTo>
                  <a:pt x="11608816" y="3286401"/>
                  <a:pt x="11599242" y="3315146"/>
                  <a:pt x="11596882" y="3351401"/>
                </a:cubicBezTo>
                <a:cubicBezTo>
                  <a:pt x="11606320" y="3370932"/>
                  <a:pt x="11574486" y="3407777"/>
                  <a:pt x="11562942" y="3412738"/>
                </a:cubicBezTo>
                <a:cubicBezTo>
                  <a:pt x="11558508" y="3443835"/>
                  <a:pt x="11567878" y="3479425"/>
                  <a:pt x="11562930" y="3515212"/>
                </a:cubicBezTo>
                <a:lnTo>
                  <a:pt x="11545452" y="3647527"/>
                </a:lnTo>
                <a:cubicBezTo>
                  <a:pt x="11538634" y="3726778"/>
                  <a:pt x="11536610" y="3789073"/>
                  <a:pt x="11537114" y="3864465"/>
                </a:cubicBezTo>
                <a:cubicBezTo>
                  <a:pt x="11537618" y="3939858"/>
                  <a:pt x="11535598" y="4034053"/>
                  <a:pt x="11548476" y="4099881"/>
                </a:cubicBezTo>
                <a:lnTo>
                  <a:pt x="11552432" y="4165133"/>
                </a:lnTo>
                <a:lnTo>
                  <a:pt x="11552732" y="4173457"/>
                </a:lnTo>
                <a:cubicBezTo>
                  <a:pt x="11546540" y="4200651"/>
                  <a:pt x="11557802" y="4228513"/>
                  <a:pt x="11553200" y="4250383"/>
                </a:cubicBezTo>
                <a:cubicBezTo>
                  <a:pt x="11552922" y="4256452"/>
                  <a:pt x="11553192" y="4261667"/>
                  <a:pt x="11553798" y="4266324"/>
                </a:cubicBezTo>
                <a:lnTo>
                  <a:pt x="11556298" y="4278290"/>
                </a:lnTo>
                <a:lnTo>
                  <a:pt x="11558608" y="4279552"/>
                </a:lnTo>
                <a:lnTo>
                  <a:pt x="11559256" y="4288041"/>
                </a:lnTo>
                <a:lnTo>
                  <a:pt x="11559842" y="4289935"/>
                </a:lnTo>
                <a:cubicBezTo>
                  <a:pt x="11559766" y="4297619"/>
                  <a:pt x="11558376" y="4321255"/>
                  <a:pt x="11558794" y="4334153"/>
                </a:cubicBezTo>
                <a:cubicBezTo>
                  <a:pt x="11561310" y="4357137"/>
                  <a:pt x="11552162" y="4349289"/>
                  <a:pt x="11562346" y="4367326"/>
                </a:cubicBezTo>
                <a:cubicBezTo>
                  <a:pt x="11559750" y="4411719"/>
                  <a:pt x="11572402" y="4426587"/>
                  <a:pt x="11564954" y="4468612"/>
                </a:cubicBezTo>
                <a:cubicBezTo>
                  <a:pt x="11563988" y="4505670"/>
                  <a:pt x="11581512" y="4533280"/>
                  <a:pt x="11580786" y="4546196"/>
                </a:cubicBezTo>
                <a:cubicBezTo>
                  <a:pt x="11581754" y="4580683"/>
                  <a:pt x="11563866" y="4624484"/>
                  <a:pt x="11563432" y="4665534"/>
                </a:cubicBezTo>
                <a:cubicBezTo>
                  <a:pt x="11565794" y="4700759"/>
                  <a:pt x="11560190" y="4735452"/>
                  <a:pt x="11568406" y="4764690"/>
                </a:cubicBezTo>
                <a:cubicBezTo>
                  <a:pt x="11567130" y="4767647"/>
                  <a:pt x="11566180" y="4770968"/>
                  <a:pt x="11565462" y="4774527"/>
                </a:cubicBezTo>
                <a:lnTo>
                  <a:pt x="11564000" y="4785178"/>
                </a:lnTo>
                <a:lnTo>
                  <a:pt x="11564328" y="4798347"/>
                </a:lnTo>
                <a:lnTo>
                  <a:pt x="11563206" y="4801234"/>
                </a:lnTo>
                <a:lnTo>
                  <a:pt x="11561136" y="4826142"/>
                </a:lnTo>
                <a:lnTo>
                  <a:pt x="11561700" y="4829040"/>
                </a:lnTo>
                <a:lnTo>
                  <a:pt x="11560522" y="4853748"/>
                </a:lnTo>
                <a:lnTo>
                  <a:pt x="11560924" y="4853991"/>
                </a:lnTo>
                <a:cubicBezTo>
                  <a:pt x="11561796" y="4855098"/>
                  <a:pt x="11562390" y="4856978"/>
                  <a:pt x="11562416" y="4860528"/>
                </a:cubicBezTo>
                <a:cubicBezTo>
                  <a:pt x="11568496" y="4853650"/>
                  <a:pt x="11564776" y="4862172"/>
                  <a:pt x="11564316" y="4873245"/>
                </a:cubicBezTo>
                <a:lnTo>
                  <a:pt x="11572682" y="4927107"/>
                </a:lnTo>
                <a:lnTo>
                  <a:pt x="11572672" y="4932248"/>
                </a:lnTo>
                <a:cubicBezTo>
                  <a:pt x="11572704" y="4932275"/>
                  <a:pt x="11572734" y="4932305"/>
                  <a:pt x="11572766" y="4932333"/>
                </a:cubicBezTo>
                <a:cubicBezTo>
                  <a:pt x="11572964" y="4933414"/>
                  <a:pt x="11573036" y="4935090"/>
                  <a:pt x="11572942" y="4937721"/>
                </a:cubicBezTo>
                <a:lnTo>
                  <a:pt x="11577402" y="4975055"/>
                </a:lnTo>
                <a:cubicBezTo>
                  <a:pt x="11574168" y="4991322"/>
                  <a:pt x="11579054" y="4994280"/>
                  <a:pt x="11580860" y="5016279"/>
                </a:cubicBezTo>
                <a:cubicBezTo>
                  <a:pt x="11577794" y="5025639"/>
                  <a:pt x="11578930" y="5033009"/>
                  <a:pt x="11581396" y="5040153"/>
                </a:cubicBezTo>
                <a:cubicBezTo>
                  <a:pt x="11580034" y="5061698"/>
                  <a:pt x="11583522" y="5081146"/>
                  <a:pt x="11584442" y="5105259"/>
                </a:cubicBezTo>
                <a:cubicBezTo>
                  <a:pt x="11580512" y="5131545"/>
                  <a:pt x="11587750" y="5144617"/>
                  <a:pt x="11588702" y="5170388"/>
                </a:cubicBezTo>
                <a:cubicBezTo>
                  <a:pt x="11581846" y="5193034"/>
                  <a:pt x="11594798" y="5188571"/>
                  <a:pt x="11597568" y="5201681"/>
                </a:cubicBezTo>
                <a:lnTo>
                  <a:pt x="11596842" y="5215195"/>
                </a:lnTo>
                <a:lnTo>
                  <a:pt x="11596192" y="5218814"/>
                </a:lnTo>
                <a:cubicBezTo>
                  <a:pt x="11595848" y="5221331"/>
                  <a:pt x="11595754" y="5223032"/>
                  <a:pt x="11595836" y="5224243"/>
                </a:cubicBezTo>
                <a:lnTo>
                  <a:pt x="11595408" y="5229443"/>
                </a:lnTo>
                <a:cubicBezTo>
                  <a:pt x="11594346" y="5237912"/>
                  <a:pt x="11593122" y="5246108"/>
                  <a:pt x="11591796" y="5253878"/>
                </a:cubicBezTo>
                <a:cubicBezTo>
                  <a:pt x="11596328" y="5261714"/>
                  <a:pt x="11588472" y="5289750"/>
                  <a:pt x="11598078" y="5288650"/>
                </a:cubicBezTo>
                <a:cubicBezTo>
                  <a:pt x="11596572" y="5299191"/>
                  <a:pt x="11592238" y="5304794"/>
                  <a:pt x="11598640" y="5302571"/>
                </a:cubicBezTo>
                <a:cubicBezTo>
                  <a:pt x="11598320" y="5306080"/>
                  <a:pt x="11598696" y="5308372"/>
                  <a:pt x="11599412" y="5310113"/>
                </a:cubicBezTo>
                <a:lnTo>
                  <a:pt x="11599768" y="5310652"/>
                </a:lnTo>
                <a:lnTo>
                  <a:pt x="11593310" y="5352392"/>
                </a:lnTo>
                <a:lnTo>
                  <a:pt x="11592144" y="5360280"/>
                </a:lnTo>
                <a:lnTo>
                  <a:pt x="11589598" y="5374040"/>
                </a:lnTo>
                <a:lnTo>
                  <a:pt x="11589840" y="5375477"/>
                </a:lnTo>
                <a:lnTo>
                  <a:pt x="11587428" y="5384856"/>
                </a:lnTo>
                <a:cubicBezTo>
                  <a:pt x="11586404" y="5387820"/>
                  <a:pt x="11585186" y="5390375"/>
                  <a:pt x="11583696" y="5392331"/>
                </a:cubicBezTo>
                <a:cubicBezTo>
                  <a:pt x="11588614" y="5427214"/>
                  <a:pt x="11579964" y="5457140"/>
                  <a:pt x="11578774" y="5493537"/>
                </a:cubicBezTo>
                <a:cubicBezTo>
                  <a:pt x="11574386" y="5533576"/>
                  <a:pt x="11562428" y="5590359"/>
                  <a:pt x="11557362" y="5632561"/>
                </a:cubicBezTo>
                <a:lnTo>
                  <a:pt x="11548380" y="5746753"/>
                </a:lnTo>
                <a:cubicBezTo>
                  <a:pt x="11556238" y="5772089"/>
                  <a:pt x="11550878" y="5798350"/>
                  <a:pt x="11551024" y="5822826"/>
                </a:cubicBezTo>
                <a:cubicBezTo>
                  <a:pt x="11542796" y="5814291"/>
                  <a:pt x="11553924" y="5853157"/>
                  <a:pt x="11544052" y="5852276"/>
                </a:cubicBezTo>
                <a:cubicBezTo>
                  <a:pt x="11544390" y="5856758"/>
                  <a:pt x="11545032" y="5861128"/>
                  <a:pt x="11545748" y="5865520"/>
                </a:cubicBezTo>
                <a:lnTo>
                  <a:pt x="11546116" y="5867822"/>
                </a:lnTo>
                <a:lnTo>
                  <a:pt x="11545906" y="5876651"/>
                </a:lnTo>
                <a:lnTo>
                  <a:pt x="11547962" y="5879618"/>
                </a:lnTo>
                <a:lnTo>
                  <a:pt x="11549160" y="5893249"/>
                </a:lnTo>
                <a:cubicBezTo>
                  <a:pt x="11549282" y="5898280"/>
                  <a:pt x="11549030" y="5903609"/>
                  <a:pt x="11548180" y="5909369"/>
                </a:cubicBezTo>
                <a:cubicBezTo>
                  <a:pt x="11541720" y="5927436"/>
                  <a:pt x="11549640" y="5963239"/>
                  <a:pt x="11541162" y="5985355"/>
                </a:cubicBezTo>
                <a:cubicBezTo>
                  <a:pt x="11538794" y="5993983"/>
                  <a:pt x="11531140" y="6003419"/>
                  <a:pt x="11533408" y="6010880"/>
                </a:cubicBezTo>
                <a:cubicBezTo>
                  <a:pt x="11533384" y="6032967"/>
                  <a:pt x="11540672" y="6093692"/>
                  <a:pt x="11541022" y="6117880"/>
                </a:cubicBezTo>
                <a:cubicBezTo>
                  <a:pt x="11536010" y="6127417"/>
                  <a:pt x="11542236" y="6147591"/>
                  <a:pt x="11540416" y="6176296"/>
                </a:cubicBezTo>
                <a:cubicBezTo>
                  <a:pt x="11533696" y="6193575"/>
                  <a:pt x="11520672" y="6223706"/>
                  <a:pt x="11515330" y="6241549"/>
                </a:cubicBezTo>
                <a:cubicBezTo>
                  <a:pt x="11509988" y="6259393"/>
                  <a:pt x="11506830" y="6256209"/>
                  <a:pt x="11508360" y="6283356"/>
                </a:cubicBezTo>
                <a:cubicBezTo>
                  <a:pt x="11496758" y="6317094"/>
                  <a:pt x="11506504" y="6340085"/>
                  <a:pt x="11502164" y="6370897"/>
                </a:cubicBezTo>
                <a:cubicBezTo>
                  <a:pt x="11498220" y="6406078"/>
                  <a:pt x="11505228" y="6378276"/>
                  <a:pt x="11493420" y="6419907"/>
                </a:cubicBezTo>
                <a:cubicBezTo>
                  <a:pt x="11496498" y="6425815"/>
                  <a:pt x="11498672" y="6444204"/>
                  <a:pt x="11496258" y="6453162"/>
                </a:cubicBezTo>
                <a:cubicBezTo>
                  <a:pt x="11496982" y="6471523"/>
                  <a:pt x="11512650" y="6498528"/>
                  <a:pt x="11512334" y="6514298"/>
                </a:cubicBezTo>
                <a:cubicBezTo>
                  <a:pt x="11512200" y="6527176"/>
                  <a:pt x="11507906" y="6505466"/>
                  <a:pt x="11506458" y="6519308"/>
                </a:cubicBezTo>
                <a:cubicBezTo>
                  <a:pt x="11505546" y="6536357"/>
                  <a:pt x="11496970" y="6533583"/>
                  <a:pt x="11506912" y="6550074"/>
                </a:cubicBezTo>
                <a:cubicBezTo>
                  <a:pt x="11502902" y="6566946"/>
                  <a:pt x="11507560" y="6571936"/>
                  <a:pt x="11508214" y="6596919"/>
                </a:cubicBezTo>
                <a:cubicBezTo>
                  <a:pt x="11504722" y="6606203"/>
                  <a:pt x="11505462" y="6614758"/>
                  <a:pt x="11507524" y="6623534"/>
                </a:cubicBezTo>
                <a:cubicBezTo>
                  <a:pt x="11505086" y="6646907"/>
                  <a:pt x="11507528" y="6669655"/>
                  <a:pt x="11507206" y="6696669"/>
                </a:cubicBezTo>
                <a:cubicBezTo>
                  <a:pt x="11501998" y="6724388"/>
                  <a:pt x="11508454" y="6741397"/>
                  <a:pt x="11508078" y="6770256"/>
                </a:cubicBezTo>
                <a:cubicBezTo>
                  <a:pt x="11509260" y="6790406"/>
                  <a:pt x="11512798" y="6819910"/>
                  <a:pt x="11515012" y="6840678"/>
                </a:cubicBezTo>
                <a:lnTo>
                  <a:pt x="11515906" y="6850048"/>
                </a:lnTo>
                <a:lnTo>
                  <a:pt x="0" y="6850048"/>
                </a:lnTo>
                <a:lnTo>
                  <a:pt x="0" y="6150255"/>
                </a:lnTo>
                <a:lnTo>
                  <a:pt x="17548" y="6079421"/>
                </a:lnTo>
                <a:cubicBezTo>
                  <a:pt x="24104" y="6016456"/>
                  <a:pt x="27371" y="6035306"/>
                  <a:pt x="27043" y="5985942"/>
                </a:cubicBezTo>
                <a:cubicBezTo>
                  <a:pt x="26678" y="5981021"/>
                  <a:pt x="35914" y="5971603"/>
                  <a:pt x="33624" y="5952542"/>
                </a:cubicBezTo>
                <a:cubicBezTo>
                  <a:pt x="37578" y="5922372"/>
                  <a:pt x="48696" y="5939028"/>
                  <a:pt x="52357" y="5900385"/>
                </a:cubicBezTo>
                <a:cubicBezTo>
                  <a:pt x="55799" y="5903958"/>
                  <a:pt x="54094" y="5866099"/>
                  <a:pt x="66315" y="5862451"/>
                </a:cubicBezTo>
                <a:cubicBezTo>
                  <a:pt x="70207" y="5846033"/>
                  <a:pt x="73489" y="5820812"/>
                  <a:pt x="75710" y="5801878"/>
                </a:cubicBezTo>
                <a:cubicBezTo>
                  <a:pt x="81695" y="5773510"/>
                  <a:pt x="88149" y="5759388"/>
                  <a:pt x="92413" y="5755196"/>
                </a:cubicBezTo>
                <a:cubicBezTo>
                  <a:pt x="99183" y="5726796"/>
                  <a:pt x="100401" y="5729867"/>
                  <a:pt x="114766" y="5692575"/>
                </a:cubicBezTo>
                <a:cubicBezTo>
                  <a:pt x="109606" y="5670690"/>
                  <a:pt x="120766" y="5651885"/>
                  <a:pt x="130959" y="5642725"/>
                </a:cubicBezTo>
                <a:cubicBezTo>
                  <a:pt x="140615" y="5617952"/>
                  <a:pt x="163671" y="5564143"/>
                  <a:pt x="166724" y="5528753"/>
                </a:cubicBezTo>
                <a:cubicBezTo>
                  <a:pt x="165990" y="5474631"/>
                  <a:pt x="177327" y="5489775"/>
                  <a:pt x="185947" y="5465696"/>
                </a:cubicBezTo>
                <a:cubicBezTo>
                  <a:pt x="196662" y="5446952"/>
                  <a:pt x="187411" y="5449560"/>
                  <a:pt x="200956" y="5429999"/>
                </a:cubicBezTo>
                <a:lnTo>
                  <a:pt x="216668" y="5393769"/>
                </a:lnTo>
                <a:lnTo>
                  <a:pt x="241271" y="5350074"/>
                </a:lnTo>
                <a:lnTo>
                  <a:pt x="248034" y="5340072"/>
                </a:lnTo>
                <a:cubicBezTo>
                  <a:pt x="248058" y="5334942"/>
                  <a:pt x="248479" y="5331687"/>
                  <a:pt x="249221" y="5329608"/>
                </a:cubicBezTo>
                <a:cubicBezTo>
                  <a:pt x="249320" y="5329557"/>
                  <a:pt x="249420" y="5329504"/>
                  <a:pt x="249519" y="5329453"/>
                </a:cubicBezTo>
                <a:lnTo>
                  <a:pt x="252498" y="5314689"/>
                </a:lnTo>
                <a:cubicBezTo>
                  <a:pt x="252864" y="5297574"/>
                  <a:pt x="278981" y="5263235"/>
                  <a:pt x="278285" y="5246981"/>
                </a:cubicBezTo>
                <a:cubicBezTo>
                  <a:pt x="294835" y="5239806"/>
                  <a:pt x="267309" y="5243000"/>
                  <a:pt x="282334" y="5215649"/>
                </a:cubicBezTo>
                <a:cubicBezTo>
                  <a:pt x="284338" y="5203457"/>
                  <a:pt x="286369" y="5198331"/>
                  <a:pt x="287909" y="5188115"/>
                </a:cubicBezTo>
                <a:cubicBezTo>
                  <a:pt x="288332" y="5187974"/>
                  <a:pt x="291148" y="5154493"/>
                  <a:pt x="291570" y="5154352"/>
                </a:cubicBezTo>
                <a:lnTo>
                  <a:pt x="295687" y="5129949"/>
                </a:lnTo>
                <a:lnTo>
                  <a:pt x="297770" y="5124375"/>
                </a:lnTo>
                <a:lnTo>
                  <a:pt x="294552" y="5091886"/>
                </a:lnTo>
                <a:lnTo>
                  <a:pt x="294372" y="5075666"/>
                </a:lnTo>
                <a:lnTo>
                  <a:pt x="291261" y="5069914"/>
                </a:lnTo>
                <a:cubicBezTo>
                  <a:pt x="289602" y="5064348"/>
                  <a:pt x="289412" y="5057213"/>
                  <a:pt x="292549" y="5046565"/>
                </a:cubicBezTo>
                <a:lnTo>
                  <a:pt x="293850" y="5044324"/>
                </a:lnTo>
                <a:lnTo>
                  <a:pt x="288225" y="5011521"/>
                </a:lnTo>
                <a:cubicBezTo>
                  <a:pt x="286438" y="5004509"/>
                  <a:pt x="295879" y="4976501"/>
                  <a:pt x="292304" y="4970595"/>
                </a:cubicBezTo>
                <a:cubicBezTo>
                  <a:pt x="297173" y="4914689"/>
                  <a:pt x="280545" y="4880484"/>
                  <a:pt x="292037" y="4812226"/>
                </a:cubicBezTo>
                <a:cubicBezTo>
                  <a:pt x="296651" y="4766534"/>
                  <a:pt x="296553" y="4740857"/>
                  <a:pt x="300183" y="4711370"/>
                </a:cubicBezTo>
                <a:cubicBezTo>
                  <a:pt x="303813" y="4681883"/>
                  <a:pt x="310253" y="4654301"/>
                  <a:pt x="313819" y="4635304"/>
                </a:cubicBezTo>
                <a:cubicBezTo>
                  <a:pt x="317385" y="4616307"/>
                  <a:pt x="319059" y="4621434"/>
                  <a:pt x="321580" y="4597389"/>
                </a:cubicBezTo>
                <a:cubicBezTo>
                  <a:pt x="324100" y="4573344"/>
                  <a:pt x="322182" y="4514378"/>
                  <a:pt x="328942" y="4491032"/>
                </a:cubicBezTo>
                <a:cubicBezTo>
                  <a:pt x="328254" y="4465815"/>
                  <a:pt x="339350" y="4462516"/>
                  <a:pt x="338027" y="4448739"/>
                </a:cubicBezTo>
                <a:cubicBezTo>
                  <a:pt x="354594" y="4377504"/>
                  <a:pt x="351648" y="4318161"/>
                  <a:pt x="348965" y="4231470"/>
                </a:cubicBezTo>
                <a:cubicBezTo>
                  <a:pt x="353874" y="4174323"/>
                  <a:pt x="356666" y="4175355"/>
                  <a:pt x="359496" y="4150308"/>
                </a:cubicBezTo>
                <a:cubicBezTo>
                  <a:pt x="362339" y="4142663"/>
                  <a:pt x="352449" y="4138872"/>
                  <a:pt x="356364" y="4131985"/>
                </a:cubicBezTo>
                <a:lnTo>
                  <a:pt x="361593" y="4096619"/>
                </a:lnTo>
                <a:lnTo>
                  <a:pt x="371792" y="4070654"/>
                </a:lnTo>
                <a:lnTo>
                  <a:pt x="378262" y="4046249"/>
                </a:lnTo>
                <a:lnTo>
                  <a:pt x="381009" y="4016915"/>
                </a:lnTo>
                <a:cubicBezTo>
                  <a:pt x="383439" y="4007929"/>
                  <a:pt x="391279" y="4007340"/>
                  <a:pt x="391151" y="3995496"/>
                </a:cubicBezTo>
                <a:cubicBezTo>
                  <a:pt x="396353" y="3959536"/>
                  <a:pt x="400862" y="3894766"/>
                  <a:pt x="406592" y="3845871"/>
                </a:cubicBezTo>
                <a:cubicBezTo>
                  <a:pt x="403177" y="3821649"/>
                  <a:pt x="409717" y="3786911"/>
                  <a:pt x="419462" y="3776866"/>
                </a:cubicBezTo>
                <a:cubicBezTo>
                  <a:pt x="422173" y="3764871"/>
                  <a:pt x="422222" y="3735955"/>
                  <a:pt x="420303" y="3724288"/>
                </a:cubicBezTo>
                <a:cubicBezTo>
                  <a:pt x="420584" y="3713932"/>
                  <a:pt x="424293" y="3712054"/>
                  <a:pt x="425736" y="3698294"/>
                </a:cubicBezTo>
                <a:cubicBezTo>
                  <a:pt x="429134" y="3683275"/>
                  <a:pt x="445239" y="3650699"/>
                  <a:pt x="450275" y="3636556"/>
                </a:cubicBezTo>
                <a:cubicBezTo>
                  <a:pt x="455311" y="3622413"/>
                  <a:pt x="450096" y="3636797"/>
                  <a:pt x="455950" y="3613438"/>
                </a:cubicBezTo>
                <a:cubicBezTo>
                  <a:pt x="457946" y="3605104"/>
                  <a:pt x="465726" y="3606849"/>
                  <a:pt x="469436" y="3588931"/>
                </a:cubicBezTo>
                <a:cubicBezTo>
                  <a:pt x="473148" y="3571012"/>
                  <a:pt x="477437" y="3530877"/>
                  <a:pt x="478216" y="3505927"/>
                </a:cubicBezTo>
                <a:cubicBezTo>
                  <a:pt x="465624" y="3478053"/>
                  <a:pt x="482767" y="3487820"/>
                  <a:pt x="466921" y="3436850"/>
                </a:cubicBezTo>
                <a:cubicBezTo>
                  <a:pt x="468947" y="3435539"/>
                  <a:pt x="468075" y="3414710"/>
                  <a:pt x="469431" y="3393361"/>
                </a:cubicBezTo>
                <a:cubicBezTo>
                  <a:pt x="470787" y="3372012"/>
                  <a:pt x="482148" y="3326552"/>
                  <a:pt x="475054" y="3308755"/>
                </a:cubicBezTo>
                <a:lnTo>
                  <a:pt x="474310" y="3151747"/>
                </a:lnTo>
                <a:lnTo>
                  <a:pt x="486215" y="3061618"/>
                </a:lnTo>
                <a:cubicBezTo>
                  <a:pt x="488121" y="3030278"/>
                  <a:pt x="496811" y="3025014"/>
                  <a:pt x="493402" y="3004882"/>
                </a:cubicBezTo>
                <a:cubicBezTo>
                  <a:pt x="495599" y="2970945"/>
                  <a:pt x="511735" y="2992431"/>
                  <a:pt x="498742" y="2953275"/>
                </a:cubicBezTo>
                <a:cubicBezTo>
                  <a:pt x="512558" y="2963977"/>
                  <a:pt x="494995" y="2934875"/>
                  <a:pt x="506118" y="2914739"/>
                </a:cubicBezTo>
                <a:cubicBezTo>
                  <a:pt x="497917" y="2886497"/>
                  <a:pt x="508247" y="2857462"/>
                  <a:pt x="509450" y="2840319"/>
                </a:cubicBezTo>
                <a:cubicBezTo>
                  <a:pt x="510653" y="2823176"/>
                  <a:pt x="514436" y="2836441"/>
                  <a:pt x="513337" y="2811881"/>
                </a:cubicBezTo>
                <a:lnTo>
                  <a:pt x="518905" y="2777197"/>
                </a:lnTo>
                <a:cubicBezTo>
                  <a:pt x="514307" y="2779008"/>
                  <a:pt x="515662" y="2773990"/>
                  <a:pt x="516381" y="2760229"/>
                </a:cubicBezTo>
                <a:lnTo>
                  <a:pt x="512284" y="2723271"/>
                </a:lnTo>
                <a:lnTo>
                  <a:pt x="516417" y="2697909"/>
                </a:lnTo>
                <a:cubicBezTo>
                  <a:pt x="516277" y="2694509"/>
                  <a:pt x="511777" y="2670333"/>
                  <a:pt x="508245" y="2670818"/>
                </a:cubicBezTo>
                <a:cubicBezTo>
                  <a:pt x="523059" y="2644368"/>
                  <a:pt x="513753" y="2641721"/>
                  <a:pt x="509977" y="2614598"/>
                </a:cubicBezTo>
                <a:cubicBezTo>
                  <a:pt x="511368" y="2591343"/>
                  <a:pt x="511836" y="2611388"/>
                  <a:pt x="513586" y="2555192"/>
                </a:cubicBezTo>
                <a:cubicBezTo>
                  <a:pt x="529849" y="2533316"/>
                  <a:pt x="501799" y="2549042"/>
                  <a:pt x="524573" y="2506102"/>
                </a:cubicBezTo>
                <a:cubicBezTo>
                  <a:pt x="522798" y="2504000"/>
                  <a:pt x="524426" y="2477490"/>
                  <a:pt x="526211" y="2463615"/>
                </a:cubicBezTo>
                <a:cubicBezTo>
                  <a:pt x="527997" y="2449740"/>
                  <a:pt x="525821" y="2437204"/>
                  <a:pt x="535288" y="2422849"/>
                </a:cubicBezTo>
                <a:cubicBezTo>
                  <a:pt x="538200" y="2412361"/>
                  <a:pt x="533938" y="2431104"/>
                  <a:pt x="538894" y="2398306"/>
                </a:cubicBezTo>
                <a:cubicBezTo>
                  <a:pt x="543849" y="2365508"/>
                  <a:pt x="560628" y="2258604"/>
                  <a:pt x="565019" y="2226060"/>
                </a:cubicBezTo>
                <a:cubicBezTo>
                  <a:pt x="569411" y="2193516"/>
                  <a:pt x="571990" y="2216405"/>
                  <a:pt x="572425" y="2203044"/>
                </a:cubicBezTo>
                <a:cubicBezTo>
                  <a:pt x="572861" y="2189683"/>
                  <a:pt x="565754" y="2160914"/>
                  <a:pt x="567634" y="2145894"/>
                </a:cubicBezTo>
                <a:cubicBezTo>
                  <a:pt x="569552" y="2127038"/>
                  <a:pt x="576895" y="2124242"/>
                  <a:pt x="576524" y="2112924"/>
                </a:cubicBezTo>
                <a:cubicBezTo>
                  <a:pt x="566248" y="2102460"/>
                  <a:pt x="566361" y="2091349"/>
                  <a:pt x="572593" y="2073223"/>
                </a:cubicBezTo>
                <a:cubicBezTo>
                  <a:pt x="575393" y="2039410"/>
                  <a:pt x="564822" y="2039383"/>
                  <a:pt x="566346" y="2006730"/>
                </a:cubicBezTo>
                <a:cubicBezTo>
                  <a:pt x="565764" y="1992401"/>
                  <a:pt x="569077" y="1984735"/>
                  <a:pt x="565784" y="1960829"/>
                </a:cubicBezTo>
                <a:cubicBezTo>
                  <a:pt x="566486" y="1943808"/>
                  <a:pt x="568252" y="1909609"/>
                  <a:pt x="557910" y="1886564"/>
                </a:cubicBezTo>
                <a:cubicBezTo>
                  <a:pt x="556594" y="1861569"/>
                  <a:pt x="556127" y="1879721"/>
                  <a:pt x="558732" y="1852441"/>
                </a:cubicBezTo>
                <a:cubicBezTo>
                  <a:pt x="559253" y="1819115"/>
                  <a:pt x="552986" y="1805243"/>
                  <a:pt x="554477" y="1785985"/>
                </a:cubicBezTo>
                <a:cubicBezTo>
                  <a:pt x="550197" y="1773445"/>
                  <a:pt x="555297" y="1787647"/>
                  <a:pt x="549925" y="1739449"/>
                </a:cubicBezTo>
                <a:cubicBezTo>
                  <a:pt x="559439" y="1720347"/>
                  <a:pt x="546428" y="1704007"/>
                  <a:pt x="548478" y="1687662"/>
                </a:cubicBezTo>
                <a:cubicBezTo>
                  <a:pt x="547438" y="1661740"/>
                  <a:pt x="547552" y="1598028"/>
                  <a:pt x="546079" y="1574394"/>
                </a:cubicBezTo>
                <a:cubicBezTo>
                  <a:pt x="544606" y="1550760"/>
                  <a:pt x="542413" y="1575916"/>
                  <a:pt x="539645" y="1545855"/>
                </a:cubicBezTo>
                <a:cubicBezTo>
                  <a:pt x="551965" y="1490487"/>
                  <a:pt x="529792" y="1459589"/>
                  <a:pt x="527078" y="1403551"/>
                </a:cubicBezTo>
                <a:cubicBezTo>
                  <a:pt x="509907" y="1369534"/>
                  <a:pt x="527744" y="1345427"/>
                  <a:pt x="514603" y="1308232"/>
                </a:cubicBezTo>
                <a:cubicBezTo>
                  <a:pt x="510585" y="1283061"/>
                  <a:pt x="514424" y="1279405"/>
                  <a:pt x="512548" y="1265228"/>
                </a:cubicBezTo>
                <a:cubicBezTo>
                  <a:pt x="510672" y="1251051"/>
                  <a:pt x="506150" y="1235061"/>
                  <a:pt x="503347" y="1223169"/>
                </a:cubicBezTo>
                <a:cubicBezTo>
                  <a:pt x="507006" y="1216804"/>
                  <a:pt x="500559" y="1167333"/>
                  <a:pt x="495727" y="1168475"/>
                </a:cubicBezTo>
                <a:cubicBezTo>
                  <a:pt x="497383" y="1161125"/>
                  <a:pt x="503792" y="1140806"/>
                  <a:pt x="496141" y="1138512"/>
                </a:cubicBezTo>
                <a:cubicBezTo>
                  <a:pt x="496060" y="1100984"/>
                  <a:pt x="494987" y="1079901"/>
                  <a:pt x="505184" y="1047073"/>
                </a:cubicBezTo>
                <a:cubicBezTo>
                  <a:pt x="508983" y="1023742"/>
                  <a:pt x="506944" y="1040037"/>
                  <a:pt x="509355" y="1025516"/>
                </a:cubicBezTo>
                <a:cubicBezTo>
                  <a:pt x="511766" y="1010995"/>
                  <a:pt x="507447" y="986805"/>
                  <a:pt x="506873" y="963123"/>
                </a:cubicBezTo>
                <a:cubicBezTo>
                  <a:pt x="507006" y="939112"/>
                  <a:pt x="511112" y="911137"/>
                  <a:pt x="512548" y="893356"/>
                </a:cubicBezTo>
                <a:cubicBezTo>
                  <a:pt x="513984" y="875575"/>
                  <a:pt x="513640" y="871333"/>
                  <a:pt x="515492" y="856438"/>
                </a:cubicBezTo>
                <a:cubicBezTo>
                  <a:pt x="512022" y="831582"/>
                  <a:pt x="513851" y="810695"/>
                  <a:pt x="521269" y="792080"/>
                </a:cubicBezTo>
                <a:cubicBezTo>
                  <a:pt x="523173" y="777595"/>
                  <a:pt x="527507" y="785019"/>
                  <a:pt x="529314" y="774293"/>
                </a:cubicBezTo>
                <a:cubicBezTo>
                  <a:pt x="531122" y="763567"/>
                  <a:pt x="522950" y="756728"/>
                  <a:pt x="524928" y="727723"/>
                </a:cubicBezTo>
                <a:cubicBezTo>
                  <a:pt x="525327" y="717404"/>
                  <a:pt x="532992" y="717749"/>
                  <a:pt x="534104" y="695712"/>
                </a:cubicBezTo>
                <a:cubicBezTo>
                  <a:pt x="535215" y="673675"/>
                  <a:pt x="540000" y="585070"/>
                  <a:pt x="541179" y="552638"/>
                </a:cubicBezTo>
                <a:cubicBezTo>
                  <a:pt x="542357" y="520206"/>
                  <a:pt x="539121" y="533336"/>
                  <a:pt x="538784" y="517789"/>
                </a:cubicBezTo>
                <a:cubicBezTo>
                  <a:pt x="538447" y="502242"/>
                  <a:pt x="529995" y="483849"/>
                  <a:pt x="539155" y="459355"/>
                </a:cubicBezTo>
                <a:cubicBezTo>
                  <a:pt x="534282" y="441033"/>
                  <a:pt x="545465" y="440562"/>
                  <a:pt x="548350" y="420246"/>
                </a:cubicBezTo>
                <a:cubicBezTo>
                  <a:pt x="552432" y="409037"/>
                  <a:pt x="551248" y="395007"/>
                  <a:pt x="554063" y="385753"/>
                </a:cubicBezTo>
                <a:cubicBezTo>
                  <a:pt x="556878" y="376499"/>
                  <a:pt x="557385" y="369183"/>
                  <a:pt x="560450" y="362337"/>
                </a:cubicBezTo>
                <a:cubicBezTo>
                  <a:pt x="563515" y="355491"/>
                  <a:pt x="569657" y="353410"/>
                  <a:pt x="572451" y="344679"/>
                </a:cubicBezTo>
                <a:cubicBezTo>
                  <a:pt x="575246" y="335948"/>
                  <a:pt x="580164" y="322294"/>
                  <a:pt x="582006" y="312331"/>
                </a:cubicBezTo>
                <a:cubicBezTo>
                  <a:pt x="583847" y="302368"/>
                  <a:pt x="580997" y="303880"/>
                  <a:pt x="583503" y="284899"/>
                </a:cubicBezTo>
                <a:cubicBezTo>
                  <a:pt x="588855" y="253960"/>
                  <a:pt x="592732" y="226097"/>
                  <a:pt x="592254" y="191300"/>
                </a:cubicBezTo>
                <a:cubicBezTo>
                  <a:pt x="602017" y="184777"/>
                  <a:pt x="597586" y="174390"/>
                  <a:pt x="592419" y="160499"/>
                </a:cubicBezTo>
                <a:cubicBezTo>
                  <a:pt x="599540" y="134531"/>
                  <a:pt x="605057" y="90673"/>
                  <a:pt x="620978" y="46251"/>
                </a:cubicBezTo>
                <a:cubicBezTo>
                  <a:pt x="630736" y="27343"/>
                  <a:pt x="632412" y="23169"/>
                  <a:pt x="635098" y="9619"/>
                </a:cubicBezTo>
                <a:close/>
              </a:path>
            </a:pathLst>
          </a:cu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2085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92CC4BDB-5B81-4023-B967-7DF04BC13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97BBB446-1B3A-43FA-B507-7F965B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"/>
          <a:stretch/>
        </p:blipFill>
        <p:spPr>
          <a:xfrm>
            <a:off x="2" y="10"/>
            <a:ext cx="12191271" cy="6857989"/>
          </a:xfrm>
          <a:custGeom>
            <a:avLst/>
            <a:gdLst/>
            <a:ahLst/>
            <a:cxnLst/>
            <a:rect l="l" t="t" r="r" b="b"/>
            <a:pathLst>
              <a:path w="12191271" h="6850048">
                <a:moveTo>
                  <a:pt x="636938" y="0"/>
                </a:moveTo>
                <a:lnTo>
                  <a:pt x="12191271" y="0"/>
                </a:lnTo>
                <a:lnTo>
                  <a:pt x="12191271" y="34"/>
                </a:lnTo>
                <a:lnTo>
                  <a:pt x="12188836" y="26696"/>
                </a:lnTo>
                <a:cubicBezTo>
                  <a:pt x="12159738" y="43228"/>
                  <a:pt x="12151834" y="118002"/>
                  <a:pt x="12131136" y="168244"/>
                </a:cubicBezTo>
                <a:cubicBezTo>
                  <a:pt x="12124808" y="199505"/>
                  <a:pt x="12149886" y="254732"/>
                  <a:pt x="12134482" y="260696"/>
                </a:cubicBezTo>
                <a:cubicBezTo>
                  <a:pt x="12141738" y="278745"/>
                  <a:pt x="12126232" y="287417"/>
                  <a:pt x="12123358" y="303160"/>
                </a:cubicBezTo>
                <a:cubicBezTo>
                  <a:pt x="12127622" y="318147"/>
                  <a:pt x="12122174" y="322795"/>
                  <a:pt x="12119930" y="334153"/>
                </a:cubicBezTo>
                <a:cubicBezTo>
                  <a:pt x="12122824" y="340739"/>
                  <a:pt x="12121652" y="350621"/>
                  <a:pt x="12117292" y="352523"/>
                </a:cubicBezTo>
                <a:cubicBezTo>
                  <a:pt x="12108502" y="344302"/>
                  <a:pt x="12109672" y="380554"/>
                  <a:pt x="12103022" y="380764"/>
                </a:cubicBezTo>
                <a:cubicBezTo>
                  <a:pt x="12099682" y="400323"/>
                  <a:pt x="12099092" y="490383"/>
                  <a:pt x="12087384" y="501357"/>
                </a:cubicBezTo>
                <a:cubicBezTo>
                  <a:pt x="12078470" y="540103"/>
                  <a:pt x="12088892" y="604695"/>
                  <a:pt x="12086884" y="621818"/>
                </a:cubicBezTo>
                <a:cubicBezTo>
                  <a:pt x="12103872" y="645808"/>
                  <a:pt x="12046274" y="710838"/>
                  <a:pt x="12037912" y="783603"/>
                </a:cubicBezTo>
                <a:cubicBezTo>
                  <a:pt x="12038728" y="794128"/>
                  <a:pt x="12038178" y="799388"/>
                  <a:pt x="12033652" y="800460"/>
                </a:cubicBezTo>
                <a:cubicBezTo>
                  <a:pt x="12030680" y="822866"/>
                  <a:pt x="12018000" y="839465"/>
                  <a:pt x="12021616" y="857543"/>
                </a:cubicBezTo>
                <a:cubicBezTo>
                  <a:pt x="12012916" y="850673"/>
                  <a:pt x="12020790" y="891755"/>
                  <a:pt x="12011726" y="892266"/>
                </a:cubicBezTo>
                <a:cubicBezTo>
                  <a:pt x="12007210" y="905052"/>
                  <a:pt x="11997872" y="927582"/>
                  <a:pt x="11994512" y="934260"/>
                </a:cubicBezTo>
                <a:lnTo>
                  <a:pt x="11991560" y="932336"/>
                </a:lnTo>
                <a:lnTo>
                  <a:pt x="11990514" y="940487"/>
                </a:lnTo>
                <a:lnTo>
                  <a:pt x="11988602" y="958836"/>
                </a:lnTo>
                <a:cubicBezTo>
                  <a:pt x="11985966" y="966456"/>
                  <a:pt x="11975758" y="977088"/>
                  <a:pt x="11974700" y="986207"/>
                </a:cubicBezTo>
                <a:cubicBezTo>
                  <a:pt x="11970938" y="1004735"/>
                  <a:pt x="11977876" y="1007075"/>
                  <a:pt x="11982258" y="1013556"/>
                </a:cubicBezTo>
                <a:cubicBezTo>
                  <a:pt x="11981214" y="1026451"/>
                  <a:pt x="11971950" y="1050442"/>
                  <a:pt x="11968448" y="1063580"/>
                </a:cubicBezTo>
                <a:cubicBezTo>
                  <a:pt x="11964708" y="1069989"/>
                  <a:pt x="11969836" y="1093522"/>
                  <a:pt x="11961240" y="1092388"/>
                </a:cubicBezTo>
                <a:cubicBezTo>
                  <a:pt x="11960426" y="1105603"/>
                  <a:pt x="11958786" y="1112923"/>
                  <a:pt x="11957400" y="1120089"/>
                </a:cubicBezTo>
                <a:lnTo>
                  <a:pt x="11952458" y="1136369"/>
                </a:lnTo>
                <a:cubicBezTo>
                  <a:pt x="11950090" y="1140925"/>
                  <a:pt x="11948538" y="1146011"/>
                  <a:pt x="11948726" y="1152132"/>
                </a:cubicBezTo>
                <a:lnTo>
                  <a:pt x="11949742" y="1158140"/>
                </a:lnTo>
                <a:lnTo>
                  <a:pt x="11948154" y="1158608"/>
                </a:lnTo>
                <a:cubicBezTo>
                  <a:pt x="11945686" y="1158803"/>
                  <a:pt x="11928734" y="1161056"/>
                  <a:pt x="11927260" y="1180442"/>
                </a:cubicBezTo>
                <a:cubicBezTo>
                  <a:pt x="11921496" y="1192709"/>
                  <a:pt x="11919204" y="1203402"/>
                  <a:pt x="11915994" y="1221353"/>
                </a:cubicBezTo>
                <a:cubicBezTo>
                  <a:pt x="11915516" y="1232713"/>
                  <a:pt x="11926308" y="1235102"/>
                  <a:pt x="11924388" y="1248604"/>
                </a:cubicBezTo>
                <a:cubicBezTo>
                  <a:pt x="11911346" y="1301115"/>
                  <a:pt x="11929638" y="1279167"/>
                  <a:pt x="11916648" y="1307095"/>
                </a:cubicBezTo>
                <a:cubicBezTo>
                  <a:pt x="11915436" y="1312439"/>
                  <a:pt x="11915606" y="1317191"/>
                  <a:pt x="11916360" y="1321583"/>
                </a:cubicBezTo>
                <a:lnTo>
                  <a:pt x="11918132" y="1328373"/>
                </a:lnTo>
                <a:lnTo>
                  <a:pt x="11911374" y="1349635"/>
                </a:lnTo>
                <a:cubicBezTo>
                  <a:pt x="11908688" y="1360345"/>
                  <a:pt x="11906470" y="1371840"/>
                  <a:pt x="11904778" y="1383852"/>
                </a:cubicBezTo>
                <a:cubicBezTo>
                  <a:pt x="11907652" y="1387748"/>
                  <a:pt x="11902226" y="1395665"/>
                  <a:pt x="11900890" y="1399838"/>
                </a:cubicBezTo>
                <a:cubicBezTo>
                  <a:pt x="11902940" y="1400643"/>
                  <a:pt x="11902928" y="1410976"/>
                  <a:pt x="11900874" y="1413889"/>
                </a:cubicBezTo>
                <a:cubicBezTo>
                  <a:pt x="11886092" y="1485537"/>
                  <a:pt x="11909474" y="1450776"/>
                  <a:pt x="11893500" y="1491153"/>
                </a:cubicBezTo>
                <a:cubicBezTo>
                  <a:pt x="11892154" y="1498399"/>
                  <a:pt x="11892622" y="1504376"/>
                  <a:pt x="11893858" y="1509677"/>
                </a:cubicBezTo>
                <a:lnTo>
                  <a:pt x="11897264" y="1519651"/>
                </a:lnTo>
                <a:lnTo>
                  <a:pt x="11895090" y="1525679"/>
                </a:lnTo>
                <a:cubicBezTo>
                  <a:pt x="11892484" y="1550498"/>
                  <a:pt x="11896104" y="1559433"/>
                  <a:pt x="11890274" y="1572282"/>
                </a:cubicBezTo>
                <a:cubicBezTo>
                  <a:pt x="11897250" y="1597020"/>
                  <a:pt x="11889764" y="1586796"/>
                  <a:pt x="11886744" y="1602539"/>
                </a:cubicBezTo>
                <a:cubicBezTo>
                  <a:pt x="11883642" y="1614697"/>
                  <a:pt x="11882502" y="1589859"/>
                  <a:pt x="11880728" y="1602238"/>
                </a:cubicBezTo>
                <a:cubicBezTo>
                  <a:pt x="11881720" y="1616707"/>
                  <a:pt x="11874476" y="1613372"/>
                  <a:pt x="11875940" y="1628576"/>
                </a:cubicBezTo>
                <a:cubicBezTo>
                  <a:pt x="11881788" y="1627172"/>
                  <a:pt x="11872080" y="1656092"/>
                  <a:pt x="11876794" y="1658841"/>
                </a:cubicBezTo>
                <a:lnTo>
                  <a:pt x="11876694" y="1659046"/>
                </a:lnTo>
                <a:cubicBezTo>
                  <a:pt x="11866634" y="1667627"/>
                  <a:pt x="11851866" y="1763404"/>
                  <a:pt x="11841806" y="1771984"/>
                </a:cubicBezTo>
                <a:cubicBezTo>
                  <a:pt x="11810410" y="1824881"/>
                  <a:pt x="11780100" y="1952023"/>
                  <a:pt x="11765636" y="2016516"/>
                </a:cubicBezTo>
                <a:cubicBezTo>
                  <a:pt x="11751172" y="2081009"/>
                  <a:pt x="11756430" y="2114985"/>
                  <a:pt x="11755018" y="2158942"/>
                </a:cubicBezTo>
                <a:lnTo>
                  <a:pt x="11756288" y="2240371"/>
                </a:lnTo>
                <a:lnTo>
                  <a:pt x="11751858" y="2253578"/>
                </a:lnTo>
                <a:cubicBezTo>
                  <a:pt x="11750642" y="2255242"/>
                  <a:pt x="11750294" y="2257858"/>
                  <a:pt x="11752262" y="2273603"/>
                </a:cubicBezTo>
                <a:cubicBezTo>
                  <a:pt x="11740738" y="2308149"/>
                  <a:pt x="11737736" y="2368195"/>
                  <a:pt x="11722998" y="2393147"/>
                </a:cubicBezTo>
                <a:cubicBezTo>
                  <a:pt x="11727870" y="2391170"/>
                  <a:pt x="11729790" y="2408227"/>
                  <a:pt x="11726462" y="2418325"/>
                </a:cubicBezTo>
                <a:cubicBezTo>
                  <a:pt x="11745428" y="2412080"/>
                  <a:pt x="11706204" y="2455637"/>
                  <a:pt x="11717312" y="2469703"/>
                </a:cubicBezTo>
                <a:cubicBezTo>
                  <a:pt x="11706060" y="2466046"/>
                  <a:pt x="11682162" y="2507996"/>
                  <a:pt x="11689052" y="2534428"/>
                </a:cubicBezTo>
                <a:cubicBezTo>
                  <a:pt x="11683298" y="2568704"/>
                  <a:pt x="11671550" y="2590146"/>
                  <a:pt x="11671572" y="2628315"/>
                </a:cubicBezTo>
                <a:cubicBezTo>
                  <a:pt x="11669958" y="2628904"/>
                  <a:pt x="11668516" y="2630315"/>
                  <a:pt x="11667202" y="2632291"/>
                </a:cubicBezTo>
                <a:lnTo>
                  <a:pt x="11663792" y="2639275"/>
                </a:lnTo>
                <a:lnTo>
                  <a:pt x="11663828" y="2640882"/>
                </a:lnTo>
                <a:cubicBezTo>
                  <a:pt x="11663260" y="2646928"/>
                  <a:pt x="11662318" y="2649787"/>
                  <a:pt x="11661216" y="2651232"/>
                </a:cubicBezTo>
                <a:lnTo>
                  <a:pt x="11659736" y="2651998"/>
                </a:lnTo>
                <a:lnTo>
                  <a:pt x="11657658" y="2658628"/>
                </a:lnTo>
                <a:lnTo>
                  <a:pt x="11652798" y="2670425"/>
                </a:lnTo>
                <a:lnTo>
                  <a:pt x="11652608" y="2673819"/>
                </a:lnTo>
                <a:lnTo>
                  <a:pt x="11646398" y="2693461"/>
                </a:lnTo>
                <a:lnTo>
                  <a:pt x="11646654" y="2694295"/>
                </a:lnTo>
                <a:cubicBezTo>
                  <a:pt x="11647086" y="2696613"/>
                  <a:pt x="11647138" y="2699170"/>
                  <a:pt x="11646396" y="2702293"/>
                </a:cubicBezTo>
                <a:cubicBezTo>
                  <a:pt x="11652536" y="2705759"/>
                  <a:pt x="11647852" y="2707391"/>
                  <a:pt x="11645122" y="2716295"/>
                </a:cubicBezTo>
                <a:cubicBezTo>
                  <a:pt x="11654048" y="2723663"/>
                  <a:pt x="11643268" y="2743972"/>
                  <a:pt x="11646406" y="2755554"/>
                </a:cubicBezTo>
                <a:cubicBezTo>
                  <a:pt x="11644200" y="2761932"/>
                  <a:pt x="11642026" y="2768809"/>
                  <a:pt x="11639970" y="2776095"/>
                </a:cubicBezTo>
                <a:lnTo>
                  <a:pt x="11638858" y="2780546"/>
                </a:lnTo>
                <a:lnTo>
                  <a:pt x="11638912" y="2780766"/>
                </a:lnTo>
                <a:cubicBezTo>
                  <a:pt x="11638832" y="2782014"/>
                  <a:pt x="11638528" y="2783583"/>
                  <a:pt x="11637890" y="2785722"/>
                </a:cubicBezTo>
                <a:lnTo>
                  <a:pt x="11636832" y="2788662"/>
                </a:lnTo>
                <a:lnTo>
                  <a:pt x="11634674" y="2797295"/>
                </a:lnTo>
                <a:lnTo>
                  <a:pt x="11634434" y="2801139"/>
                </a:lnTo>
                <a:cubicBezTo>
                  <a:pt x="11635286" y="2816294"/>
                  <a:pt x="11647702" y="2823339"/>
                  <a:pt x="11638528" y="2839295"/>
                </a:cubicBezTo>
                <a:cubicBezTo>
                  <a:pt x="11636094" y="2865138"/>
                  <a:pt x="11641034" y="2884181"/>
                  <a:pt x="11634070" y="2906237"/>
                </a:cubicBezTo>
                <a:cubicBezTo>
                  <a:pt x="11631818" y="2930445"/>
                  <a:pt x="11632514" y="2952380"/>
                  <a:pt x="11628506" y="2972091"/>
                </a:cubicBezTo>
                <a:cubicBezTo>
                  <a:pt x="11629844" y="2981191"/>
                  <a:pt x="11625508" y="2988486"/>
                  <a:pt x="11625932" y="2995729"/>
                </a:cubicBezTo>
                <a:cubicBezTo>
                  <a:pt x="11626358" y="3002972"/>
                  <a:pt x="11636102" y="3002605"/>
                  <a:pt x="11631060" y="3015551"/>
                </a:cubicBezTo>
                <a:cubicBezTo>
                  <a:pt x="11639036" y="3026970"/>
                  <a:pt x="11634852" y="3046550"/>
                  <a:pt x="11634862" y="3052653"/>
                </a:cubicBezTo>
                <a:lnTo>
                  <a:pt x="11638472" y="3085161"/>
                </a:lnTo>
                <a:lnTo>
                  <a:pt x="11617590" y="3113393"/>
                </a:lnTo>
                <a:cubicBezTo>
                  <a:pt x="11621846" y="3121866"/>
                  <a:pt x="11613122" y="3148828"/>
                  <a:pt x="11622718" y="3149063"/>
                </a:cubicBezTo>
                <a:cubicBezTo>
                  <a:pt x="11620874" y="3159401"/>
                  <a:pt x="11616380" y="3164407"/>
                  <a:pt x="11622820" y="3163072"/>
                </a:cubicBezTo>
                <a:cubicBezTo>
                  <a:pt x="11622276" y="3170605"/>
                  <a:pt x="11620826" y="3184783"/>
                  <a:pt x="11619438" y="3194257"/>
                </a:cubicBezTo>
                <a:lnTo>
                  <a:pt x="11614494" y="3219915"/>
                </a:lnTo>
                <a:lnTo>
                  <a:pt x="11613098" y="3221731"/>
                </a:lnTo>
                <a:cubicBezTo>
                  <a:pt x="11612634" y="3224213"/>
                  <a:pt x="11612392" y="3231115"/>
                  <a:pt x="11611708" y="3234801"/>
                </a:cubicBezTo>
                <a:lnTo>
                  <a:pt x="11609006" y="3243851"/>
                </a:lnTo>
                <a:cubicBezTo>
                  <a:pt x="11607894" y="3246676"/>
                  <a:pt x="11606598" y="3249062"/>
                  <a:pt x="11605054" y="3250812"/>
                </a:cubicBezTo>
                <a:cubicBezTo>
                  <a:pt x="11608816" y="3286401"/>
                  <a:pt x="11599242" y="3315146"/>
                  <a:pt x="11596882" y="3351401"/>
                </a:cubicBezTo>
                <a:cubicBezTo>
                  <a:pt x="11606320" y="3370932"/>
                  <a:pt x="11574486" y="3407777"/>
                  <a:pt x="11562942" y="3412738"/>
                </a:cubicBezTo>
                <a:cubicBezTo>
                  <a:pt x="11558508" y="3443835"/>
                  <a:pt x="11567878" y="3479425"/>
                  <a:pt x="11562930" y="3515212"/>
                </a:cubicBezTo>
                <a:lnTo>
                  <a:pt x="11545452" y="3647527"/>
                </a:lnTo>
                <a:cubicBezTo>
                  <a:pt x="11538634" y="3726778"/>
                  <a:pt x="11536610" y="3789073"/>
                  <a:pt x="11537114" y="3864465"/>
                </a:cubicBezTo>
                <a:cubicBezTo>
                  <a:pt x="11537618" y="3939858"/>
                  <a:pt x="11535598" y="4034053"/>
                  <a:pt x="11548476" y="4099881"/>
                </a:cubicBezTo>
                <a:lnTo>
                  <a:pt x="11552432" y="4165133"/>
                </a:lnTo>
                <a:lnTo>
                  <a:pt x="11552732" y="4173457"/>
                </a:lnTo>
                <a:cubicBezTo>
                  <a:pt x="11546540" y="4200651"/>
                  <a:pt x="11557802" y="4228513"/>
                  <a:pt x="11553200" y="4250383"/>
                </a:cubicBezTo>
                <a:cubicBezTo>
                  <a:pt x="11552922" y="4256452"/>
                  <a:pt x="11553192" y="4261667"/>
                  <a:pt x="11553798" y="4266324"/>
                </a:cubicBezTo>
                <a:lnTo>
                  <a:pt x="11556298" y="4278290"/>
                </a:lnTo>
                <a:lnTo>
                  <a:pt x="11558608" y="4279552"/>
                </a:lnTo>
                <a:lnTo>
                  <a:pt x="11559256" y="4288041"/>
                </a:lnTo>
                <a:lnTo>
                  <a:pt x="11559842" y="4289935"/>
                </a:lnTo>
                <a:cubicBezTo>
                  <a:pt x="11559766" y="4297619"/>
                  <a:pt x="11558376" y="4321255"/>
                  <a:pt x="11558794" y="4334153"/>
                </a:cubicBezTo>
                <a:cubicBezTo>
                  <a:pt x="11561310" y="4357137"/>
                  <a:pt x="11552162" y="4349289"/>
                  <a:pt x="11562346" y="4367326"/>
                </a:cubicBezTo>
                <a:cubicBezTo>
                  <a:pt x="11559750" y="4411719"/>
                  <a:pt x="11572402" y="4426587"/>
                  <a:pt x="11564954" y="4468612"/>
                </a:cubicBezTo>
                <a:cubicBezTo>
                  <a:pt x="11563988" y="4505670"/>
                  <a:pt x="11581512" y="4533280"/>
                  <a:pt x="11580786" y="4546196"/>
                </a:cubicBezTo>
                <a:cubicBezTo>
                  <a:pt x="11581754" y="4580683"/>
                  <a:pt x="11563866" y="4624484"/>
                  <a:pt x="11563432" y="4665534"/>
                </a:cubicBezTo>
                <a:cubicBezTo>
                  <a:pt x="11565794" y="4700759"/>
                  <a:pt x="11560190" y="4735452"/>
                  <a:pt x="11568406" y="4764690"/>
                </a:cubicBezTo>
                <a:cubicBezTo>
                  <a:pt x="11567130" y="4767647"/>
                  <a:pt x="11566180" y="4770968"/>
                  <a:pt x="11565462" y="4774527"/>
                </a:cubicBezTo>
                <a:lnTo>
                  <a:pt x="11564000" y="4785178"/>
                </a:lnTo>
                <a:lnTo>
                  <a:pt x="11564328" y="4798347"/>
                </a:lnTo>
                <a:lnTo>
                  <a:pt x="11563206" y="4801234"/>
                </a:lnTo>
                <a:lnTo>
                  <a:pt x="11561136" y="4826142"/>
                </a:lnTo>
                <a:lnTo>
                  <a:pt x="11561700" y="4829040"/>
                </a:lnTo>
                <a:lnTo>
                  <a:pt x="11560522" y="4853748"/>
                </a:lnTo>
                <a:lnTo>
                  <a:pt x="11560924" y="4853991"/>
                </a:lnTo>
                <a:cubicBezTo>
                  <a:pt x="11561796" y="4855098"/>
                  <a:pt x="11562390" y="4856978"/>
                  <a:pt x="11562416" y="4860528"/>
                </a:cubicBezTo>
                <a:cubicBezTo>
                  <a:pt x="11568496" y="4853650"/>
                  <a:pt x="11564776" y="4862172"/>
                  <a:pt x="11564316" y="4873245"/>
                </a:cubicBezTo>
                <a:lnTo>
                  <a:pt x="11572682" y="4927107"/>
                </a:lnTo>
                <a:lnTo>
                  <a:pt x="11572672" y="4932248"/>
                </a:lnTo>
                <a:cubicBezTo>
                  <a:pt x="11572704" y="4932275"/>
                  <a:pt x="11572734" y="4932305"/>
                  <a:pt x="11572766" y="4932333"/>
                </a:cubicBezTo>
                <a:cubicBezTo>
                  <a:pt x="11572964" y="4933414"/>
                  <a:pt x="11573036" y="4935090"/>
                  <a:pt x="11572942" y="4937721"/>
                </a:cubicBezTo>
                <a:lnTo>
                  <a:pt x="11577402" y="4975055"/>
                </a:lnTo>
                <a:cubicBezTo>
                  <a:pt x="11574168" y="4991322"/>
                  <a:pt x="11579054" y="4994280"/>
                  <a:pt x="11580860" y="5016279"/>
                </a:cubicBezTo>
                <a:cubicBezTo>
                  <a:pt x="11577794" y="5025639"/>
                  <a:pt x="11578930" y="5033009"/>
                  <a:pt x="11581396" y="5040153"/>
                </a:cubicBezTo>
                <a:cubicBezTo>
                  <a:pt x="11580034" y="5061698"/>
                  <a:pt x="11583522" y="5081146"/>
                  <a:pt x="11584442" y="5105259"/>
                </a:cubicBezTo>
                <a:cubicBezTo>
                  <a:pt x="11580512" y="5131545"/>
                  <a:pt x="11587750" y="5144617"/>
                  <a:pt x="11588702" y="5170388"/>
                </a:cubicBezTo>
                <a:cubicBezTo>
                  <a:pt x="11581846" y="5193034"/>
                  <a:pt x="11594798" y="5188571"/>
                  <a:pt x="11597568" y="5201681"/>
                </a:cubicBezTo>
                <a:lnTo>
                  <a:pt x="11596842" y="5215195"/>
                </a:lnTo>
                <a:lnTo>
                  <a:pt x="11596192" y="5218814"/>
                </a:lnTo>
                <a:cubicBezTo>
                  <a:pt x="11595848" y="5221331"/>
                  <a:pt x="11595754" y="5223032"/>
                  <a:pt x="11595836" y="5224243"/>
                </a:cubicBezTo>
                <a:lnTo>
                  <a:pt x="11595408" y="5229443"/>
                </a:lnTo>
                <a:cubicBezTo>
                  <a:pt x="11594346" y="5237912"/>
                  <a:pt x="11593122" y="5246108"/>
                  <a:pt x="11591796" y="5253878"/>
                </a:cubicBezTo>
                <a:cubicBezTo>
                  <a:pt x="11596328" y="5261714"/>
                  <a:pt x="11588472" y="5289750"/>
                  <a:pt x="11598078" y="5288650"/>
                </a:cubicBezTo>
                <a:cubicBezTo>
                  <a:pt x="11596572" y="5299191"/>
                  <a:pt x="11592238" y="5304794"/>
                  <a:pt x="11598640" y="5302571"/>
                </a:cubicBezTo>
                <a:cubicBezTo>
                  <a:pt x="11598320" y="5306080"/>
                  <a:pt x="11598696" y="5308372"/>
                  <a:pt x="11599412" y="5310113"/>
                </a:cubicBezTo>
                <a:lnTo>
                  <a:pt x="11599768" y="5310652"/>
                </a:lnTo>
                <a:lnTo>
                  <a:pt x="11593310" y="5352392"/>
                </a:lnTo>
                <a:lnTo>
                  <a:pt x="11592144" y="5360280"/>
                </a:lnTo>
                <a:lnTo>
                  <a:pt x="11589598" y="5374040"/>
                </a:lnTo>
                <a:lnTo>
                  <a:pt x="11589840" y="5375477"/>
                </a:lnTo>
                <a:lnTo>
                  <a:pt x="11587428" y="5384856"/>
                </a:lnTo>
                <a:cubicBezTo>
                  <a:pt x="11586404" y="5387820"/>
                  <a:pt x="11585186" y="5390375"/>
                  <a:pt x="11583696" y="5392331"/>
                </a:cubicBezTo>
                <a:cubicBezTo>
                  <a:pt x="11588614" y="5427214"/>
                  <a:pt x="11579964" y="5457140"/>
                  <a:pt x="11578774" y="5493537"/>
                </a:cubicBezTo>
                <a:cubicBezTo>
                  <a:pt x="11574386" y="5533576"/>
                  <a:pt x="11562428" y="5590359"/>
                  <a:pt x="11557362" y="5632561"/>
                </a:cubicBezTo>
                <a:lnTo>
                  <a:pt x="11548380" y="5746753"/>
                </a:lnTo>
                <a:cubicBezTo>
                  <a:pt x="11556238" y="5772089"/>
                  <a:pt x="11550878" y="5798350"/>
                  <a:pt x="11551024" y="5822826"/>
                </a:cubicBezTo>
                <a:cubicBezTo>
                  <a:pt x="11542796" y="5814291"/>
                  <a:pt x="11553924" y="5853157"/>
                  <a:pt x="11544052" y="5852276"/>
                </a:cubicBezTo>
                <a:cubicBezTo>
                  <a:pt x="11544390" y="5856758"/>
                  <a:pt x="11545032" y="5861128"/>
                  <a:pt x="11545748" y="5865520"/>
                </a:cubicBezTo>
                <a:lnTo>
                  <a:pt x="11546116" y="5867822"/>
                </a:lnTo>
                <a:lnTo>
                  <a:pt x="11545906" y="5876651"/>
                </a:lnTo>
                <a:lnTo>
                  <a:pt x="11547962" y="5879618"/>
                </a:lnTo>
                <a:lnTo>
                  <a:pt x="11549160" y="5893249"/>
                </a:lnTo>
                <a:cubicBezTo>
                  <a:pt x="11549282" y="5898280"/>
                  <a:pt x="11549030" y="5903609"/>
                  <a:pt x="11548180" y="5909369"/>
                </a:cubicBezTo>
                <a:cubicBezTo>
                  <a:pt x="11541720" y="5927436"/>
                  <a:pt x="11549640" y="5963239"/>
                  <a:pt x="11541162" y="5985355"/>
                </a:cubicBezTo>
                <a:cubicBezTo>
                  <a:pt x="11538794" y="5993983"/>
                  <a:pt x="11531140" y="6003419"/>
                  <a:pt x="11533408" y="6010880"/>
                </a:cubicBezTo>
                <a:cubicBezTo>
                  <a:pt x="11533384" y="6032967"/>
                  <a:pt x="11540672" y="6093692"/>
                  <a:pt x="11541022" y="6117880"/>
                </a:cubicBezTo>
                <a:cubicBezTo>
                  <a:pt x="11536010" y="6127417"/>
                  <a:pt x="11542236" y="6147591"/>
                  <a:pt x="11540416" y="6176296"/>
                </a:cubicBezTo>
                <a:cubicBezTo>
                  <a:pt x="11533696" y="6193575"/>
                  <a:pt x="11520672" y="6223706"/>
                  <a:pt x="11515330" y="6241549"/>
                </a:cubicBezTo>
                <a:cubicBezTo>
                  <a:pt x="11509988" y="6259393"/>
                  <a:pt x="11506830" y="6256209"/>
                  <a:pt x="11508360" y="6283356"/>
                </a:cubicBezTo>
                <a:cubicBezTo>
                  <a:pt x="11496758" y="6317094"/>
                  <a:pt x="11506504" y="6340085"/>
                  <a:pt x="11502164" y="6370897"/>
                </a:cubicBezTo>
                <a:cubicBezTo>
                  <a:pt x="11498220" y="6406078"/>
                  <a:pt x="11505228" y="6378276"/>
                  <a:pt x="11493420" y="6419907"/>
                </a:cubicBezTo>
                <a:cubicBezTo>
                  <a:pt x="11496498" y="6425815"/>
                  <a:pt x="11498672" y="6444204"/>
                  <a:pt x="11496258" y="6453162"/>
                </a:cubicBezTo>
                <a:cubicBezTo>
                  <a:pt x="11496982" y="6471523"/>
                  <a:pt x="11512650" y="6498528"/>
                  <a:pt x="11512334" y="6514298"/>
                </a:cubicBezTo>
                <a:cubicBezTo>
                  <a:pt x="11512200" y="6527176"/>
                  <a:pt x="11507906" y="6505466"/>
                  <a:pt x="11506458" y="6519308"/>
                </a:cubicBezTo>
                <a:cubicBezTo>
                  <a:pt x="11505546" y="6536357"/>
                  <a:pt x="11496970" y="6533583"/>
                  <a:pt x="11506912" y="6550074"/>
                </a:cubicBezTo>
                <a:cubicBezTo>
                  <a:pt x="11502902" y="6566946"/>
                  <a:pt x="11507560" y="6571936"/>
                  <a:pt x="11508214" y="6596919"/>
                </a:cubicBezTo>
                <a:cubicBezTo>
                  <a:pt x="11504722" y="6606203"/>
                  <a:pt x="11505462" y="6614758"/>
                  <a:pt x="11507524" y="6623534"/>
                </a:cubicBezTo>
                <a:cubicBezTo>
                  <a:pt x="11505086" y="6646907"/>
                  <a:pt x="11507528" y="6669655"/>
                  <a:pt x="11507206" y="6696669"/>
                </a:cubicBezTo>
                <a:cubicBezTo>
                  <a:pt x="11501998" y="6724388"/>
                  <a:pt x="11508454" y="6741397"/>
                  <a:pt x="11508078" y="6770256"/>
                </a:cubicBezTo>
                <a:cubicBezTo>
                  <a:pt x="11509260" y="6790406"/>
                  <a:pt x="11512798" y="6819910"/>
                  <a:pt x="11515012" y="6840678"/>
                </a:cubicBezTo>
                <a:lnTo>
                  <a:pt x="11515906" y="6850048"/>
                </a:lnTo>
                <a:lnTo>
                  <a:pt x="0" y="6850048"/>
                </a:lnTo>
                <a:lnTo>
                  <a:pt x="0" y="6150255"/>
                </a:lnTo>
                <a:lnTo>
                  <a:pt x="17548" y="6079421"/>
                </a:lnTo>
                <a:cubicBezTo>
                  <a:pt x="24104" y="6016456"/>
                  <a:pt x="27371" y="6035306"/>
                  <a:pt x="27043" y="5985942"/>
                </a:cubicBezTo>
                <a:cubicBezTo>
                  <a:pt x="26678" y="5981021"/>
                  <a:pt x="35914" y="5971603"/>
                  <a:pt x="33624" y="5952542"/>
                </a:cubicBezTo>
                <a:cubicBezTo>
                  <a:pt x="37578" y="5922372"/>
                  <a:pt x="48696" y="5939028"/>
                  <a:pt x="52357" y="5900385"/>
                </a:cubicBezTo>
                <a:cubicBezTo>
                  <a:pt x="55799" y="5903958"/>
                  <a:pt x="54094" y="5866099"/>
                  <a:pt x="66315" y="5862451"/>
                </a:cubicBezTo>
                <a:cubicBezTo>
                  <a:pt x="70207" y="5846033"/>
                  <a:pt x="73489" y="5820812"/>
                  <a:pt x="75710" y="5801878"/>
                </a:cubicBezTo>
                <a:cubicBezTo>
                  <a:pt x="81695" y="5773510"/>
                  <a:pt x="88149" y="5759388"/>
                  <a:pt x="92413" y="5755196"/>
                </a:cubicBezTo>
                <a:cubicBezTo>
                  <a:pt x="99183" y="5726796"/>
                  <a:pt x="100401" y="5729867"/>
                  <a:pt x="114766" y="5692575"/>
                </a:cubicBezTo>
                <a:cubicBezTo>
                  <a:pt x="109606" y="5670690"/>
                  <a:pt x="120766" y="5651885"/>
                  <a:pt x="130959" y="5642725"/>
                </a:cubicBezTo>
                <a:cubicBezTo>
                  <a:pt x="140615" y="5617952"/>
                  <a:pt x="163671" y="5564143"/>
                  <a:pt x="166724" y="5528753"/>
                </a:cubicBezTo>
                <a:cubicBezTo>
                  <a:pt x="165990" y="5474631"/>
                  <a:pt x="177327" y="5489775"/>
                  <a:pt x="185947" y="5465696"/>
                </a:cubicBezTo>
                <a:cubicBezTo>
                  <a:pt x="196662" y="5446952"/>
                  <a:pt x="187411" y="5449560"/>
                  <a:pt x="200956" y="5429999"/>
                </a:cubicBezTo>
                <a:lnTo>
                  <a:pt x="216668" y="5393769"/>
                </a:lnTo>
                <a:lnTo>
                  <a:pt x="241271" y="5350074"/>
                </a:lnTo>
                <a:lnTo>
                  <a:pt x="248034" y="5340072"/>
                </a:lnTo>
                <a:cubicBezTo>
                  <a:pt x="248058" y="5334942"/>
                  <a:pt x="248479" y="5331687"/>
                  <a:pt x="249221" y="5329608"/>
                </a:cubicBezTo>
                <a:cubicBezTo>
                  <a:pt x="249320" y="5329557"/>
                  <a:pt x="249420" y="5329504"/>
                  <a:pt x="249519" y="5329453"/>
                </a:cubicBezTo>
                <a:lnTo>
                  <a:pt x="252498" y="5314689"/>
                </a:lnTo>
                <a:cubicBezTo>
                  <a:pt x="252864" y="5297574"/>
                  <a:pt x="278981" y="5263235"/>
                  <a:pt x="278285" y="5246981"/>
                </a:cubicBezTo>
                <a:cubicBezTo>
                  <a:pt x="294835" y="5239806"/>
                  <a:pt x="267309" y="5243000"/>
                  <a:pt x="282334" y="5215649"/>
                </a:cubicBezTo>
                <a:cubicBezTo>
                  <a:pt x="284338" y="5203457"/>
                  <a:pt x="286369" y="5198331"/>
                  <a:pt x="287909" y="5188115"/>
                </a:cubicBezTo>
                <a:cubicBezTo>
                  <a:pt x="288332" y="5187974"/>
                  <a:pt x="291148" y="5154493"/>
                  <a:pt x="291570" y="5154352"/>
                </a:cubicBezTo>
                <a:lnTo>
                  <a:pt x="295687" y="5129949"/>
                </a:lnTo>
                <a:lnTo>
                  <a:pt x="297770" y="5124375"/>
                </a:lnTo>
                <a:lnTo>
                  <a:pt x="294552" y="5091886"/>
                </a:lnTo>
                <a:lnTo>
                  <a:pt x="294372" y="5075666"/>
                </a:lnTo>
                <a:lnTo>
                  <a:pt x="291261" y="5069914"/>
                </a:lnTo>
                <a:cubicBezTo>
                  <a:pt x="289602" y="5064348"/>
                  <a:pt x="289412" y="5057213"/>
                  <a:pt x="292549" y="5046565"/>
                </a:cubicBezTo>
                <a:lnTo>
                  <a:pt x="293850" y="5044324"/>
                </a:lnTo>
                <a:lnTo>
                  <a:pt x="288225" y="5011521"/>
                </a:lnTo>
                <a:cubicBezTo>
                  <a:pt x="286438" y="5004509"/>
                  <a:pt x="295879" y="4976501"/>
                  <a:pt x="292304" y="4970595"/>
                </a:cubicBezTo>
                <a:cubicBezTo>
                  <a:pt x="297173" y="4914689"/>
                  <a:pt x="280545" y="4880484"/>
                  <a:pt x="292037" y="4812226"/>
                </a:cubicBezTo>
                <a:cubicBezTo>
                  <a:pt x="296651" y="4766534"/>
                  <a:pt x="296553" y="4740857"/>
                  <a:pt x="300183" y="4711370"/>
                </a:cubicBezTo>
                <a:cubicBezTo>
                  <a:pt x="303813" y="4681883"/>
                  <a:pt x="310253" y="4654301"/>
                  <a:pt x="313819" y="4635304"/>
                </a:cubicBezTo>
                <a:cubicBezTo>
                  <a:pt x="317385" y="4616307"/>
                  <a:pt x="319059" y="4621434"/>
                  <a:pt x="321580" y="4597389"/>
                </a:cubicBezTo>
                <a:cubicBezTo>
                  <a:pt x="324100" y="4573344"/>
                  <a:pt x="322182" y="4514378"/>
                  <a:pt x="328942" y="4491032"/>
                </a:cubicBezTo>
                <a:cubicBezTo>
                  <a:pt x="328254" y="4465815"/>
                  <a:pt x="339350" y="4462516"/>
                  <a:pt x="338027" y="4448739"/>
                </a:cubicBezTo>
                <a:cubicBezTo>
                  <a:pt x="354594" y="4377504"/>
                  <a:pt x="351648" y="4318161"/>
                  <a:pt x="348965" y="4231470"/>
                </a:cubicBezTo>
                <a:cubicBezTo>
                  <a:pt x="353874" y="4174323"/>
                  <a:pt x="356666" y="4175355"/>
                  <a:pt x="359496" y="4150308"/>
                </a:cubicBezTo>
                <a:cubicBezTo>
                  <a:pt x="362339" y="4142663"/>
                  <a:pt x="352449" y="4138872"/>
                  <a:pt x="356364" y="4131985"/>
                </a:cubicBezTo>
                <a:lnTo>
                  <a:pt x="361593" y="4096619"/>
                </a:lnTo>
                <a:lnTo>
                  <a:pt x="371792" y="4070654"/>
                </a:lnTo>
                <a:lnTo>
                  <a:pt x="378262" y="4046249"/>
                </a:lnTo>
                <a:lnTo>
                  <a:pt x="381009" y="4016915"/>
                </a:lnTo>
                <a:cubicBezTo>
                  <a:pt x="383439" y="4007929"/>
                  <a:pt x="391279" y="4007340"/>
                  <a:pt x="391151" y="3995496"/>
                </a:cubicBezTo>
                <a:cubicBezTo>
                  <a:pt x="396353" y="3959536"/>
                  <a:pt x="400862" y="3894766"/>
                  <a:pt x="406592" y="3845871"/>
                </a:cubicBezTo>
                <a:cubicBezTo>
                  <a:pt x="403177" y="3821649"/>
                  <a:pt x="409717" y="3786911"/>
                  <a:pt x="419462" y="3776866"/>
                </a:cubicBezTo>
                <a:cubicBezTo>
                  <a:pt x="422173" y="3764871"/>
                  <a:pt x="422222" y="3735955"/>
                  <a:pt x="420303" y="3724288"/>
                </a:cubicBezTo>
                <a:cubicBezTo>
                  <a:pt x="420584" y="3713932"/>
                  <a:pt x="424293" y="3712054"/>
                  <a:pt x="425736" y="3698294"/>
                </a:cubicBezTo>
                <a:cubicBezTo>
                  <a:pt x="429134" y="3683275"/>
                  <a:pt x="445239" y="3650699"/>
                  <a:pt x="450275" y="3636556"/>
                </a:cubicBezTo>
                <a:cubicBezTo>
                  <a:pt x="455311" y="3622413"/>
                  <a:pt x="450096" y="3636797"/>
                  <a:pt x="455950" y="3613438"/>
                </a:cubicBezTo>
                <a:cubicBezTo>
                  <a:pt x="457946" y="3605104"/>
                  <a:pt x="465726" y="3606849"/>
                  <a:pt x="469436" y="3588931"/>
                </a:cubicBezTo>
                <a:cubicBezTo>
                  <a:pt x="473148" y="3571012"/>
                  <a:pt x="477437" y="3530877"/>
                  <a:pt x="478216" y="3505927"/>
                </a:cubicBezTo>
                <a:cubicBezTo>
                  <a:pt x="465624" y="3478053"/>
                  <a:pt x="482767" y="3487820"/>
                  <a:pt x="466921" y="3436850"/>
                </a:cubicBezTo>
                <a:cubicBezTo>
                  <a:pt x="468947" y="3435539"/>
                  <a:pt x="468075" y="3414710"/>
                  <a:pt x="469431" y="3393361"/>
                </a:cubicBezTo>
                <a:cubicBezTo>
                  <a:pt x="470787" y="3372012"/>
                  <a:pt x="482148" y="3326552"/>
                  <a:pt x="475054" y="3308755"/>
                </a:cubicBezTo>
                <a:lnTo>
                  <a:pt x="474310" y="3151747"/>
                </a:lnTo>
                <a:lnTo>
                  <a:pt x="486215" y="3061618"/>
                </a:lnTo>
                <a:cubicBezTo>
                  <a:pt x="488121" y="3030278"/>
                  <a:pt x="496811" y="3025014"/>
                  <a:pt x="493402" y="3004882"/>
                </a:cubicBezTo>
                <a:cubicBezTo>
                  <a:pt x="495599" y="2970945"/>
                  <a:pt x="511735" y="2992431"/>
                  <a:pt x="498742" y="2953275"/>
                </a:cubicBezTo>
                <a:cubicBezTo>
                  <a:pt x="512558" y="2963977"/>
                  <a:pt x="494995" y="2934875"/>
                  <a:pt x="506118" y="2914739"/>
                </a:cubicBezTo>
                <a:cubicBezTo>
                  <a:pt x="497917" y="2886497"/>
                  <a:pt x="508247" y="2857462"/>
                  <a:pt x="509450" y="2840319"/>
                </a:cubicBezTo>
                <a:cubicBezTo>
                  <a:pt x="510653" y="2823176"/>
                  <a:pt x="514436" y="2836441"/>
                  <a:pt x="513337" y="2811881"/>
                </a:cubicBezTo>
                <a:lnTo>
                  <a:pt x="518905" y="2777197"/>
                </a:lnTo>
                <a:cubicBezTo>
                  <a:pt x="514307" y="2779008"/>
                  <a:pt x="515662" y="2773990"/>
                  <a:pt x="516381" y="2760229"/>
                </a:cubicBezTo>
                <a:lnTo>
                  <a:pt x="512284" y="2723271"/>
                </a:lnTo>
                <a:lnTo>
                  <a:pt x="516417" y="2697909"/>
                </a:lnTo>
                <a:cubicBezTo>
                  <a:pt x="516277" y="2694509"/>
                  <a:pt x="511777" y="2670333"/>
                  <a:pt x="508245" y="2670818"/>
                </a:cubicBezTo>
                <a:cubicBezTo>
                  <a:pt x="523059" y="2644368"/>
                  <a:pt x="513753" y="2641721"/>
                  <a:pt x="509977" y="2614598"/>
                </a:cubicBezTo>
                <a:cubicBezTo>
                  <a:pt x="511368" y="2591343"/>
                  <a:pt x="511836" y="2611388"/>
                  <a:pt x="513586" y="2555192"/>
                </a:cubicBezTo>
                <a:cubicBezTo>
                  <a:pt x="529849" y="2533316"/>
                  <a:pt x="501799" y="2549042"/>
                  <a:pt x="524573" y="2506102"/>
                </a:cubicBezTo>
                <a:cubicBezTo>
                  <a:pt x="522798" y="2504000"/>
                  <a:pt x="524426" y="2477490"/>
                  <a:pt x="526211" y="2463615"/>
                </a:cubicBezTo>
                <a:cubicBezTo>
                  <a:pt x="527997" y="2449740"/>
                  <a:pt x="525821" y="2437204"/>
                  <a:pt x="535288" y="2422849"/>
                </a:cubicBezTo>
                <a:cubicBezTo>
                  <a:pt x="538200" y="2412361"/>
                  <a:pt x="533938" y="2431104"/>
                  <a:pt x="538894" y="2398306"/>
                </a:cubicBezTo>
                <a:cubicBezTo>
                  <a:pt x="543849" y="2365508"/>
                  <a:pt x="560628" y="2258604"/>
                  <a:pt x="565019" y="2226060"/>
                </a:cubicBezTo>
                <a:cubicBezTo>
                  <a:pt x="569411" y="2193516"/>
                  <a:pt x="571990" y="2216405"/>
                  <a:pt x="572425" y="2203044"/>
                </a:cubicBezTo>
                <a:cubicBezTo>
                  <a:pt x="572861" y="2189683"/>
                  <a:pt x="565754" y="2160914"/>
                  <a:pt x="567634" y="2145894"/>
                </a:cubicBezTo>
                <a:cubicBezTo>
                  <a:pt x="569552" y="2127038"/>
                  <a:pt x="576895" y="2124242"/>
                  <a:pt x="576524" y="2112924"/>
                </a:cubicBezTo>
                <a:cubicBezTo>
                  <a:pt x="566248" y="2102460"/>
                  <a:pt x="566361" y="2091349"/>
                  <a:pt x="572593" y="2073223"/>
                </a:cubicBezTo>
                <a:cubicBezTo>
                  <a:pt x="575393" y="2039410"/>
                  <a:pt x="564822" y="2039383"/>
                  <a:pt x="566346" y="2006730"/>
                </a:cubicBezTo>
                <a:cubicBezTo>
                  <a:pt x="565764" y="1992401"/>
                  <a:pt x="569077" y="1984735"/>
                  <a:pt x="565784" y="1960829"/>
                </a:cubicBezTo>
                <a:cubicBezTo>
                  <a:pt x="566486" y="1943808"/>
                  <a:pt x="568252" y="1909609"/>
                  <a:pt x="557910" y="1886564"/>
                </a:cubicBezTo>
                <a:cubicBezTo>
                  <a:pt x="556594" y="1861569"/>
                  <a:pt x="556127" y="1879721"/>
                  <a:pt x="558732" y="1852441"/>
                </a:cubicBezTo>
                <a:cubicBezTo>
                  <a:pt x="559253" y="1819115"/>
                  <a:pt x="552986" y="1805243"/>
                  <a:pt x="554477" y="1785985"/>
                </a:cubicBezTo>
                <a:cubicBezTo>
                  <a:pt x="550197" y="1773445"/>
                  <a:pt x="555297" y="1787647"/>
                  <a:pt x="549925" y="1739449"/>
                </a:cubicBezTo>
                <a:cubicBezTo>
                  <a:pt x="559439" y="1720347"/>
                  <a:pt x="546428" y="1704007"/>
                  <a:pt x="548478" y="1687662"/>
                </a:cubicBezTo>
                <a:cubicBezTo>
                  <a:pt x="547438" y="1661740"/>
                  <a:pt x="547552" y="1598028"/>
                  <a:pt x="546079" y="1574394"/>
                </a:cubicBezTo>
                <a:cubicBezTo>
                  <a:pt x="544606" y="1550760"/>
                  <a:pt x="542413" y="1575916"/>
                  <a:pt x="539645" y="1545855"/>
                </a:cubicBezTo>
                <a:cubicBezTo>
                  <a:pt x="551965" y="1490487"/>
                  <a:pt x="529792" y="1459589"/>
                  <a:pt x="527078" y="1403551"/>
                </a:cubicBezTo>
                <a:cubicBezTo>
                  <a:pt x="509907" y="1369534"/>
                  <a:pt x="527744" y="1345427"/>
                  <a:pt x="514603" y="1308232"/>
                </a:cubicBezTo>
                <a:cubicBezTo>
                  <a:pt x="510585" y="1283061"/>
                  <a:pt x="514424" y="1279405"/>
                  <a:pt x="512548" y="1265228"/>
                </a:cubicBezTo>
                <a:cubicBezTo>
                  <a:pt x="510672" y="1251051"/>
                  <a:pt x="506150" y="1235061"/>
                  <a:pt x="503347" y="1223169"/>
                </a:cubicBezTo>
                <a:cubicBezTo>
                  <a:pt x="507006" y="1216804"/>
                  <a:pt x="500559" y="1167333"/>
                  <a:pt x="495727" y="1168475"/>
                </a:cubicBezTo>
                <a:cubicBezTo>
                  <a:pt x="497383" y="1161125"/>
                  <a:pt x="503792" y="1140806"/>
                  <a:pt x="496141" y="1138512"/>
                </a:cubicBezTo>
                <a:cubicBezTo>
                  <a:pt x="496060" y="1100984"/>
                  <a:pt x="494987" y="1079901"/>
                  <a:pt x="505184" y="1047073"/>
                </a:cubicBezTo>
                <a:cubicBezTo>
                  <a:pt x="508983" y="1023742"/>
                  <a:pt x="506944" y="1040037"/>
                  <a:pt x="509355" y="1025516"/>
                </a:cubicBezTo>
                <a:cubicBezTo>
                  <a:pt x="511766" y="1010995"/>
                  <a:pt x="507447" y="986805"/>
                  <a:pt x="506873" y="963123"/>
                </a:cubicBezTo>
                <a:cubicBezTo>
                  <a:pt x="507006" y="939112"/>
                  <a:pt x="511112" y="911137"/>
                  <a:pt x="512548" y="893356"/>
                </a:cubicBezTo>
                <a:cubicBezTo>
                  <a:pt x="513984" y="875575"/>
                  <a:pt x="513640" y="871333"/>
                  <a:pt x="515492" y="856438"/>
                </a:cubicBezTo>
                <a:cubicBezTo>
                  <a:pt x="512022" y="831582"/>
                  <a:pt x="513851" y="810695"/>
                  <a:pt x="521269" y="792080"/>
                </a:cubicBezTo>
                <a:cubicBezTo>
                  <a:pt x="523173" y="777595"/>
                  <a:pt x="527507" y="785019"/>
                  <a:pt x="529314" y="774293"/>
                </a:cubicBezTo>
                <a:cubicBezTo>
                  <a:pt x="531122" y="763567"/>
                  <a:pt x="522950" y="756728"/>
                  <a:pt x="524928" y="727723"/>
                </a:cubicBezTo>
                <a:cubicBezTo>
                  <a:pt x="525327" y="717404"/>
                  <a:pt x="532992" y="717749"/>
                  <a:pt x="534104" y="695712"/>
                </a:cubicBezTo>
                <a:cubicBezTo>
                  <a:pt x="535215" y="673675"/>
                  <a:pt x="540000" y="585070"/>
                  <a:pt x="541179" y="552638"/>
                </a:cubicBezTo>
                <a:cubicBezTo>
                  <a:pt x="542357" y="520206"/>
                  <a:pt x="539121" y="533336"/>
                  <a:pt x="538784" y="517789"/>
                </a:cubicBezTo>
                <a:cubicBezTo>
                  <a:pt x="538447" y="502242"/>
                  <a:pt x="529995" y="483849"/>
                  <a:pt x="539155" y="459355"/>
                </a:cubicBezTo>
                <a:cubicBezTo>
                  <a:pt x="534282" y="441033"/>
                  <a:pt x="545465" y="440562"/>
                  <a:pt x="548350" y="420246"/>
                </a:cubicBezTo>
                <a:cubicBezTo>
                  <a:pt x="552432" y="409037"/>
                  <a:pt x="551248" y="395007"/>
                  <a:pt x="554063" y="385753"/>
                </a:cubicBezTo>
                <a:cubicBezTo>
                  <a:pt x="556878" y="376499"/>
                  <a:pt x="557385" y="369183"/>
                  <a:pt x="560450" y="362337"/>
                </a:cubicBezTo>
                <a:cubicBezTo>
                  <a:pt x="563515" y="355491"/>
                  <a:pt x="569657" y="353410"/>
                  <a:pt x="572451" y="344679"/>
                </a:cubicBezTo>
                <a:cubicBezTo>
                  <a:pt x="575246" y="335948"/>
                  <a:pt x="580164" y="322294"/>
                  <a:pt x="582006" y="312331"/>
                </a:cubicBezTo>
                <a:cubicBezTo>
                  <a:pt x="583847" y="302368"/>
                  <a:pt x="580997" y="303880"/>
                  <a:pt x="583503" y="284899"/>
                </a:cubicBezTo>
                <a:cubicBezTo>
                  <a:pt x="588855" y="253960"/>
                  <a:pt x="592732" y="226097"/>
                  <a:pt x="592254" y="191300"/>
                </a:cubicBezTo>
                <a:cubicBezTo>
                  <a:pt x="602017" y="184777"/>
                  <a:pt x="597586" y="174390"/>
                  <a:pt x="592419" y="160499"/>
                </a:cubicBezTo>
                <a:cubicBezTo>
                  <a:pt x="599540" y="134531"/>
                  <a:pt x="605057" y="90673"/>
                  <a:pt x="620978" y="46251"/>
                </a:cubicBezTo>
                <a:cubicBezTo>
                  <a:pt x="630736" y="27343"/>
                  <a:pt x="632412" y="23169"/>
                  <a:pt x="635098" y="9619"/>
                </a:cubicBezTo>
                <a:close/>
              </a:path>
            </a:pathLst>
          </a:cu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891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10C7C-6F3B-C34B-B219-129E7BB3C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707" y="164775"/>
            <a:ext cx="4597936" cy="455974"/>
          </a:xfr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Adaptation:</a:t>
            </a:r>
            <a:endParaRPr lang="en-US" sz="24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CEFBA-AD7C-034A-AA1C-091167CA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52634" y="878813"/>
            <a:ext cx="4074114" cy="685800"/>
          </a:xfrm>
          <a:noFill/>
          <a:ln w="571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400" b="1" u="sng" dirty="0">
                <a:solidFill>
                  <a:schemeClr val="accent4">
                    <a:lumMod val="75000"/>
                  </a:schemeClr>
                </a:solidFill>
              </a:rPr>
              <a:t>assignments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7260F-5790-B94C-889C-A30A2234E5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rot="21142979">
            <a:off x="1004662" y="2331791"/>
            <a:ext cx="3216549" cy="3449436"/>
          </a:xfrm>
          <a:custGeom>
            <a:avLst/>
            <a:gdLst>
              <a:gd name="connsiteX0" fmla="*/ 0 w 3216549"/>
              <a:gd name="connsiteY0" fmla="*/ 0 h 3449436"/>
              <a:gd name="connsiteX1" fmla="*/ 439595 w 3216549"/>
              <a:gd name="connsiteY1" fmla="*/ 0 h 3449436"/>
              <a:gd name="connsiteX2" fmla="*/ 1040018 w 3216549"/>
              <a:gd name="connsiteY2" fmla="*/ 0 h 3449436"/>
              <a:gd name="connsiteX3" fmla="*/ 1608275 w 3216549"/>
              <a:gd name="connsiteY3" fmla="*/ 0 h 3449436"/>
              <a:gd name="connsiteX4" fmla="*/ 2047870 w 3216549"/>
              <a:gd name="connsiteY4" fmla="*/ 0 h 3449436"/>
              <a:gd name="connsiteX5" fmla="*/ 2551796 w 3216549"/>
              <a:gd name="connsiteY5" fmla="*/ 0 h 3449436"/>
              <a:gd name="connsiteX6" fmla="*/ 3216549 w 3216549"/>
              <a:gd name="connsiteY6" fmla="*/ 0 h 3449436"/>
              <a:gd name="connsiteX7" fmla="*/ 3216549 w 3216549"/>
              <a:gd name="connsiteY7" fmla="*/ 574906 h 3449436"/>
              <a:gd name="connsiteX8" fmla="*/ 3216549 w 3216549"/>
              <a:gd name="connsiteY8" fmla="*/ 1080823 h 3449436"/>
              <a:gd name="connsiteX9" fmla="*/ 3216549 w 3216549"/>
              <a:gd name="connsiteY9" fmla="*/ 1552246 h 3449436"/>
              <a:gd name="connsiteX10" fmla="*/ 3216549 w 3216549"/>
              <a:gd name="connsiteY10" fmla="*/ 2058163 h 3449436"/>
              <a:gd name="connsiteX11" fmla="*/ 3216549 w 3216549"/>
              <a:gd name="connsiteY11" fmla="*/ 2667564 h 3449436"/>
              <a:gd name="connsiteX12" fmla="*/ 3216549 w 3216549"/>
              <a:gd name="connsiteY12" fmla="*/ 3449436 h 3449436"/>
              <a:gd name="connsiteX13" fmla="*/ 2776954 w 3216549"/>
              <a:gd name="connsiteY13" fmla="*/ 3449436 h 3449436"/>
              <a:gd name="connsiteX14" fmla="*/ 2337359 w 3216549"/>
              <a:gd name="connsiteY14" fmla="*/ 3449436 h 3449436"/>
              <a:gd name="connsiteX15" fmla="*/ 1769102 w 3216549"/>
              <a:gd name="connsiteY15" fmla="*/ 3449436 h 3449436"/>
              <a:gd name="connsiteX16" fmla="*/ 1329507 w 3216549"/>
              <a:gd name="connsiteY16" fmla="*/ 3449436 h 3449436"/>
              <a:gd name="connsiteX17" fmla="*/ 793415 w 3216549"/>
              <a:gd name="connsiteY17" fmla="*/ 3449436 h 3449436"/>
              <a:gd name="connsiteX18" fmla="*/ 0 w 3216549"/>
              <a:gd name="connsiteY18" fmla="*/ 3449436 h 3449436"/>
              <a:gd name="connsiteX19" fmla="*/ 0 w 3216549"/>
              <a:gd name="connsiteY19" fmla="*/ 2874530 h 3449436"/>
              <a:gd name="connsiteX20" fmla="*/ 0 w 3216549"/>
              <a:gd name="connsiteY20" fmla="*/ 2299624 h 3449436"/>
              <a:gd name="connsiteX21" fmla="*/ 0 w 3216549"/>
              <a:gd name="connsiteY21" fmla="*/ 1655729 h 3449436"/>
              <a:gd name="connsiteX22" fmla="*/ 0 w 3216549"/>
              <a:gd name="connsiteY22" fmla="*/ 1115318 h 3449436"/>
              <a:gd name="connsiteX23" fmla="*/ 0 w 3216549"/>
              <a:gd name="connsiteY23" fmla="*/ 574906 h 3449436"/>
              <a:gd name="connsiteX24" fmla="*/ 0 w 3216549"/>
              <a:gd name="connsiteY24" fmla="*/ 0 h 344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16549" h="3449436" fill="none" extrusionOk="0">
                <a:moveTo>
                  <a:pt x="0" y="0"/>
                </a:moveTo>
                <a:cubicBezTo>
                  <a:pt x="91780" y="-49486"/>
                  <a:pt x="287423" y="45068"/>
                  <a:pt x="439595" y="0"/>
                </a:cubicBezTo>
                <a:cubicBezTo>
                  <a:pt x="591767" y="-45068"/>
                  <a:pt x="763928" y="53742"/>
                  <a:pt x="1040018" y="0"/>
                </a:cubicBezTo>
                <a:cubicBezTo>
                  <a:pt x="1316108" y="-53742"/>
                  <a:pt x="1464958" y="24447"/>
                  <a:pt x="1608275" y="0"/>
                </a:cubicBezTo>
                <a:cubicBezTo>
                  <a:pt x="1751592" y="-24447"/>
                  <a:pt x="1855652" y="6677"/>
                  <a:pt x="2047870" y="0"/>
                </a:cubicBezTo>
                <a:cubicBezTo>
                  <a:pt x="2240088" y="-6677"/>
                  <a:pt x="2416263" y="38580"/>
                  <a:pt x="2551796" y="0"/>
                </a:cubicBezTo>
                <a:cubicBezTo>
                  <a:pt x="2687329" y="-38580"/>
                  <a:pt x="3073652" y="33088"/>
                  <a:pt x="3216549" y="0"/>
                </a:cubicBezTo>
                <a:cubicBezTo>
                  <a:pt x="3238309" y="195538"/>
                  <a:pt x="3189503" y="453012"/>
                  <a:pt x="3216549" y="574906"/>
                </a:cubicBezTo>
                <a:cubicBezTo>
                  <a:pt x="3243595" y="696800"/>
                  <a:pt x="3184656" y="922765"/>
                  <a:pt x="3216549" y="1080823"/>
                </a:cubicBezTo>
                <a:cubicBezTo>
                  <a:pt x="3248442" y="1238881"/>
                  <a:pt x="3186999" y="1452179"/>
                  <a:pt x="3216549" y="1552246"/>
                </a:cubicBezTo>
                <a:cubicBezTo>
                  <a:pt x="3246099" y="1652313"/>
                  <a:pt x="3165725" y="1945345"/>
                  <a:pt x="3216549" y="2058163"/>
                </a:cubicBezTo>
                <a:cubicBezTo>
                  <a:pt x="3267373" y="2170981"/>
                  <a:pt x="3173860" y="2439234"/>
                  <a:pt x="3216549" y="2667564"/>
                </a:cubicBezTo>
                <a:cubicBezTo>
                  <a:pt x="3259238" y="2895894"/>
                  <a:pt x="3182752" y="3065428"/>
                  <a:pt x="3216549" y="3449436"/>
                </a:cubicBezTo>
                <a:cubicBezTo>
                  <a:pt x="3067704" y="3451888"/>
                  <a:pt x="2901952" y="3448277"/>
                  <a:pt x="2776954" y="3449436"/>
                </a:cubicBezTo>
                <a:cubicBezTo>
                  <a:pt x="2651956" y="3450595"/>
                  <a:pt x="2482477" y="3400620"/>
                  <a:pt x="2337359" y="3449436"/>
                </a:cubicBezTo>
                <a:cubicBezTo>
                  <a:pt x="2192241" y="3498252"/>
                  <a:pt x="2029067" y="3393763"/>
                  <a:pt x="1769102" y="3449436"/>
                </a:cubicBezTo>
                <a:cubicBezTo>
                  <a:pt x="1509137" y="3505109"/>
                  <a:pt x="1450594" y="3440161"/>
                  <a:pt x="1329507" y="3449436"/>
                </a:cubicBezTo>
                <a:cubicBezTo>
                  <a:pt x="1208421" y="3458711"/>
                  <a:pt x="915559" y="3427365"/>
                  <a:pt x="793415" y="3449436"/>
                </a:cubicBezTo>
                <a:cubicBezTo>
                  <a:pt x="671271" y="3471507"/>
                  <a:pt x="175576" y="3438993"/>
                  <a:pt x="0" y="3449436"/>
                </a:cubicBezTo>
                <a:cubicBezTo>
                  <a:pt x="-36444" y="3192914"/>
                  <a:pt x="5646" y="3100958"/>
                  <a:pt x="0" y="2874530"/>
                </a:cubicBezTo>
                <a:cubicBezTo>
                  <a:pt x="-5646" y="2648102"/>
                  <a:pt x="63111" y="2581842"/>
                  <a:pt x="0" y="2299624"/>
                </a:cubicBezTo>
                <a:cubicBezTo>
                  <a:pt x="-63111" y="2017406"/>
                  <a:pt x="71264" y="1812269"/>
                  <a:pt x="0" y="1655729"/>
                </a:cubicBezTo>
                <a:cubicBezTo>
                  <a:pt x="-71264" y="1499189"/>
                  <a:pt x="7271" y="1224632"/>
                  <a:pt x="0" y="1115318"/>
                </a:cubicBezTo>
                <a:cubicBezTo>
                  <a:pt x="-7271" y="1006004"/>
                  <a:pt x="2351" y="703779"/>
                  <a:pt x="0" y="574906"/>
                </a:cubicBezTo>
                <a:cubicBezTo>
                  <a:pt x="-2351" y="446033"/>
                  <a:pt x="42458" y="223798"/>
                  <a:pt x="0" y="0"/>
                </a:cubicBezTo>
                <a:close/>
              </a:path>
              <a:path w="3216549" h="3449436" stroke="0" extrusionOk="0">
                <a:moveTo>
                  <a:pt x="0" y="0"/>
                </a:moveTo>
                <a:cubicBezTo>
                  <a:pt x="170794" y="-12524"/>
                  <a:pt x="380100" y="36644"/>
                  <a:pt x="503926" y="0"/>
                </a:cubicBezTo>
                <a:cubicBezTo>
                  <a:pt x="627752" y="-36644"/>
                  <a:pt x="739922" y="43174"/>
                  <a:pt x="943521" y="0"/>
                </a:cubicBezTo>
                <a:cubicBezTo>
                  <a:pt x="1147120" y="-43174"/>
                  <a:pt x="1412366" y="661"/>
                  <a:pt x="1543944" y="0"/>
                </a:cubicBezTo>
                <a:cubicBezTo>
                  <a:pt x="1675522" y="-661"/>
                  <a:pt x="1885023" y="46896"/>
                  <a:pt x="2047870" y="0"/>
                </a:cubicBezTo>
                <a:cubicBezTo>
                  <a:pt x="2210717" y="-46896"/>
                  <a:pt x="2313380" y="9688"/>
                  <a:pt x="2551796" y="0"/>
                </a:cubicBezTo>
                <a:cubicBezTo>
                  <a:pt x="2790212" y="-9688"/>
                  <a:pt x="3038294" y="62749"/>
                  <a:pt x="3216549" y="0"/>
                </a:cubicBezTo>
                <a:cubicBezTo>
                  <a:pt x="3246246" y="247777"/>
                  <a:pt x="3210617" y="360955"/>
                  <a:pt x="3216549" y="505917"/>
                </a:cubicBezTo>
                <a:cubicBezTo>
                  <a:pt x="3222481" y="650879"/>
                  <a:pt x="3147917" y="844366"/>
                  <a:pt x="3216549" y="1080823"/>
                </a:cubicBezTo>
                <a:cubicBezTo>
                  <a:pt x="3285181" y="1317280"/>
                  <a:pt x="3210045" y="1468189"/>
                  <a:pt x="3216549" y="1586741"/>
                </a:cubicBezTo>
                <a:cubicBezTo>
                  <a:pt x="3223053" y="1705293"/>
                  <a:pt x="3186988" y="1917592"/>
                  <a:pt x="3216549" y="2092658"/>
                </a:cubicBezTo>
                <a:cubicBezTo>
                  <a:pt x="3246110" y="2267724"/>
                  <a:pt x="3174210" y="2382119"/>
                  <a:pt x="3216549" y="2667564"/>
                </a:cubicBezTo>
                <a:cubicBezTo>
                  <a:pt x="3258888" y="2953009"/>
                  <a:pt x="3168966" y="3249007"/>
                  <a:pt x="3216549" y="3449436"/>
                </a:cubicBezTo>
                <a:cubicBezTo>
                  <a:pt x="3035793" y="3485550"/>
                  <a:pt x="2917827" y="3400758"/>
                  <a:pt x="2776954" y="3449436"/>
                </a:cubicBezTo>
                <a:cubicBezTo>
                  <a:pt x="2636082" y="3498114"/>
                  <a:pt x="2353925" y="3385730"/>
                  <a:pt x="2176531" y="3449436"/>
                </a:cubicBezTo>
                <a:cubicBezTo>
                  <a:pt x="1999137" y="3513142"/>
                  <a:pt x="1875622" y="3414159"/>
                  <a:pt x="1704771" y="3449436"/>
                </a:cubicBezTo>
                <a:cubicBezTo>
                  <a:pt x="1533920" y="3484713"/>
                  <a:pt x="1284195" y="3446112"/>
                  <a:pt x="1168679" y="3449436"/>
                </a:cubicBezTo>
                <a:cubicBezTo>
                  <a:pt x="1053163" y="3452760"/>
                  <a:pt x="775737" y="3408081"/>
                  <a:pt x="568257" y="3449436"/>
                </a:cubicBezTo>
                <a:cubicBezTo>
                  <a:pt x="360777" y="3490791"/>
                  <a:pt x="228717" y="3401024"/>
                  <a:pt x="0" y="3449436"/>
                </a:cubicBezTo>
                <a:cubicBezTo>
                  <a:pt x="-53263" y="3259355"/>
                  <a:pt x="50482" y="3097501"/>
                  <a:pt x="0" y="2978013"/>
                </a:cubicBezTo>
                <a:cubicBezTo>
                  <a:pt x="-50482" y="2858525"/>
                  <a:pt x="7298" y="2693669"/>
                  <a:pt x="0" y="2472096"/>
                </a:cubicBezTo>
                <a:cubicBezTo>
                  <a:pt x="-7298" y="2250523"/>
                  <a:pt x="45706" y="2101569"/>
                  <a:pt x="0" y="1931684"/>
                </a:cubicBezTo>
                <a:cubicBezTo>
                  <a:pt x="-45706" y="1761799"/>
                  <a:pt x="35642" y="1583246"/>
                  <a:pt x="0" y="1287789"/>
                </a:cubicBezTo>
                <a:cubicBezTo>
                  <a:pt x="-35642" y="992333"/>
                  <a:pt x="31788" y="897661"/>
                  <a:pt x="0" y="712883"/>
                </a:cubicBezTo>
                <a:cubicBezTo>
                  <a:pt x="-31788" y="528105"/>
                  <a:pt x="64527" y="220971"/>
                  <a:pt x="0" y="0"/>
                </a:cubicBezTo>
                <a:close/>
              </a:path>
            </a:pathLst>
          </a:custGeom>
          <a:gradFill>
            <a:gsLst>
              <a:gs pos="47000">
                <a:schemeClr val="tx2">
                  <a:lumMod val="75000"/>
                </a:schemeClr>
              </a:gs>
              <a:gs pos="86000">
                <a:schemeClr val="accent5">
                  <a:lumMod val="60000"/>
                  <a:lumOff val="40000"/>
                </a:schemeClr>
              </a:gs>
              <a:gs pos="19000">
                <a:schemeClr val="accent4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1"/>
          </a:gra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marL="285750" indent="-28575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600" dirty="0">
                <a:solidFill>
                  <a:srgbClr val="0070C0"/>
                </a:solidFill>
                <a:latin typeface="American Typewriter" panose="02090604020004020304" pitchFamily="18" charset="77"/>
              </a:rPr>
              <a:t>Detailed drawings </a:t>
            </a:r>
            <a:r>
              <a:rPr lang="en-US" sz="3600" b="1" u="sng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merican Typewriter" panose="02090604020004020304" pitchFamily="18" charset="77"/>
              </a:rPr>
              <a:t>with</a:t>
            </a:r>
            <a:r>
              <a:rPr lang="en-US" sz="3600" dirty="0">
                <a:solidFill>
                  <a:srgbClr val="0070C0"/>
                </a:solidFill>
                <a:latin typeface="American Typewriter" panose="02090604020004020304" pitchFamily="18" charset="77"/>
              </a:rPr>
              <a:t> labels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B25BB2-EA71-49AC-8962-95A72939A4C4}"/>
              </a:ext>
            </a:extLst>
          </p:cNvPr>
          <p:cNvSpPr txBox="1"/>
          <p:nvPr/>
        </p:nvSpPr>
        <p:spPr>
          <a:xfrm rot="399869">
            <a:off x="7789457" y="719606"/>
            <a:ext cx="3478055" cy="2516073"/>
          </a:xfrm>
          <a:custGeom>
            <a:avLst/>
            <a:gdLst>
              <a:gd name="connsiteX0" fmla="*/ 0 w 3478055"/>
              <a:gd name="connsiteY0" fmla="*/ 0 h 2516073"/>
              <a:gd name="connsiteX1" fmla="*/ 649237 w 3478055"/>
              <a:gd name="connsiteY1" fmla="*/ 0 h 2516073"/>
              <a:gd name="connsiteX2" fmla="*/ 1263693 w 3478055"/>
              <a:gd name="connsiteY2" fmla="*/ 0 h 2516073"/>
              <a:gd name="connsiteX3" fmla="*/ 1843369 w 3478055"/>
              <a:gd name="connsiteY3" fmla="*/ 0 h 2516073"/>
              <a:gd name="connsiteX4" fmla="*/ 2423045 w 3478055"/>
              <a:gd name="connsiteY4" fmla="*/ 0 h 2516073"/>
              <a:gd name="connsiteX5" fmla="*/ 3478055 w 3478055"/>
              <a:gd name="connsiteY5" fmla="*/ 0 h 2516073"/>
              <a:gd name="connsiteX6" fmla="*/ 3478055 w 3478055"/>
              <a:gd name="connsiteY6" fmla="*/ 528375 h 2516073"/>
              <a:gd name="connsiteX7" fmla="*/ 3478055 w 3478055"/>
              <a:gd name="connsiteY7" fmla="*/ 981268 h 2516073"/>
              <a:gd name="connsiteX8" fmla="*/ 3478055 w 3478055"/>
              <a:gd name="connsiteY8" fmla="*/ 1509644 h 2516073"/>
              <a:gd name="connsiteX9" fmla="*/ 3478055 w 3478055"/>
              <a:gd name="connsiteY9" fmla="*/ 1937376 h 2516073"/>
              <a:gd name="connsiteX10" fmla="*/ 3478055 w 3478055"/>
              <a:gd name="connsiteY10" fmla="*/ 2516073 h 2516073"/>
              <a:gd name="connsiteX11" fmla="*/ 2967940 w 3478055"/>
              <a:gd name="connsiteY11" fmla="*/ 2516073 h 2516073"/>
              <a:gd name="connsiteX12" fmla="*/ 2318703 w 3478055"/>
              <a:gd name="connsiteY12" fmla="*/ 2516073 h 2516073"/>
              <a:gd name="connsiteX13" fmla="*/ 1773808 w 3478055"/>
              <a:gd name="connsiteY13" fmla="*/ 2516073 h 2516073"/>
              <a:gd name="connsiteX14" fmla="*/ 1124571 w 3478055"/>
              <a:gd name="connsiteY14" fmla="*/ 2516073 h 2516073"/>
              <a:gd name="connsiteX15" fmla="*/ 614456 w 3478055"/>
              <a:gd name="connsiteY15" fmla="*/ 2516073 h 2516073"/>
              <a:gd name="connsiteX16" fmla="*/ 0 w 3478055"/>
              <a:gd name="connsiteY16" fmla="*/ 2516073 h 2516073"/>
              <a:gd name="connsiteX17" fmla="*/ 0 w 3478055"/>
              <a:gd name="connsiteY17" fmla="*/ 2088341 h 2516073"/>
              <a:gd name="connsiteX18" fmla="*/ 0 w 3478055"/>
              <a:gd name="connsiteY18" fmla="*/ 1660608 h 2516073"/>
              <a:gd name="connsiteX19" fmla="*/ 0 w 3478055"/>
              <a:gd name="connsiteY19" fmla="*/ 1232876 h 2516073"/>
              <a:gd name="connsiteX20" fmla="*/ 0 w 3478055"/>
              <a:gd name="connsiteY20" fmla="*/ 679340 h 2516073"/>
              <a:gd name="connsiteX21" fmla="*/ 0 w 3478055"/>
              <a:gd name="connsiteY21" fmla="*/ 0 h 251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78055" h="2516073" fill="none" extrusionOk="0">
                <a:moveTo>
                  <a:pt x="0" y="0"/>
                </a:moveTo>
                <a:cubicBezTo>
                  <a:pt x="202631" y="-5182"/>
                  <a:pt x="385524" y="40857"/>
                  <a:pt x="649237" y="0"/>
                </a:cubicBezTo>
                <a:cubicBezTo>
                  <a:pt x="912950" y="-40857"/>
                  <a:pt x="1090482" y="22490"/>
                  <a:pt x="1263693" y="0"/>
                </a:cubicBezTo>
                <a:cubicBezTo>
                  <a:pt x="1436904" y="-22490"/>
                  <a:pt x="1579380" y="3761"/>
                  <a:pt x="1843369" y="0"/>
                </a:cubicBezTo>
                <a:cubicBezTo>
                  <a:pt x="2107358" y="-3761"/>
                  <a:pt x="2202598" y="22323"/>
                  <a:pt x="2423045" y="0"/>
                </a:cubicBezTo>
                <a:cubicBezTo>
                  <a:pt x="2643492" y="-22323"/>
                  <a:pt x="2969918" y="55316"/>
                  <a:pt x="3478055" y="0"/>
                </a:cubicBezTo>
                <a:cubicBezTo>
                  <a:pt x="3531901" y="112279"/>
                  <a:pt x="3427302" y="358741"/>
                  <a:pt x="3478055" y="528375"/>
                </a:cubicBezTo>
                <a:cubicBezTo>
                  <a:pt x="3528808" y="698010"/>
                  <a:pt x="3437001" y="776248"/>
                  <a:pt x="3478055" y="981268"/>
                </a:cubicBezTo>
                <a:cubicBezTo>
                  <a:pt x="3519109" y="1186288"/>
                  <a:pt x="3443270" y="1286376"/>
                  <a:pt x="3478055" y="1509644"/>
                </a:cubicBezTo>
                <a:cubicBezTo>
                  <a:pt x="3512840" y="1732912"/>
                  <a:pt x="3435377" y="1816249"/>
                  <a:pt x="3478055" y="1937376"/>
                </a:cubicBezTo>
                <a:cubicBezTo>
                  <a:pt x="3520733" y="2058503"/>
                  <a:pt x="3430899" y="2267840"/>
                  <a:pt x="3478055" y="2516073"/>
                </a:cubicBezTo>
                <a:cubicBezTo>
                  <a:pt x="3277710" y="2529615"/>
                  <a:pt x="3138047" y="2505644"/>
                  <a:pt x="2967940" y="2516073"/>
                </a:cubicBezTo>
                <a:cubicBezTo>
                  <a:pt x="2797833" y="2526502"/>
                  <a:pt x="2614654" y="2476540"/>
                  <a:pt x="2318703" y="2516073"/>
                </a:cubicBezTo>
                <a:cubicBezTo>
                  <a:pt x="2022752" y="2555606"/>
                  <a:pt x="1982710" y="2473651"/>
                  <a:pt x="1773808" y="2516073"/>
                </a:cubicBezTo>
                <a:cubicBezTo>
                  <a:pt x="1564907" y="2558495"/>
                  <a:pt x="1443230" y="2502277"/>
                  <a:pt x="1124571" y="2516073"/>
                </a:cubicBezTo>
                <a:cubicBezTo>
                  <a:pt x="805912" y="2529869"/>
                  <a:pt x="779665" y="2488893"/>
                  <a:pt x="614456" y="2516073"/>
                </a:cubicBezTo>
                <a:cubicBezTo>
                  <a:pt x="449247" y="2543253"/>
                  <a:pt x="155725" y="2510985"/>
                  <a:pt x="0" y="2516073"/>
                </a:cubicBezTo>
                <a:cubicBezTo>
                  <a:pt x="-620" y="2321354"/>
                  <a:pt x="38335" y="2283426"/>
                  <a:pt x="0" y="2088341"/>
                </a:cubicBezTo>
                <a:cubicBezTo>
                  <a:pt x="-38335" y="1893256"/>
                  <a:pt x="48590" y="1793739"/>
                  <a:pt x="0" y="1660608"/>
                </a:cubicBezTo>
                <a:cubicBezTo>
                  <a:pt x="-48590" y="1527477"/>
                  <a:pt x="26384" y="1408898"/>
                  <a:pt x="0" y="1232876"/>
                </a:cubicBezTo>
                <a:cubicBezTo>
                  <a:pt x="-26384" y="1056854"/>
                  <a:pt x="35518" y="868706"/>
                  <a:pt x="0" y="679340"/>
                </a:cubicBezTo>
                <a:cubicBezTo>
                  <a:pt x="-35518" y="489974"/>
                  <a:pt x="12787" y="261173"/>
                  <a:pt x="0" y="0"/>
                </a:cubicBezTo>
                <a:close/>
              </a:path>
              <a:path w="3478055" h="2516073" stroke="0" extrusionOk="0">
                <a:moveTo>
                  <a:pt x="0" y="0"/>
                </a:moveTo>
                <a:cubicBezTo>
                  <a:pt x="258400" y="-63026"/>
                  <a:pt x="433879" y="48398"/>
                  <a:pt x="544895" y="0"/>
                </a:cubicBezTo>
                <a:cubicBezTo>
                  <a:pt x="655911" y="-48398"/>
                  <a:pt x="819570" y="44093"/>
                  <a:pt x="1020229" y="0"/>
                </a:cubicBezTo>
                <a:cubicBezTo>
                  <a:pt x="1220888" y="-44093"/>
                  <a:pt x="1346314" y="22240"/>
                  <a:pt x="1669466" y="0"/>
                </a:cubicBezTo>
                <a:cubicBezTo>
                  <a:pt x="1992618" y="-22240"/>
                  <a:pt x="2033131" y="31647"/>
                  <a:pt x="2214362" y="0"/>
                </a:cubicBezTo>
                <a:cubicBezTo>
                  <a:pt x="2395593" y="-31647"/>
                  <a:pt x="2506894" y="284"/>
                  <a:pt x="2759257" y="0"/>
                </a:cubicBezTo>
                <a:cubicBezTo>
                  <a:pt x="3011621" y="-284"/>
                  <a:pt x="3231683" y="34697"/>
                  <a:pt x="3478055" y="0"/>
                </a:cubicBezTo>
                <a:cubicBezTo>
                  <a:pt x="3505866" y="210285"/>
                  <a:pt x="3469921" y="259240"/>
                  <a:pt x="3478055" y="452893"/>
                </a:cubicBezTo>
                <a:cubicBezTo>
                  <a:pt x="3486189" y="646546"/>
                  <a:pt x="3437163" y="818111"/>
                  <a:pt x="3478055" y="956108"/>
                </a:cubicBezTo>
                <a:cubicBezTo>
                  <a:pt x="3518947" y="1094105"/>
                  <a:pt x="3463816" y="1187149"/>
                  <a:pt x="3478055" y="1409001"/>
                </a:cubicBezTo>
                <a:cubicBezTo>
                  <a:pt x="3492294" y="1630853"/>
                  <a:pt x="3448339" y="1748352"/>
                  <a:pt x="3478055" y="1861894"/>
                </a:cubicBezTo>
                <a:cubicBezTo>
                  <a:pt x="3507771" y="1975436"/>
                  <a:pt x="3449062" y="2374710"/>
                  <a:pt x="3478055" y="2516073"/>
                </a:cubicBezTo>
                <a:cubicBezTo>
                  <a:pt x="3235387" y="2555087"/>
                  <a:pt x="3053095" y="2513144"/>
                  <a:pt x="2863599" y="2516073"/>
                </a:cubicBezTo>
                <a:cubicBezTo>
                  <a:pt x="2674103" y="2519002"/>
                  <a:pt x="2445701" y="2478402"/>
                  <a:pt x="2214362" y="2516073"/>
                </a:cubicBezTo>
                <a:cubicBezTo>
                  <a:pt x="1983023" y="2553744"/>
                  <a:pt x="1755321" y="2448654"/>
                  <a:pt x="1565125" y="2516073"/>
                </a:cubicBezTo>
                <a:cubicBezTo>
                  <a:pt x="1374929" y="2583492"/>
                  <a:pt x="1285094" y="2479830"/>
                  <a:pt x="1055010" y="2516073"/>
                </a:cubicBezTo>
                <a:cubicBezTo>
                  <a:pt x="824927" y="2552316"/>
                  <a:pt x="523169" y="2473789"/>
                  <a:pt x="0" y="2516073"/>
                </a:cubicBezTo>
                <a:cubicBezTo>
                  <a:pt x="-2643" y="2348671"/>
                  <a:pt x="49582" y="2083999"/>
                  <a:pt x="0" y="1962537"/>
                </a:cubicBezTo>
                <a:cubicBezTo>
                  <a:pt x="-49582" y="1841075"/>
                  <a:pt x="6315" y="1647139"/>
                  <a:pt x="0" y="1534805"/>
                </a:cubicBezTo>
                <a:cubicBezTo>
                  <a:pt x="-6315" y="1422471"/>
                  <a:pt x="37171" y="1258109"/>
                  <a:pt x="0" y="1081911"/>
                </a:cubicBezTo>
                <a:cubicBezTo>
                  <a:pt x="-37171" y="905713"/>
                  <a:pt x="17499" y="832660"/>
                  <a:pt x="0" y="629018"/>
                </a:cubicBezTo>
                <a:cubicBezTo>
                  <a:pt x="-17499" y="425376"/>
                  <a:pt x="74533" y="227187"/>
                  <a:pt x="0" y="0"/>
                </a:cubicBezTo>
                <a:close/>
              </a:path>
            </a:pathLst>
          </a:custGeom>
          <a:gradFill>
            <a:gsLst>
              <a:gs pos="47000">
                <a:schemeClr val="tx2">
                  <a:lumMod val="75000"/>
                </a:schemeClr>
              </a:gs>
              <a:gs pos="86000">
                <a:schemeClr val="accent5">
                  <a:lumMod val="60000"/>
                  <a:lumOff val="40000"/>
                </a:schemeClr>
              </a:gs>
              <a:gs pos="19000">
                <a:schemeClr val="accent4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1"/>
          </a:gra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New vocab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BEFORE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lesson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F1A983-531C-4B80-A092-0DE200BF005F}"/>
              </a:ext>
            </a:extLst>
          </p:cNvPr>
          <p:cNvSpPr txBox="1"/>
          <p:nvPr/>
        </p:nvSpPr>
        <p:spPr>
          <a:xfrm>
            <a:off x="4989691" y="3585193"/>
            <a:ext cx="4281654" cy="2516073"/>
          </a:xfrm>
          <a:custGeom>
            <a:avLst/>
            <a:gdLst>
              <a:gd name="connsiteX0" fmla="*/ 0 w 4281654"/>
              <a:gd name="connsiteY0" fmla="*/ 0 h 2516073"/>
              <a:gd name="connsiteX1" fmla="*/ 578023 w 4281654"/>
              <a:gd name="connsiteY1" fmla="*/ 0 h 2516073"/>
              <a:gd name="connsiteX2" fmla="*/ 984780 w 4281654"/>
              <a:gd name="connsiteY2" fmla="*/ 0 h 2516073"/>
              <a:gd name="connsiteX3" fmla="*/ 1477171 w 4281654"/>
              <a:gd name="connsiteY3" fmla="*/ 0 h 2516073"/>
              <a:gd name="connsiteX4" fmla="*/ 2098010 w 4281654"/>
              <a:gd name="connsiteY4" fmla="*/ 0 h 2516073"/>
              <a:gd name="connsiteX5" fmla="*/ 2633217 w 4281654"/>
              <a:gd name="connsiteY5" fmla="*/ 0 h 2516073"/>
              <a:gd name="connsiteX6" fmla="*/ 3211241 w 4281654"/>
              <a:gd name="connsiteY6" fmla="*/ 0 h 2516073"/>
              <a:gd name="connsiteX7" fmla="*/ 3703631 w 4281654"/>
              <a:gd name="connsiteY7" fmla="*/ 0 h 2516073"/>
              <a:gd name="connsiteX8" fmla="*/ 4281654 w 4281654"/>
              <a:gd name="connsiteY8" fmla="*/ 0 h 2516073"/>
              <a:gd name="connsiteX9" fmla="*/ 4281654 w 4281654"/>
              <a:gd name="connsiteY9" fmla="*/ 553536 h 2516073"/>
              <a:gd name="connsiteX10" fmla="*/ 4281654 w 4281654"/>
              <a:gd name="connsiteY10" fmla="*/ 1006429 h 2516073"/>
              <a:gd name="connsiteX11" fmla="*/ 4281654 w 4281654"/>
              <a:gd name="connsiteY11" fmla="*/ 1434162 h 2516073"/>
              <a:gd name="connsiteX12" fmla="*/ 4281654 w 4281654"/>
              <a:gd name="connsiteY12" fmla="*/ 1887055 h 2516073"/>
              <a:gd name="connsiteX13" fmla="*/ 4281654 w 4281654"/>
              <a:gd name="connsiteY13" fmla="*/ 2516073 h 2516073"/>
              <a:gd name="connsiteX14" fmla="*/ 3746447 w 4281654"/>
              <a:gd name="connsiteY14" fmla="*/ 2516073 h 2516073"/>
              <a:gd name="connsiteX15" fmla="*/ 3211241 w 4281654"/>
              <a:gd name="connsiteY15" fmla="*/ 2516073 h 2516073"/>
              <a:gd name="connsiteX16" fmla="*/ 2761667 w 4281654"/>
              <a:gd name="connsiteY16" fmla="*/ 2516073 h 2516073"/>
              <a:gd name="connsiteX17" fmla="*/ 2226460 w 4281654"/>
              <a:gd name="connsiteY17" fmla="*/ 2516073 h 2516073"/>
              <a:gd name="connsiteX18" fmla="*/ 1691253 w 4281654"/>
              <a:gd name="connsiteY18" fmla="*/ 2516073 h 2516073"/>
              <a:gd name="connsiteX19" fmla="*/ 1156047 w 4281654"/>
              <a:gd name="connsiteY19" fmla="*/ 2516073 h 2516073"/>
              <a:gd name="connsiteX20" fmla="*/ 620840 w 4281654"/>
              <a:gd name="connsiteY20" fmla="*/ 2516073 h 2516073"/>
              <a:gd name="connsiteX21" fmla="*/ 0 w 4281654"/>
              <a:gd name="connsiteY21" fmla="*/ 2516073 h 2516073"/>
              <a:gd name="connsiteX22" fmla="*/ 0 w 4281654"/>
              <a:gd name="connsiteY22" fmla="*/ 1987698 h 2516073"/>
              <a:gd name="connsiteX23" fmla="*/ 0 w 4281654"/>
              <a:gd name="connsiteY23" fmla="*/ 1459322 h 2516073"/>
              <a:gd name="connsiteX24" fmla="*/ 0 w 4281654"/>
              <a:gd name="connsiteY24" fmla="*/ 930947 h 2516073"/>
              <a:gd name="connsiteX25" fmla="*/ 0 w 4281654"/>
              <a:gd name="connsiteY25" fmla="*/ 0 h 251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281654" h="2516073" fill="none" extrusionOk="0">
                <a:moveTo>
                  <a:pt x="0" y="0"/>
                </a:moveTo>
                <a:cubicBezTo>
                  <a:pt x="204459" y="-25977"/>
                  <a:pt x="389004" y="32150"/>
                  <a:pt x="578023" y="0"/>
                </a:cubicBezTo>
                <a:cubicBezTo>
                  <a:pt x="767042" y="-32150"/>
                  <a:pt x="882644" y="16899"/>
                  <a:pt x="984780" y="0"/>
                </a:cubicBezTo>
                <a:cubicBezTo>
                  <a:pt x="1086916" y="-16899"/>
                  <a:pt x="1315023" y="39284"/>
                  <a:pt x="1477171" y="0"/>
                </a:cubicBezTo>
                <a:cubicBezTo>
                  <a:pt x="1639319" y="-39284"/>
                  <a:pt x="1958974" y="25302"/>
                  <a:pt x="2098010" y="0"/>
                </a:cubicBezTo>
                <a:cubicBezTo>
                  <a:pt x="2237046" y="-25302"/>
                  <a:pt x="2515870" y="36246"/>
                  <a:pt x="2633217" y="0"/>
                </a:cubicBezTo>
                <a:cubicBezTo>
                  <a:pt x="2750564" y="-36246"/>
                  <a:pt x="3076733" y="5665"/>
                  <a:pt x="3211241" y="0"/>
                </a:cubicBezTo>
                <a:cubicBezTo>
                  <a:pt x="3345749" y="-5665"/>
                  <a:pt x="3575624" y="1543"/>
                  <a:pt x="3703631" y="0"/>
                </a:cubicBezTo>
                <a:cubicBezTo>
                  <a:pt x="3831638" y="-1543"/>
                  <a:pt x="4156252" y="28738"/>
                  <a:pt x="4281654" y="0"/>
                </a:cubicBezTo>
                <a:cubicBezTo>
                  <a:pt x="4293272" y="267236"/>
                  <a:pt x="4241610" y="397125"/>
                  <a:pt x="4281654" y="553536"/>
                </a:cubicBezTo>
                <a:cubicBezTo>
                  <a:pt x="4321698" y="709947"/>
                  <a:pt x="4227609" y="814074"/>
                  <a:pt x="4281654" y="1006429"/>
                </a:cubicBezTo>
                <a:cubicBezTo>
                  <a:pt x="4335699" y="1198784"/>
                  <a:pt x="4231012" y="1274202"/>
                  <a:pt x="4281654" y="1434162"/>
                </a:cubicBezTo>
                <a:cubicBezTo>
                  <a:pt x="4332296" y="1594122"/>
                  <a:pt x="4238301" y="1698137"/>
                  <a:pt x="4281654" y="1887055"/>
                </a:cubicBezTo>
                <a:cubicBezTo>
                  <a:pt x="4325007" y="2075973"/>
                  <a:pt x="4278718" y="2265970"/>
                  <a:pt x="4281654" y="2516073"/>
                </a:cubicBezTo>
                <a:cubicBezTo>
                  <a:pt x="4077612" y="2537980"/>
                  <a:pt x="3862605" y="2460920"/>
                  <a:pt x="3746447" y="2516073"/>
                </a:cubicBezTo>
                <a:cubicBezTo>
                  <a:pt x="3630289" y="2571226"/>
                  <a:pt x="3425309" y="2468545"/>
                  <a:pt x="3211241" y="2516073"/>
                </a:cubicBezTo>
                <a:cubicBezTo>
                  <a:pt x="2997173" y="2563601"/>
                  <a:pt x="2898079" y="2512213"/>
                  <a:pt x="2761667" y="2516073"/>
                </a:cubicBezTo>
                <a:cubicBezTo>
                  <a:pt x="2625255" y="2519933"/>
                  <a:pt x="2397915" y="2490585"/>
                  <a:pt x="2226460" y="2516073"/>
                </a:cubicBezTo>
                <a:cubicBezTo>
                  <a:pt x="2055005" y="2541561"/>
                  <a:pt x="1892191" y="2486543"/>
                  <a:pt x="1691253" y="2516073"/>
                </a:cubicBezTo>
                <a:cubicBezTo>
                  <a:pt x="1490315" y="2545603"/>
                  <a:pt x="1333305" y="2489194"/>
                  <a:pt x="1156047" y="2516073"/>
                </a:cubicBezTo>
                <a:cubicBezTo>
                  <a:pt x="978789" y="2542952"/>
                  <a:pt x="770480" y="2475381"/>
                  <a:pt x="620840" y="2516073"/>
                </a:cubicBezTo>
                <a:cubicBezTo>
                  <a:pt x="471200" y="2556765"/>
                  <a:pt x="188784" y="2496099"/>
                  <a:pt x="0" y="2516073"/>
                </a:cubicBezTo>
                <a:cubicBezTo>
                  <a:pt x="-36858" y="2361860"/>
                  <a:pt x="52812" y="2129850"/>
                  <a:pt x="0" y="1987698"/>
                </a:cubicBezTo>
                <a:cubicBezTo>
                  <a:pt x="-52812" y="1845547"/>
                  <a:pt x="57614" y="1638231"/>
                  <a:pt x="0" y="1459322"/>
                </a:cubicBezTo>
                <a:cubicBezTo>
                  <a:pt x="-57614" y="1280413"/>
                  <a:pt x="54213" y="1171625"/>
                  <a:pt x="0" y="930947"/>
                </a:cubicBezTo>
                <a:cubicBezTo>
                  <a:pt x="-54213" y="690269"/>
                  <a:pt x="71209" y="451862"/>
                  <a:pt x="0" y="0"/>
                </a:cubicBezTo>
                <a:close/>
              </a:path>
              <a:path w="4281654" h="2516073" stroke="0" extrusionOk="0">
                <a:moveTo>
                  <a:pt x="0" y="0"/>
                </a:moveTo>
                <a:cubicBezTo>
                  <a:pt x="220895" y="-14330"/>
                  <a:pt x="341517" y="49876"/>
                  <a:pt x="492390" y="0"/>
                </a:cubicBezTo>
                <a:cubicBezTo>
                  <a:pt x="643263" y="-49876"/>
                  <a:pt x="762249" y="14068"/>
                  <a:pt x="899147" y="0"/>
                </a:cubicBezTo>
                <a:cubicBezTo>
                  <a:pt x="1036045" y="-14068"/>
                  <a:pt x="1297813" y="33466"/>
                  <a:pt x="1519987" y="0"/>
                </a:cubicBezTo>
                <a:cubicBezTo>
                  <a:pt x="1742161" y="-33466"/>
                  <a:pt x="1777941" y="54189"/>
                  <a:pt x="2012377" y="0"/>
                </a:cubicBezTo>
                <a:cubicBezTo>
                  <a:pt x="2246813" y="-54189"/>
                  <a:pt x="2311766" y="50457"/>
                  <a:pt x="2504768" y="0"/>
                </a:cubicBezTo>
                <a:cubicBezTo>
                  <a:pt x="2697770" y="-50457"/>
                  <a:pt x="2827280" y="50970"/>
                  <a:pt x="3125607" y="0"/>
                </a:cubicBezTo>
                <a:cubicBezTo>
                  <a:pt x="3423934" y="-50970"/>
                  <a:pt x="3381839" y="3972"/>
                  <a:pt x="3575181" y="0"/>
                </a:cubicBezTo>
                <a:cubicBezTo>
                  <a:pt x="3768523" y="-3972"/>
                  <a:pt x="3991585" y="61233"/>
                  <a:pt x="4281654" y="0"/>
                </a:cubicBezTo>
                <a:cubicBezTo>
                  <a:pt x="4292887" y="114673"/>
                  <a:pt x="4267918" y="343042"/>
                  <a:pt x="4281654" y="553536"/>
                </a:cubicBezTo>
                <a:cubicBezTo>
                  <a:pt x="4295390" y="764030"/>
                  <a:pt x="4251938" y="892887"/>
                  <a:pt x="4281654" y="1006429"/>
                </a:cubicBezTo>
                <a:cubicBezTo>
                  <a:pt x="4311370" y="1119971"/>
                  <a:pt x="4253656" y="1301109"/>
                  <a:pt x="4281654" y="1509644"/>
                </a:cubicBezTo>
                <a:cubicBezTo>
                  <a:pt x="4309652" y="1718179"/>
                  <a:pt x="4278175" y="1801712"/>
                  <a:pt x="4281654" y="2038019"/>
                </a:cubicBezTo>
                <a:cubicBezTo>
                  <a:pt x="4285133" y="2274327"/>
                  <a:pt x="4273377" y="2284589"/>
                  <a:pt x="4281654" y="2516073"/>
                </a:cubicBezTo>
                <a:cubicBezTo>
                  <a:pt x="4079651" y="2531049"/>
                  <a:pt x="3949229" y="2489583"/>
                  <a:pt x="3746447" y="2516073"/>
                </a:cubicBezTo>
                <a:cubicBezTo>
                  <a:pt x="3543665" y="2542563"/>
                  <a:pt x="3494362" y="2506762"/>
                  <a:pt x="3296874" y="2516073"/>
                </a:cubicBezTo>
                <a:cubicBezTo>
                  <a:pt x="3099386" y="2525384"/>
                  <a:pt x="3022643" y="2505141"/>
                  <a:pt x="2761667" y="2516073"/>
                </a:cubicBezTo>
                <a:cubicBezTo>
                  <a:pt x="2500691" y="2527005"/>
                  <a:pt x="2361986" y="2514299"/>
                  <a:pt x="2140827" y="2516073"/>
                </a:cubicBezTo>
                <a:cubicBezTo>
                  <a:pt x="1919668" y="2517847"/>
                  <a:pt x="1727016" y="2494333"/>
                  <a:pt x="1605620" y="2516073"/>
                </a:cubicBezTo>
                <a:cubicBezTo>
                  <a:pt x="1484224" y="2537813"/>
                  <a:pt x="1342770" y="2491788"/>
                  <a:pt x="1198863" y="2516073"/>
                </a:cubicBezTo>
                <a:cubicBezTo>
                  <a:pt x="1054956" y="2540358"/>
                  <a:pt x="922631" y="2500682"/>
                  <a:pt x="749289" y="2516073"/>
                </a:cubicBezTo>
                <a:cubicBezTo>
                  <a:pt x="575947" y="2531464"/>
                  <a:pt x="178177" y="2427480"/>
                  <a:pt x="0" y="2516073"/>
                </a:cubicBezTo>
                <a:cubicBezTo>
                  <a:pt x="-30636" y="2342738"/>
                  <a:pt x="41397" y="2137550"/>
                  <a:pt x="0" y="2012858"/>
                </a:cubicBezTo>
                <a:cubicBezTo>
                  <a:pt x="-41397" y="1888166"/>
                  <a:pt x="58785" y="1727452"/>
                  <a:pt x="0" y="1509644"/>
                </a:cubicBezTo>
                <a:cubicBezTo>
                  <a:pt x="-58785" y="1291836"/>
                  <a:pt x="36723" y="1224127"/>
                  <a:pt x="0" y="1031590"/>
                </a:cubicBezTo>
                <a:cubicBezTo>
                  <a:pt x="-36723" y="839053"/>
                  <a:pt x="31580" y="760441"/>
                  <a:pt x="0" y="603858"/>
                </a:cubicBezTo>
                <a:cubicBezTo>
                  <a:pt x="-31580" y="447275"/>
                  <a:pt x="53708" y="297560"/>
                  <a:pt x="0" y="0"/>
                </a:cubicBezTo>
                <a:close/>
              </a:path>
            </a:pathLst>
          </a:custGeom>
          <a:gradFill>
            <a:gsLst>
              <a:gs pos="47000">
                <a:schemeClr val="tx2">
                  <a:lumMod val="75000"/>
                </a:schemeClr>
              </a:gs>
              <a:gs pos="86000">
                <a:schemeClr val="accent5">
                  <a:lumMod val="60000"/>
                  <a:lumOff val="40000"/>
                </a:schemeClr>
              </a:gs>
              <a:gs pos="19000">
                <a:schemeClr val="accent4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1"/>
          </a:gra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Need to know </a:t>
            </a:r>
            <a:r>
              <a:rPr kumimoji="0" lang="en-US" sz="3600" b="1" i="0" u="sng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vs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nice to know</a:t>
            </a:r>
          </a:p>
        </p:txBody>
      </p:sp>
    </p:spTree>
    <p:extLst>
      <p:ext uri="{BB962C8B-B14F-4D97-AF65-F5344CB8AC3E}">
        <p14:creationId xmlns:p14="http://schemas.microsoft.com/office/powerpoint/2010/main" val="9323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trans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47C6C2-6165-45D8-B5A9-2B42FC4B1958}"/>
              </a:ext>
            </a:extLst>
          </p:cNvPr>
          <p:cNvSpPr txBox="1"/>
          <p:nvPr/>
        </p:nvSpPr>
        <p:spPr>
          <a:xfrm>
            <a:off x="4891323" y="5672444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MODIFICATION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84E93-192C-4783-9828-A8581B5D936D}"/>
              </a:ext>
            </a:extLst>
          </p:cNvPr>
          <p:cNvSpPr txBox="1"/>
          <p:nvPr/>
        </p:nvSpPr>
        <p:spPr>
          <a:xfrm>
            <a:off x="3557434" y="738409"/>
            <a:ext cx="5077132" cy="64633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bg1"/>
            </a:solidFill>
          </a:ln>
          <a:effectLst>
            <a:glow rad="228600">
              <a:srgbClr val="ABA8D8"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B258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ASSIGNMENTS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85C600E-2ADA-4A02-BAD0-00587299C40B}"/>
              </a:ext>
            </a:extLst>
          </p:cNvPr>
          <p:cNvSpPr txBox="1">
            <a:spLocks/>
          </p:cNvSpPr>
          <p:nvPr/>
        </p:nvSpPr>
        <p:spPr>
          <a:xfrm>
            <a:off x="1507721" y="2839321"/>
            <a:ext cx="9482060" cy="6463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Wingdings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Provide suggestions for a task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151193-3B9D-46B8-A8D1-74EDBF8EFCE4}"/>
              </a:ext>
            </a:extLst>
          </p:cNvPr>
          <p:cNvSpPr txBox="1"/>
          <p:nvPr/>
        </p:nvSpPr>
        <p:spPr>
          <a:xfrm>
            <a:off x="1507721" y="1950575"/>
            <a:ext cx="6098458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Shorter tasks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803718-626B-447D-AD70-92217D3A574C}"/>
              </a:ext>
            </a:extLst>
          </p:cNvPr>
          <p:cNvSpPr txBox="1"/>
          <p:nvPr/>
        </p:nvSpPr>
        <p:spPr>
          <a:xfrm>
            <a:off x="1507721" y="3620158"/>
            <a:ext cx="10438774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Multiple forms of directions given</a:t>
            </a:r>
          </a:p>
        </p:txBody>
      </p:sp>
    </p:spTree>
    <p:extLst>
      <p:ext uri="{BB962C8B-B14F-4D97-AF65-F5344CB8AC3E}">
        <p14:creationId xmlns:p14="http://schemas.microsoft.com/office/powerpoint/2010/main" val="34896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10C7C-6F3B-C34B-B219-129E7BB3C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774" y="6037261"/>
            <a:ext cx="2584030" cy="685800"/>
          </a:xfrm>
          <a:effectLst>
            <a:reflection blurRad="6350" endPos="47000" dir="5400000" sy="-100000" algn="bl" rotWithShape="0"/>
          </a:effectLst>
        </p:spPr>
        <p:txBody>
          <a:bodyPr>
            <a:normAutofit/>
          </a:bodyPr>
          <a:lstStyle/>
          <a:p>
            <a:r>
              <a:rPr lang="en-US" sz="2400" b="1" i="1" dirty="0">
                <a:effectLst/>
                <a:latin typeface="American Typewriter" panose="02090604020004020304" pitchFamily="18" charset="77"/>
              </a:rPr>
              <a:t>adaptation: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91D2C1-72B1-3945-85F6-8147CF512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3424" y="974570"/>
            <a:ext cx="5930463" cy="685800"/>
          </a:xfrm>
          <a:noFill/>
          <a:ln>
            <a:noFill/>
          </a:ln>
          <a:effectLst/>
        </p:spPr>
        <p:txBody>
          <a:bodyPr/>
          <a:lstStyle/>
          <a:p>
            <a:pPr algn="ctr"/>
            <a:r>
              <a:rPr lang="en-US" sz="4400" b="1" u="sng" dirty="0">
                <a:solidFill>
                  <a:schemeClr val="accent4"/>
                </a:solidFill>
              </a:rPr>
              <a:t>Classroom</a:t>
            </a:r>
            <a:r>
              <a:rPr lang="en-US" sz="4400" b="1" u="sng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4"/>
                </a:solidFill>
              </a:rPr>
              <a:t> </a:t>
            </a:r>
            <a:r>
              <a:rPr lang="en-US" sz="4400" b="1" u="sng" dirty="0">
                <a:solidFill>
                  <a:schemeClr val="accent4"/>
                </a:solidFill>
              </a:rPr>
              <a:t>environment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00624A-D801-9448-8353-2EE66C200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301775" y="3135197"/>
            <a:ext cx="4807975" cy="1847158"/>
          </a:xfrm>
          <a:ln w="38100"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b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Assign note taking buddies</a:t>
            </a:r>
          </a:p>
          <a:p>
            <a:endParaRPr lang="en-US" sz="1800" dirty="0">
              <a:solidFill>
                <a:srgbClr val="0070C0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F8FA5C-FBAF-4059-9ADF-76E2DF7269E9}"/>
              </a:ext>
            </a:extLst>
          </p:cNvPr>
          <p:cNvSpPr txBox="1"/>
          <p:nvPr/>
        </p:nvSpPr>
        <p:spPr>
          <a:xfrm>
            <a:off x="6835148" y="2635047"/>
            <a:ext cx="4923617" cy="16850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txBody>
          <a:bodyPr vert="horz"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Design &amp; play simulation games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D84143-D026-4AF4-8EC1-BBFF73E73555}"/>
              </a:ext>
            </a:extLst>
          </p:cNvPr>
          <p:cNvSpPr txBox="1"/>
          <p:nvPr/>
        </p:nvSpPr>
        <p:spPr>
          <a:xfrm>
            <a:off x="835528" y="1586961"/>
            <a:ext cx="3160948" cy="854080"/>
          </a:xfrm>
          <a:prstGeom prst="rect">
            <a:avLst/>
          </a:prstGeom>
          <a:gradFill flip="none" rotWithShape="1">
            <a:gsLst>
              <a:gs pos="44000">
                <a:schemeClr val="accent4">
                  <a:tint val="58000"/>
                  <a:satMod val="108000"/>
                  <a:lumMod val="110000"/>
                </a:schemeClr>
              </a:gs>
              <a:gs pos="88000">
                <a:schemeClr val="accent4">
                  <a:tint val="81000"/>
                  <a:satMod val="109000"/>
                  <a:lumMod val="105000"/>
                </a:schemeClr>
              </a:gs>
            </a:gsLst>
            <a:lin ang="8100000" scaled="1"/>
            <a:tileRect/>
          </a:gradFill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Vary pace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CB46ED-6A35-4D55-8F6F-5896A41DFF9C}"/>
              </a:ext>
            </a:extLst>
          </p:cNvPr>
          <p:cNvSpPr txBox="1"/>
          <p:nvPr/>
        </p:nvSpPr>
        <p:spPr>
          <a:xfrm>
            <a:off x="4034580" y="5400156"/>
            <a:ext cx="6157450" cy="8540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Change task(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258D3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20 min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)</a:t>
            </a:r>
          </a:p>
        </p:txBody>
      </p:sp>
      <p:sp>
        <p:nvSpPr>
          <p:cNvPr id="23" name="Action Button: Go to Beginning 2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199F95C-1AAF-4370-A105-DEEA4CB5BC30}"/>
              </a:ext>
            </a:extLst>
          </p:cNvPr>
          <p:cNvSpPr/>
          <p:nvPr/>
        </p:nvSpPr>
        <p:spPr>
          <a:xfrm>
            <a:off x="3840327" y="1900953"/>
            <a:ext cx="893978" cy="839887"/>
          </a:xfrm>
          <a:prstGeom prst="actionButtonBeginning">
            <a:avLst/>
          </a:prstGeom>
          <a:solidFill>
            <a:schemeClr val="accent4"/>
          </a:solidFill>
          <a:ln w="28575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Arrow: Curved Left 2">
            <a:extLst>
              <a:ext uri="{FF2B5EF4-FFF2-40B4-BE49-F238E27FC236}">
                <a16:creationId xmlns:a16="http://schemas.microsoft.com/office/drawing/2014/main" id="{B5262A9E-4F27-462A-8A1E-BFD73379C160}"/>
              </a:ext>
            </a:extLst>
          </p:cNvPr>
          <p:cNvSpPr/>
          <p:nvPr/>
        </p:nvSpPr>
        <p:spPr>
          <a:xfrm>
            <a:off x="10435771" y="4792080"/>
            <a:ext cx="731520" cy="1216152"/>
          </a:xfrm>
          <a:prstGeom prst="curvedLeftArrow">
            <a:avLst>
              <a:gd name="adj1" fmla="val 25000"/>
              <a:gd name="adj2" fmla="val 83125"/>
              <a:gd name="adj3" fmla="val 25000"/>
            </a:avLst>
          </a:prstGeom>
          <a:solidFill>
            <a:schemeClr val="accent4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50CE72C7-9F49-49B9-9A35-A20C61BABA99}"/>
              </a:ext>
            </a:extLst>
          </p:cNvPr>
          <p:cNvSpPr/>
          <p:nvPr/>
        </p:nvSpPr>
        <p:spPr>
          <a:xfrm rot="949888">
            <a:off x="5209612" y="2817422"/>
            <a:ext cx="940697" cy="1216152"/>
          </a:xfrm>
          <a:prstGeom prst="verticalScroll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" name="Graphic 9" descr="Alarm Ringing with solid fill">
            <a:extLst>
              <a:ext uri="{FF2B5EF4-FFF2-40B4-BE49-F238E27FC236}">
                <a16:creationId xmlns:a16="http://schemas.microsoft.com/office/drawing/2014/main" id="{FC4229BE-D1AB-4CEC-8419-577CC2E25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4742" y="5036827"/>
            <a:ext cx="914400" cy="914400"/>
          </a:xfrm>
          <a:prstGeom prst="rect">
            <a:avLst/>
          </a:prstGeom>
        </p:spPr>
      </p:pic>
      <p:pic>
        <p:nvPicPr>
          <p:cNvPr id="14" name="Graphic 13" descr="Address Book outline">
            <a:extLst>
              <a:ext uri="{FF2B5EF4-FFF2-40B4-BE49-F238E27FC236}">
                <a16:creationId xmlns:a16="http://schemas.microsoft.com/office/drawing/2014/main" id="{C1BAF2CD-B1C3-4A0E-8D70-E299AFF00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58870">
            <a:off x="5140282" y="2971800"/>
            <a:ext cx="914400" cy="914400"/>
          </a:xfrm>
          <a:prstGeom prst="rect">
            <a:avLst/>
          </a:prstGeom>
        </p:spPr>
      </p:pic>
      <p:pic>
        <p:nvPicPr>
          <p:cNvPr id="16" name="Graphic 15" descr="Artificial Intelligence with solid fill">
            <a:extLst>
              <a:ext uri="{FF2B5EF4-FFF2-40B4-BE49-F238E27FC236}">
                <a16:creationId xmlns:a16="http://schemas.microsoft.com/office/drawing/2014/main" id="{DC01F48E-47C5-49C9-AE2E-768B752300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82760">
            <a:off x="12234092" y="2302445"/>
            <a:ext cx="914400" cy="914400"/>
          </a:xfrm>
          <a:prstGeom prst="rect">
            <a:avLst/>
          </a:prstGeom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2ED4BDD1-1367-4012-B971-D72702CED2CD}"/>
              </a:ext>
            </a:extLst>
          </p:cNvPr>
          <p:cNvSpPr/>
          <p:nvPr/>
        </p:nvSpPr>
        <p:spPr>
          <a:xfrm>
            <a:off x="9394777" y="1605197"/>
            <a:ext cx="1280012" cy="685800"/>
          </a:xfrm>
          <a:prstGeom prst="cloudCallout">
            <a:avLst>
              <a:gd name="adj1" fmla="val 47202"/>
              <a:gd name="adj2" fmla="val 58267"/>
            </a:avLst>
          </a:prstGeom>
          <a:gradFill>
            <a:gsLst>
              <a:gs pos="0">
                <a:schemeClr val="accent4"/>
              </a:gs>
              <a:gs pos="46000">
                <a:schemeClr val="accent4">
                  <a:lumMod val="60000"/>
                  <a:lumOff val="40000"/>
                </a:schemeClr>
              </a:gs>
              <a:gs pos="83000">
                <a:schemeClr val="accent4">
                  <a:lumMod val="20000"/>
                  <a:lumOff val="80000"/>
                </a:schemeClr>
              </a:gs>
              <a:gs pos="100000">
                <a:schemeClr val="tx1"/>
              </a:gs>
            </a:gsLst>
            <a:path path="rect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4FF79E-3E37-493D-A281-447AFFB46C01}"/>
              </a:ext>
            </a:extLst>
          </p:cNvPr>
          <p:cNvSpPr txBox="1"/>
          <p:nvPr/>
        </p:nvSpPr>
        <p:spPr>
          <a:xfrm>
            <a:off x="9296954" y="1731837"/>
            <a:ext cx="163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iller" panose="04020404031007020602" pitchFamily="82" charset="0"/>
                <a:ea typeface="+mn-ea"/>
                <a:cs typeface="+mn-cs"/>
              </a:rPr>
              <a:t>FUN</a:t>
            </a:r>
          </a:p>
        </p:txBody>
      </p:sp>
    </p:spTree>
    <p:extLst>
      <p:ext uri="{BB962C8B-B14F-4D97-AF65-F5344CB8AC3E}">
        <p14:creationId xmlns:p14="http://schemas.microsoft.com/office/powerpoint/2010/main" val="257904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colorTemperature colorTemp="4364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890504-F1F6-4DF9-8385-A60FC189F2DE}"/>
              </a:ext>
            </a:extLst>
          </p:cNvPr>
          <p:cNvSpPr txBox="1"/>
          <p:nvPr/>
        </p:nvSpPr>
        <p:spPr>
          <a:xfrm>
            <a:off x="1253613" y="49077"/>
            <a:ext cx="6105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MODIFICATION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C612A8-BEA1-49C0-98D8-A1962B217A7F}"/>
              </a:ext>
            </a:extLst>
          </p:cNvPr>
          <p:cNvSpPr txBox="1"/>
          <p:nvPr/>
        </p:nvSpPr>
        <p:spPr>
          <a:xfrm>
            <a:off x="3259394" y="687439"/>
            <a:ext cx="6105832" cy="6463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76200" dist="11684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B258D3">
                    <a:lumMod val="75000"/>
                  </a:srgbClr>
                </a:solidFill>
                <a:effectLst>
                  <a:reflection blurRad="101600" stA="45000" endPos="65000" dist="50800" dir="5400000" sy="-100000" algn="bl" rotWithShape="0"/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CLASSROOM ENVIRONMENT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6DFF856-F990-4C8C-903A-3D78F75A5D41}"/>
              </a:ext>
            </a:extLst>
          </p:cNvPr>
          <p:cNvSpPr txBox="1">
            <a:spLocks/>
          </p:cNvSpPr>
          <p:nvPr/>
        </p:nvSpPr>
        <p:spPr>
          <a:xfrm>
            <a:off x="3659571" y="3060946"/>
            <a:ext cx="4872858" cy="673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Wingdings" pitchFamily="2" charset="2"/>
              <a:buChar char="ü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Set time limits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A2A117-6D9E-41B0-A98E-6E5EE2908B9F}"/>
              </a:ext>
            </a:extLst>
          </p:cNvPr>
          <p:cNvSpPr txBox="1"/>
          <p:nvPr/>
        </p:nvSpPr>
        <p:spPr>
          <a:xfrm>
            <a:off x="2678823" y="4056340"/>
            <a:ext cx="6105832" cy="8540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</p:spPr>
        <p:txBody>
          <a:bodyPr wrap="square">
            <a:spAutoFit/>
          </a:bodyPr>
          <a:lstStyle/>
          <a:p>
            <a:pPr marL="1657350" marR="0" lvl="3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Change seating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CFF08-9530-4A95-82FA-373D8677EE94}"/>
              </a:ext>
            </a:extLst>
          </p:cNvPr>
          <p:cNvSpPr txBox="1"/>
          <p:nvPr/>
        </p:nvSpPr>
        <p:spPr>
          <a:xfrm>
            <a:off x="2985028" y="2046063"/>
            <a:ext cx="7873063" cy="8540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Movement opportunities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699F51-1523-4E59-BB36-7C7B71B5C156}"/>
              </a:ext>
            </a:extLst>
          </p:cNvPr>
          <p:cNvSpPr txBox="1"/>
          <p:nvPr/>
        </p:nvSpPr>
        <p:spPr>
          <a:xfrm>
            <a:off x="2654007" y="5131849"/>
            <a:ext cx="8073454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Visually pleasing classroom</a:t>
            </a:r>
          </a:p>
        </p:txBody>
      </p:sp>
    </p:spTree>
    <p:extLst>
      <p:ext uri="{BB962C8B-B14F-4D97-AF65-F5344CB8AC3E}">
        <p14:creationId xmlns:p14="http://schemas.microsoft.com/office/powerpoint/2010/main" val="3450053488"/>
      </p:ext>
    </p:extLst>
  </p:cSld>
  <p:clrMapOvr>
    <a:masterClrMapping/>
  </p:clrMapOvr>
  <p:transition spd="slow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10C7C-6F3B-C34B-B219-129E7BB3C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87" y="6129047"/>
            <a:ext cx="3682950" cy="685800"/>
          </a:xfrm>
          <a:effectLst>
            <a:reflection blurRad="6350" endPos="47000" dir="5400000" sy="-100000" algn="bl" rotWithShape="0"/>
          </a:effectLst>
        </p:spPr>
        <p:txBody>
          <a:bodyPr>
            <a:normAutofit/>
          </a:bodyPr>
          <a:lstStyle/>
          <a:p>
            <a:pPr algn="ctr"/>
            <a:r>
              <a:rPr lang="en-US" sz="2400" b="1" i="1" dirty="0">
                <a:latin typeface="American Typewriter" panose="02090604020004020304" pitchFamily="18" charset="77"/>
              </a:rPr>
              <a:t>Adaptation: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DA0B16-D96A-C145-8878-7351073EE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887744">
            <a:off x="4773601" y="1837071"/>
            <a:ext cx="3050291" cy="685800"/>
          </a:xfrm>
          <a:effectLst/>
        </p:spPr>
        <p:txBody>
          <a:bodyPr/>
          <a:lstStyle/>
          <a:p>
            <a:r>
              <a:rPr lang="en-US" sz="4400" b="1" u="sng" dirty="0">
                <a:solidFill>
                  <a:schemeClr val="accent4"/>
                </a:solidFill>
              </a:rPr>
              <a:t>Teaching</a:t>
            </a:r>
            <a:r>
              <a:rPr lang="en-US" sz="4400" b="1" u="sng" dirty="0">
                <a:noFill/>
              </a:rPr>
              <a:t> </a:t>
            </a:r>
            <a:r>
              <a:rPr lang="en-US" sz="4400" b="1" u="sng" dirty="0">
                <a:solidFill>
                  <a:schemeClr val="accent4"/>
                </a:solidFill>
              </a:rPr>
              <a:t>strategies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B1AF96-9E6E-8A42-A2E8-C95838D078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60888" y="477579"/>
            <a:ext cx="3532408" cy="1702392"/>
          </a:xfrm>
          <a:gradFill>
            <a:gsLst>
              <a:gs pos="0">
                <a:schemeClr val="tx2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solidFill>
              <a:schemeClr val="accent2"/>
            </a:solidFill>
            <a:prstDash val="sysDash"/>
          </a:ln>
        </p:spPr>
        <p:txBody>
          <a:bodyPr>
            <a:noAutofit/>
          </a:bodyPr>
          <a:lstStyle/>
          <a:p>
            <a:pPr marL="742950" lvl="1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400" dirty="0">
                <a:solidFill>
                  <a:srgbClr val="0070C0"/>
                </a:solidFill>
                <a:latin typeface="American Typewriter" panose="02090604020004020304" pitchFamily="18" charset="77"/>
              </a:rPr>
              <a:t>Re-state concepts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1BD041-961C-42A9-BE76-85B58AC07C09}"/>
              </a:ext>
            </a:extLst>
          </p:cNvPr>
          <p:cNvSpPr txBox="1"/>
          <p:nvPr/>
        </p:nvSpPr>
        <p:spPr>
          <a:xfrm>
            <a:off x="4547918" y="3602871"/>
            <a:ext cx="2839569" cy="2516073"/>
          </a:xfrm>
          <a:prstGeom prst="rect">
            <a:avLst/>
          </a:prstGeom>
          <a:gradFill>
            <a:gsLst>
              <a:gs pos="0">
                <a:schemeClr val="tx2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solidFill>
              <a:schemeClr val="accent2"/>
            </a:solidFill>
            <a:prstDash val="sysDash"/>
          </a:ln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Teach mnemonic devices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C11511-A9ED-4A51-8310-8F8F6CEB88E0}"/>
              </a:ext>
            </a:extLst>
          </p:cNvPr>
          <p:cNvSpPr txBox="1"/>
          <p:nvPr/>
        </p:nvSpPr>
        <p:spPr>
          <a:xfrm>
            <a:off x="8160045" y="3173739"/>
            <a:ext cx="3050292" cy="1685077"/>
          </a:xfrm>
          <a:prstGeom prst="rect">
            <a:avLst/>
          </a:prstGeom>
          <a:gradFill>
            <a:gsLst>
              <a:gs pos="0">
                <a:schemeClr val="tx2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solidFill>
              <a:srgbClr val="FFC000"/>
            </a:solidFill>
            <a:prstDash val="sysDash"/>
          </a:ln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Chunk material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099AA1-017E-47F9-A283-83F3CDA660E6}"/>
              </a:ext>
            </a:extLst>
          </p:cNvPr>
          <p:cNvSpPr txBox="1"/>
          <p:nvPr/>
        </p:nvSpPr>
        <p:spPr>
          <a:xfrm>
            <a:off x="1480309" y="274725"/>
            <a:ext cx="2777164" cy="1685077"/>
          </a:xfrm>
          <a:prstGeom prst="rect">
            <a:avLst/>
          </a:prstGeom>
          <a:gradFill>
            <a:gsLst>
              <a:gs pos="0">
                <a:schemeClr val="tx2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Key points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51039-9A06-47B3-8407-DBA833814C8D}"/>
              </a:ext>
            </a:extLst>
          </p:cNvPr>
          <p:cNvSpPr txBox="1"/>
          <p:nvPr/>
        </p:nvSpPr>
        <p:spPr>
          <a:xfrm>
            <a:off x="725064" y="2760332"/>
            <a:ext cx="3050292" cy="1685077"/>
          </a:xfrm>
          <a:prstGeom prst="rect">
            <a:avLst/>
          </a:prstGeom>
          <a:gradFill>
            <a:gsLst>
              <a:gs pos="0">
                <a:schemeClr val="tx2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solidFill>
              <a:schemeClr val="accent2"/>
            </a:solidFill>
            <a:prstDash val="sysDash"/>
          </a:ln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Signal to focus</a:t>
            </a:r>
          </a:p>
        </p:txBody>
      </p:sp>
    </p:spTree>
    <p:extLst>
      <p:ext uri="{BB962C8B-B14F-4D97-AF65-F5344CB8AC3E}">
        <p14:creationId xmlns:p14="http://schemas.microsoft.com/office/powerpoint/2010/main" val="80668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5FB611-79C5-454F-8964-D73289581CFC}"/>
              </a:ext>
            </a:extLst>
          </p:cNvPr>
          <p:cNvSpPr txBox="1"/>
          <p:nvPr/>
        </p:nvSpPr>
        <p:spPr>
          <a:xfrm>
            <a:off x="2238068" y="87871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MODIFICATION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64581-AE6D-4D75-8BC7-C56FE846FD85}"/>
              </a:ext>
            </a:extLst>
          </p:cNvPr>
          <p:cNvSpPr txBox="1"/>
          <p:nvPr/>
        </p:nvSpPr>
        <p:spPr>
          <a:xfrm>
            <a:off x="3948881" y="585997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B258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TEACHING STRATEGIES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1DF604-D1F5-470F-9947-1891A4A5FD6A}"/>
              </a:ext>
            </a:extLst>
          </p:cNvPr>
          <p:cNvSpPr txBox="1"/>
          <p:nvPr/>
        </p:nvSpPr>
        <p:spPr>
          <a:xfrm>
            <a:off x="1885665" y="2281274"/>
            <a:ext cx="6098458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Hands-on activities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F1BBC-BFD6-44FE-9651-44AEDC3E397C}"/>
              </a:ext>
            </a:extLst>
          </p:cNvPr>
          <p:cNvSpPr txBox="1"/>
          <p:nvPr/>
        </p:nvSpPr>
        <p:spPr>
          <a:xfrm>
            <a:off x="1885665" y="1525109"/>
            <a:ext cx="6098458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Cue students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B16236-CCDC-420A-A308-4BFF0C6C8BDB}"/>
              </a:ext>
            </a:extLst>
          </p:cNvPr>
          <p:cNvSpPr txBox="1"/>
          <p:nvPr/>
        </p:nvSpPr>
        <p:spPr>
          <a:xfrm>
            <a:off x="1885665" y="3894050"/>
            <a:ext cx="6098458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Daily routine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9ACA2B-73E1-4385-80B8-21BEAB5822D2}"/>
              </a:ext>
            </a:extLst>
          </p:cNvPr>
          <p:cNvSpPr txBox="1"/>
          <p:nvPr/>
        </p:nvSpPr>
        <p:spPr>
          <a:xfrm>
            <a:off x="1885665" y="4611342"/>
            <a:ext cx="6098458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Check progress often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E9CA7-9621-4F7B-A6A5-E0BB58355172}"/>
              </a:ext>
            </a:extLst>
          </p:cNvPr>
          <p:cNvSpPr txBox="1"/>
          <p:nvPr/>
        </p:nvSpPr>
        <p:spPr>
          <a:xfrm>
            <a:off x="1885667" y="3135354"/>
            <a:ext cx="9782629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Advance warning of transition </a:t>
            </a:r>
          </a:p>
        </p:txBody>
      </p:sp>
    </p:spTree>
    <p:extLst>
      <p:ext uri="{BB962C8B-B14F-4D97-AF65-F5344CB8AC3E}">
        <p14:creationId xmlns:p14="http://schemas.microsoft.com/office/powerpoint/2010/main" val="181617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29391D-65C1-43AE-95BB-C2CFC839E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806" y="1298781"/>
            <a:ext cx="3182388" cy="1140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8F43D5-13D8-4D5A-98EE-3E7F45F5F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61" y="868976"/>
            <a:ext cx="3200677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7C50A-7569-4711-AEA6-DDC2D2016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0358" y="769056"/>
            <a:ext cx="3194581" cy="1140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41DC71-4B23-4F2A-9F0D-8EA599ADFA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468" y="1558139"/>
            <a:ext cx="3414056" cy="3475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53CCF2-223D-408E-AC11-A31969DCFB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4806" y="2333840"/>
            <a:ext cx="3225064" cy="3828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52A3D0-23B1-4426-8131-DDB7458ACA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0138" y="1868806"/>
            <a:ext cx="3334801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45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54D45-7862-41C3-AB3E-8403E35A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dirty="0">
                <a:ln>
                  <a:solidFill>
                    <a:srgbClr val="333333"/>
                  </a:solidFill>
                </a:ln>
                <a:solidFill>
                  <a:schemeClr val="tx2"/>
                </a:solidFill>
                <a:latin typeface="Jokerman" panose="04090605060D06020702" pitchFamily="82" charset="0"/>
              </a:rPr>
              <a:t>What have you learned?</a:t>
            </a:r>
          </a:p>
        </p:txBody>
      </p:sp>
      <p:pic>
        <p:nvPicPr>
          <p:cNvPr id="4" name="Picture 3" descr="A drawing of a flower&#10;&#10;Description automatically generated with medium confidence">
            <a:extLst>
              <a:ext uri="{FF2B5EF4-FFF2-40B4-BE49-F238E27FC236}">
                <a16:creationId xmlns:a16="http://schemas.microsoft.com/office/drawing/2014/main" id="{09F1CA65-5ACB-4B41-B9A2-CD66D23E5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24090" y="2449670"/>
            <a:ext cx="5540643" cy="41090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  <a:softEdge rad="63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7C6B60-BA67-4114-94C7-D0C7722C7474}"/>
              </a:ext>
            </a:extLst>
          </p:cNvPr>
          <p:cNvSpPr txBox="1"/>
          <p:nvPr/>
        </p:nvSpPr>
        <p:spPr>
          <a:xfrm>
            <a:off x="5227984" y="7059725"/>
            <a:ext cx="49465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 tooltip="http://singanewsongpoetry.blogspot.com/2013/03/home-drawn-spring-alphabet.html"/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4" tooltip="https://creativecommons.org/licenses/by/3.0/"/>
              </a:rPr>
              <a:t>CC BY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8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4270" y="0"/>
            <a:ext cx="9947413" cy="5259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Objectives:</a:t>
            </a:r>
            <a:endParaRPr lang="en-US" sz="24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do we create a positive learning environment through</a:t>
            </a:r>
          </a:p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classroom modification?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do we create interest through adapting assignments and </a:t>
            </a:r>
          </a:p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changing teaching strategies?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do we move short-term knowledge  into long-term memory through student engagement?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628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7000"/>
            <a:duotone>
              <a:prstClr val="black"/>
              <a:schemeClr val="accent5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ACD28B-6D7C-4C73-8847-98D85BF82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315" y="1430500"/>
            <a:ext cx="7324531" cy="40838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9439813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37C7301-156F-405E-9E67-90AD80B0E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6" b="13630"/>
          <a:stretch/>
        </p:blipFill>
        <p:spPr bwMode="auto">
          <a:xfrm>
            <a:off x="2958937" y="663550"/>
            <a:ext cx="7192588" cy="5673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Culturenik Hilary Hinton Ziglar Determined to Learn Inspirational Motivational Speaker Author Celebrity Quote Classroom Print (Unframed 12x12 Poster)">
            <a:extLst>
              <a:ext uri="{FF2B5EF4-FFF2-40B4-BE49-F238E27FC236}">
                <a16:creationId xmlns:a16="http://schemas.microsoft.com/office/drawing/2014/main" id="{8ACFA3C2-822C-4876-8279-50F0923561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88043" y="521043"/>
            <a:ext cx="4423719" cy="442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EE33544C-D891-4095-856E-34DE33FE7C9B}"/>
              </a:ext>
            </a:extLst>
          </p:cNvPr>
          <p:cNvSpPr/>
          <p:nvPr/>
        </p:nvSpPr>
        <p:spPr>
          <a:xfrm>
            <a:off x="372533" y="778934"/>
            <a:ext cx="2476843" cy="1490134"/>
          </a:xfrm>
          <a:prstGeom prst="wedgeEllipseCallout">
            <a:avLst>
              <a:gd name="adj1" fmla="val 48859"/>
              <a:gd name="adj2" fmla="val 10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_Zig Ziglar once said:_</a:t>
            </a:r>
          </a:p>
        </p:txBody>
      </p:sp>
    </p:spTree>
    <p:extLst>
      <p:ext uri="{BB962C8B-B14F-4D97-AF65-F5344CB8AC3E}">
        <p14:creationId xmlns:p14="http://schemas.microsoft.com/office/powerpoint/2010/main" val="18190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1AD820F-DDC3-4A53-B0A7-07B92FD4C1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8003408"/>
              </p:ext>
            </p:extLst>
          </p:nvPr>
        </p:nvGraphicFramePr>
        <p:xfrm>
          <a:off x="246399" y="645510"/>
          <a:ext cx="10703823" cy="47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Wow Gummy Monsters">
            <a:extLst>
              <a:ext uri="{FF2B5EF4-FFF2-40B4-BE49-F238E27FC236}">
                <a16:creationId xmlns:a16="http://schemas.microsoft.com/office/drawing/2014/main" id="{0056A63D-1DE7-49B2-A050-A4F255AFE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437" y="4297840"/>
            <a:ext cx="2306535" cy="2306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267665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32722277-8243-4E6B-B4E0-158738FC30CE}"/>
              </a:ext>
            </a:extLst>
          </p:cNvPr>
          <p:cNvSpPr/>
          <p:nvPr/>
        </p:nvSpPr>
        <p:spPr>
          <a:xfrm rot="20735078">
            <a:off x="695989" y="710839"/>
            <a:ext cx="2409371" cy="2351314"/>
          </a:xfrm>
          <a:prstGeom prst="flowChartAlternateProcess">
            <a:avLst/>
          </a:prstGeom>
          <a:solidFill>
            <a:srgbClr val="2214DE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06403A05-77D3-4995-B8CC-500F00E1BA15}"/>
              </a:ext>
            </a:extLst>
          </p:cNvPr>
          <p:cNvSpPr/>
          <p:nvPr/>
        </p:nvSpPr>
        <p:spPr>
          <a:xfrm rot="739981">
            <a:off x="8761318" y="880686"/>
            <a:ext cx="2293256" cy="2217057"/>
          </a:xfrm>
          <a:prstGeom prst="flowChartAlternateProcess">
            <a:avLst/>
          </a:prstGeom>
          <a:solidFill>
            <a:srgbClr val="D63AB8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</a:t>
            </a:r>
            <a:endParaRPr lang="en-US" sz="9600" dirty="0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FA71FD38-99B6-4825-99B4-2EDEFEC6BB26}"/>
              </a:ext>
            </a:extLst>
          </p:cNvPr>
          <p:cNvSpPr/>
          <p:nvPr/>
        </p:nvSpPr>
        <p:spPr>
          <a:xfrm rot="21411154">
            <a:off x="4568924" y="600271"/>
            <a:ext cx="2409371" cy="2217057"/>
          </a:xfrm>
          <a:prstGeom prst="flowChartAlternateProcess">
            <a:avLst/>
          </a:prstGeom>
          <a:solidFill>
            <a:srgbClr val="29E75B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65D49B-71F0-49EC-A0AF-1249A17B2D74}"/>
              </a:ext>
            </a:extLst>
          </p:cNvPr>
          <p:cNvSpPr/>
          <p:nvPr/>
        </p:nvSpPr>
        <p:spPr>
          <a:xfrm rot="20805101">
            <a:off x="1427759" y="1048635"/>
            <a:ext cx="9733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D9FB6F-CD61-4C44-ADA5-6B7F3879DB03}"/>
              </a:ext>
            </a:extLst>
          </p:cNvPr>
          <p:cNvSpPr/>
          <p:nvPr/>
        </p:nvSpPr>
        <p:spPr>
          <a:xfrm>
            <a:off x="5238370" y="957991"/>
            <a:ext cx="12754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91823604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8C54C4-8424-47A5-9CFE-F2C41E52D021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>
                <a:latin typeface="+mj-lt"/>
                <a:ea typeface="+mj-ea"/>
                <a:cs typeface="+mj-cs"/>
              </a:rPr>
              <a:t>What do you </a:t>
            </a:r>
            <a:r>
              <a:rPr lang="en-US" sz="3800" b="1" i="1">
                <a:ln>
                  <a:solidFill>
                    <a:schemeClr val="tx1"/>
                  </a:solidFill>
                </a:ln>
                <a:effectLst>
                  <a:reflection stA="99000" endPos="65000" dist="50800" dir="5400000" sy="-100000" algn="bl" rotWithShape="0"/>
                </a:effectLst>
                <a:latin typeface="+mj-lt"/>
                <a:ea typeface="+mj-ea"/>
                <a:cs typeface="+mj-cs"/>
              </a:rPr>
              <a:t>KNOW</a:t>
            </a:r>
            <a:r>
              <a:rPr lang="en-US" sz="3800" b="1">
                <a:ln>
                  <a:solidFill>
                    <a:schemeClr val="tx1"/>
                  </a:solidFill>
                </a:ln>
                <a:effectLst>
                  <a:reflection stA="99000" endPos="65000" dist="50800" dir="5400000" sy="-100000" algn="bl" rotWithShape="0"/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>
                <a:latin typeface="+mj-lt"/>
                <a:ea typeface="+mj-ea"/>
                <a:cs typeface="+mj-cs"/>
              </a:rPr>
              <a:t>about adapting and modifying activities?</a:t>
            </a:r>
          </a:p>
        </p:txBody>
      </p:sp>
      <p:sp>
        <p:nvSpPr>
          <p:cNvPr id="5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F4CBA46-E678-4AE4-A6B8-08051B68F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082" r="1" b="8884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4078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BD9D1D8-4DBE-44E2-A516-355B22E807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925539"/>
              </p:ext>
            </p:extLst>
          </p:nvPr>
        </p:nvGraphicFramePr>
        <p:xfrm>
          <a:off x="428625" y="1595535"/>
          <a:ext cx="9715499" cy="243353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accent5">
                      <a:lumMod val="75000"/>
                    </a:schemeClr>
                  </a:outerShdw>
                </a:effectLst>
                <a:tableStyleId>{5C22544A-7EE6-4342-B048-85BDC9FD1C3A}</a:tableStyleId>
              </a:tblPr>
              <a:tblGrid>
                <a:gridCol w="3197167">
                  <a:extLst>
                    <a:ext uri="{9D8B030D-6E8A-4147-A177-3AD203B41FA5}">
                      <a16:colId xmlns:a16="http://schemas.microsoft.com/office/drawing/2014/main" val="1065551724"/>
                    </a:ext>
                  </a:extLst>
                </a:gridCol>
                <a:gridCol w="3259166">
                  <a:extLst>
                    <a:ext uri="{9D8B030D-6E8A-4147-A177-3AD203B41FA5}">
                      <a16:colId xmlns:a16="http://schemas.microsoft.com/office/drawing/2014/main" val="967243837"/>
                    </a:ext>
                  </a:extLst>
                </a:gridCol>
                <a:gridCol w="3259166">
                  <a:extLst>
                    <a:ext uri="{9D8B030D-6E8A-4147-A177-3AD203B41FA5}">
                      <a16:colId xmlns:a16="http://schemas.microsoft.com/office/drawing/2014/main" val="1528517094"/>
                    </a:ext>
                  </a:extLst>
                </a:gridCol>
              </a:tblGrid>
              <a:tr h="2433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Assignments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Classroom Environment</a:t>
                      </a: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Teaching Strategies</a:t>
                      </a: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857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CBF14A1-04CE-4EB1-813D-DA5F6D8787A6}"/>
              </a:ext>
            </a:extLst>
          </p:cNvPr>
          <p:cNvSpPr txBox="1"/>
          <p:nvPr/>
        </p:nvSpPr>
        <p:spPr>
          <a:xfrm>
            <a:off x="1371600" y="543997"/>
            <a:ext cx="80883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Modification/Adaptation Strategies</a:t>
            </a:r>
            <a:endParaRPr lang="en-US" sz="36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4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378" y="915815"/>
            <a:ext cx="7448550" cy="44481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72222" y="359817"/>
            <a:ext cx="5352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dirty="0">
                <a:solidFill>
                  <a:srgbClr val="212121"/>
                </a:solidFill>
                <a:latin typeface="helvetica neue"/>
              </a:rPr>
              <a:t> Bloom’s Taxonomy </a:t>
            </a:r>
            <a:r>
              <a:rPr lang="en-US" b="1" dirty="0">
                <a:solidFill>
                  <a:srgbClr val="212121"/>
                </a:solidFill>
                <a:highlight>
                  <a:srgbClr val="FF00FF"/>
                </a:highlight>
                <a:latin typeface="helvetica neue"/>
              </a:rPr>
              <a:t>Verbs</a:t>
            </a:r>
            <a:r>
              <a:rPr lang="en-US" b="1" dirty="0">
                <a:solidFill>
                  <a:srgbClr val="212121"/>
                </a:solidFill>
                <a:latin typeface="helvetica neue"/>
              </a:rPr>
              <a:t> For Critical Thinking</a:t>
            </a:r>
            <a:endParaRPr lang="en-US" b="1" i="0" dirty="0">
              <a:solidFill>
                <a:srgbClr val="212121"/>
              </a:solidFill>
              <a:effectLst/>
              <a:latin typeface="helvetica neue"/>
            </a:endParaRPr>
          </a:p>
        </p:txBody>
      </p:sp>
      <p:pic>
        <p:nvPicPr>
          <p:cNvPr id="7" name="Graphic 6" descr="Caret Left with solid fill">
            <a:extLst>
              <a:ext uri="{FF2B5EF4-FFF2-40B4-BE49-F238E27FC236}">
                <a16:creationId xmlns:a16="http://schemas.microsoft.com/office/drawing/2014/main" id="{BCC62E5B-8653-4EAC-BCF8-0712E7652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9405" y="2225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3193</TotalTime>
  <Words>217</Words>
  <Application>Microsoft Office PowerPoint</Application>
  <PresentationFormat>Widescreen</PresentationFormat>
  <Paragraphs>72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American Typewriter</vt:lpstr>
      <vt:lpstr>Arial</vt:lpstr>
      <vt:lpstr>Calibri</vt:lpstr>
      <vt:lpstr>Calibri Light</vt:lpstr>
      <vt:lpstr>Cambria</vt:lpstr>
      <vt:lpstr>Chiller</vt:lpstr>
      <vt:lpstr>Felix Titling</vt:lpstr>
      <vt:lpstr>helvetica neue</vt:lpstr>
      <vt:lpstr>Jokerman</vt:lpstr>
      <vt:lpstr>Symbol</vt:lpstr>
      <vt:lpstr>Tw Cen MT</vt:lpstr>
      <vt:lpstr>Wingdings</vt:lpstr>
      <vt:lpstr>Office Theme</vt:lpstr>
      <vt:lpstr>Circuit</vt:lpstr>
      <vt:lpstr>Adult Learning 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Adaptation:</vt:lpstr>
      <vt:lpstr>PowerPoint Presentation</vt:lpstr>
      <vt:lpstr>adaptation:</vt:lpstr>
      <vt:lpstr>PowerPoint Presentation</vt:lpstr>
      <vt:lpstr>Adaptation:</vt:lpstr>
      <vt:lpstr>PowerPoint Presentation</vt:lpstr>
      <vt:lpstr>PowerPoint Presentation</vt:lpstr>
      <vt:lpstr>What have you learned?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Margi Cooper</dc:creator>
  <cp:lastModifiedBy>Susie McEachern-Lauer</cp:lastModifiedBy>
  <cp:revision>70</cp:revision>
  <dcterms:created xsi:type="dcterms:W3CDTF">2020-07-06T17:50:26Z</dcterms:created>
  <dcterms:modified xsi:type="dcterms:W3CDTF">2021-10-05T16:56:10Z</dcterms:modified>
</cp:coreProperties>
</file>