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256" r:id="rId2"/>
    <p:sldId id="276" r:id="rId3"/>
    <p:sldId id="257" r:id="rId4"/>
    <p:sldId id="266" r:id="rId5"/>
    <p:sldId id="263" r:id="rId6"/>
    <p:sldId id="275" r:id="rId7"/>
    <p:sldId id="278" r:id="rId8"/>
    <p:sldId id="264" r:id="rId9"/>
    <p:sldId id="277" r:id="rId10"/>
    <p:sldId id="258" r:id="rId11"/>
    <p:sldId id="260" r:id="rId12"/>
    <p:sldId id="265" r:id="rId13"/>
    <p:sldId id="267" r:id="rId14"/>
    <p:sldId id="268" r:id="rId15"/>
    <p:sldId id="269" r:id="rId16"/>
    <p:sldId id="270" r:id="rId17"/>
    <p:sldId id="271" r:id="rId18"/>
    <p:sldId id="272"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A6DF"/>
    <a:srgbClr val="0066A8"/>
    <a:srgbClr val="AA6728"/>
    <a:srgbClr val="924115"/>
    <a:srgbClr val="D15520"/>
    <a:srgbClr val="DE9028"/>
    <a:srgbClr val="679B41"/>
    <a:srgbClr val="316821"/>
    <a:srgbClr val="679BA5"/>
    <a:srgbClr val="004E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26"/>
      </p:cViewPr>
      <p:guideLst/>
    </p:cSldViewPr>
  </p:slid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E240C3-4A34-4640-B6F6-00E8B47447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B259A8-74EB-440B-8DD8-76C9966610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36472-7FC8-4193-82A0-C65DC4EA1699}" type="datetimeFigureOut">
              <a:rPr lang="en-US" smtClean="0"/>
              <a:t>11/3/2020</a:t>
            </a:fld>
            <a:endParaRPr lang="en-US"/>
          </a:p>
        </p:txBody>
      </p:sp>
      <p:sp>
        <p:nvSpPr>
          <p:cNvPr id="4" name="Footer Placeholder 3">
            <a:extLst>
              <a:ext uri="{FF2B5EF4-FFF2-40B4-BE49-F238E27FC236}">
                <a16:creationId xmlns:a16="http://schemas.microsoft.com/office/drawing/2014/main" id="{281532CF-3B20-4A6D-91BE-AC7470A4D0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95DEA9-B4BB-460F-B81F-34804A14C4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23F80E-613E-4926-9675-E763F36FAB37}" type="slidenum">
              <a:rPr lang="en-US" smtClean="0"/>
              <a:t>‹#›</a:t>
            </a:fld>
            <a:endParaRPr lang="en-US"/>
          </a:p>
        </p:txBody>
      </p:sp>
    </p:spTree>
    <p:extLst>
      <p:ext uri="{BB962C8B-B14F-4D97-AF65-F5344CB8AC3E}">
        <p14:creationId xmlns:p14="http://schemas.microsoft.com/office/powerpoint/2010/main" val="425651514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E20A82-3756-4DBE-969B-2BAFCB84C32E}"/>
              </a:ext>
            </a:extLst>
          </p:cNvPr>
          <p:cNvSpPr/>
          <p:nvPr userDrawn="1"/>
        </p:nvSpPr>
        <p:spPr>
          <a:xfrm>
            <a:off x="0" y="0"/>
            <a:ext cx="12192000" cy="881064"/>
          </a:xfrm>
          <a:prstGeom prst="rect">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9053A-30A4-439C-83FB-897660F85F36}"/>
              </a:ext>
            </a:extLst>
          </p:cNvPr>
          <p:cNvSpPr>
            <a:spLocks noGrp="1"/>
          </p:cNvSpPr>
          <p:nvPr>
            <p:ph type="ctrTitle"/>
          </p:nvPr>
        </p:nvSpPr>
        <p:spPr>
          <a:xfrm>
            <a:off x="1524000" y="1122363"/>
            <a:ext cx="9144000" cy="2387600"/>
          </a:xfrm>
        </p:spPr>
        <p:txBody>
          <a:bodyPr anchor="b"/>
          <a:lstStyle>
            <a:lvl1pPr algn="ctr">
              <a:defRPr sz="6000" b="1">
                <a:solidFill>
                  <a:srgbClr val="0066A8"/>
                </a:solidFill>
              </a:defRPr>
            </a:lvl1pPr>
          </a:lstStyle>
          <a:p>
            <a:r>
              <a:rPr lang="en-US" dirty="0"/>
              <a:t>Click to edit Master title style</a:t>
            </a:r>
          </a:p>
        </p:txBody>
      </p:sp>
      <p:sp>
        <p:nvSpPr>
          <p:cNvPr id="3" name="Subtitle 2">
            <a:extLst>
              <a:ext uri="{FF2B5EF4-FFF2-40B4-BE49-F238E27FC236}">
                <a16:creationId xmlns:a16="http://schemas.microsoft.com/office/drawing/2014/main" id="{C3111BA9-0CDB-4FCB-8749-CAB20B09965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6EF995D-35D3-412E-A0EB-229F6F3D742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11/3/2020</a:t>
            </a:fld>
            <a:endParaRPr lang="en-US" dirty="0"/>
          </a:p>
        </p:txBody>
      </p:sp>
      <p:sp>
        <p:nvSpPr>
          <p:cNvPr id="5" name="Footer Placeholder 4">
            <a:extLst>
              <a:ext uri="{FF2B5EF4-FFF2-40B4-BE49-F238E27FC236}">
                <a16:creationId xmlns:a16="http://schemas.microsoft.com/office/drawing/2014/main" id="{681D2E6D-2EDE-4638-B5F3-EAE7A8E674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7DB45E-31B2-498D-A38C-941A2533055A}"/>
              </a:ext>
            </a:extLst>
          </p:cNvPr>
          <p:cNvSpPr>
            <a:spLocks noGrp="1"/>
          </p:cNvSpPr>
          <p:nvPr>
            <p:ph type="sldNum" sz="quarter" idx="12"/>
          </p:nvPr>
        </p:nvSpPr>
        <p:spPr/>
        <p:txBody>
          <a:bodyPr/>
          <a:lstStyle>
            <a:lvl1pPr>
              <a:defRPr>
                <a:solidFill>
                  <a:schemeClr val="bg1">
                    <a:lumMod val="50000"/>
                  </a:schemeClr>
                </a:solidFill>
              </a:defRPr>
            </a:lvl1pPr>
          </a:lstStyle>
          <a:p>
            <a:fld id="{6A5D9758-F717-40A5-A5A2-7DB12EC6A1C9}" type="slidenum">
              <a:rPr lang="en-US" smtClean="0"/>
              <a:pPr/>
              <a:t>‹#›</a:t>
            </a:fld>
            <a:endParaRPr lang="en-US" dirty="0"/>
          </a:p>
        </p:txBody>
      </p:sp>
      <p:pic>
        <p:nvPicPr>
          <p:cNvPr id="19" name="Picture 18" descr="A close up of a sign&#10;&#10;Description automatically generated">
            <a:extLst>
              <a:ext uri="{FF2B5EF4-FFF2-40B4-BE49-F238E27FC236}">
                <a16:creationId xmlns:a16="http://schemas.microsoft.com/office/drawing/2014/main" id="{6A3A30BE-D9CE-4652-8176-E064AE10B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4941057"/>
            <a:ext cx="3531010" cy="1211334"/>
          </a:xfrm>
          <a:prstGeom prst="rect">
            <a:avLst/>
          </a:prstGeom>
        </p:spPr>
      </p:pic>
      <p:sp>
        <p:nvSpPr>
          <p:cNvPr id="25" name="Isosceles Triangle 24">
            <a:extLst>
              <a:ext uri="{FF2B5EF4-FFF2-40B4-BE49-F238E27FC236}">
                <a16:creationId xmlns:a16="http://schemas.microsoft.com/office/drawing/2014/main" id="{C409F019-1EF3-41D2-9798-EC95EA3F7F8B}"/>
              </a:ext>
            </a:extLst>
          </p:cNvPr>
          <p:cNvSpPr/>
          <p:nvPr userDrawn="1"/>
        </p:nvSpPr>
        <p:spPr>
          <a:xfrm rot="10800000">
            <a:off x="9525" y="0"/>
            <a:ext cx="1143000" cy="881064"/>
          </a:xfrm>
          <a:prstGeom prst="triangle">
            <a:avLst>
              <a:gd name="adj" fmla="val 51399"/>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37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11/3/2020</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spTree>
    <p:extLst>
      <p:ext uri="{BB962C8B-B14F-4D97-AF65-F5344CB8AC3E}">
        <p14:creationId xmlns:p14="http://schemas.microsoft.com/office/powerpoint/2010/main" val="384198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EB1B1-0323-498C-B113-BBEB11D8AEEF}"/>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71F40BAB-710E-472B-AAE5-3512347DF4B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75B4C6-ADD2-420C-B166-25CBF223A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0BCFD-6323-4244-9481-889D1722C2B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A3007D6-FA56-442D-AAAE-E794C8D694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5043F-31C9-4DD9-9AC9-79C43869B15F}"/>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11/3/2020</a:t>
            </a:fld>
            <a:endParaRPr lang="en-US" dirty="0"/>
          </a:p>
        </p:txBody>
      </p:sp>
      <p:sp>
        <p:nvSpPr>
          <p:cNvPr id="6" name="Footer Placeholder 5">
            <a:extLst>
              <a:ext uri="{FF2B5EF4-FFF2-40B4-BE49-F238E27FC236}">
                <a16:creationId xmlns:a16="http://schemas.microsoft.com/office/drawing/2014/main" id="{B74E4BE9-DE9B-47EC-90DB-D8B8BCB252D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2AA2F56D-BA5A-454B-8E46-FE1FD5938185}"/>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FBCDD844-4BDB-4BB4-94FC-46F11F57E9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901234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F83565-AC13-4689-87CD-5359AF5396B8}"/>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E305CF96-0131-4FE3-842F-1382CD4EE40E}"/>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A614A-F2DE-4C29-B2EA-759C095C7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63314-E9A2-4123-872D-9A870F79A6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6094FA-4650-4D2A-A572-EB7B644E33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9DEAA-849E-4F36-9213-80063747D2A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11/3/2020</a:t>
            </a:fld>
            <a:endParaRPr lang="en-US" dirty="0"/>
          </a:p>
        </p:txBody>
      </p:sp>
      <p:sp>
        <p:nvSpPr>
          <p:cNvPr id="6" name="Footer Placeholder 5">
            <a:extLst>
              <a:ext uri="{FF2B5EF4-FFF2-40B4-BE49-F238E27FC236}">
                <a16:creationId xmlns:a16="http://schemas.microsoft.com/office/drawing/2014/main" id="{7706D784-90F8-44E6-BA08-3AD085DB17B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6AC92FC4-41B0-4AFD-9CF7-7471FF395B3F}"/>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4AB8D95B-DFBC-4F18-972B-DCB01FF37D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334222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C62D-8ED6-4D1A-A863-4F92915AB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5E6371-8C9F-4C89-B781-79BC7135D6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307D8-8370-4A52-B0C7-7C816564087E}"/>
              </a:ext>
            </a:extLst>
          </p:cNvPr>
          <p:cNvSpPr>
            <a:spLocks noGrp="1"/>
          </p:cNvSpPr>
          <p:nvPr>
            <p:ph type="dt" sz="half" idx="10"/>
          </p:nvPr>
        </p:nvSpPr>
        <p:spPr/>
        <p:txBody>
          <a:bodyPr/>
          <a:lstStyle/>
          <a:p>
            <a:fld id="{2053334D-C731-4501-A5C8-C610FB6C1AE8}" type="datetimeFigureOut">
              <a:rPr lang="en-US" smtClean="0"/>
              <a:t>11/3/2020</a:t>
            </a:fld>
            <a:endParaRPr lang="en-US"/>
          </a:p>
        </p:txBody>
      </p:sp>
      <p:sp>
        <p:nvSpPr>
          <p:cNvPr id="5" name="Footer Placeholder 4">
            <a:extLst>
              <a:ext uri="{FF2B5EF4-FFF2-40B4-BE49-F238E27FC236}">
                <a16:creationId xmlns:a16="http://schemas.microsoft.com/office/drawing/2014/main" id="{77C50E87-CDFF-460F-B317-4D0A1B679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C431C-85A5-4B9F-B314-B79C045E2448}"/>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1568202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0D2DF-4D7B-46EB-BA00-3B430FB4E5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2E2C1-B9EB-479B-AACF-DF9B31AB0D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8917B-7D9E-49AA-A4A2-74BF61C89E02}"/>
              </a:ext>
            </a:extLst>
          </p:cNvPr>
          <p:cNvSpPr>
            <a:spLocks noGrp="1"/>
          </p:cNvSpPr>
          <p:nvPr>
            <p:ph type="dt" sz="half" idx="10"/>
          </p:nvPr>
        </p:nvSpPr>
        <p:spPr/>
        <p:txBody>
          <a:bodyPr/>
          <a:lstStyle/>
          <a:p>
            <a:fld id="{2053334D-C731-4501-A5C8-C610FB6C1AE8}" type="datetimeFigureOut">
              <a:rPr lang="en-US" smtClean="0"/>
              <a:t>11/3/2020</a:t>
            </a:fld>
            <a:endParaRPr lang="en-US"/>
          </a:p>
        </p:txBody>
      </p:sp>
      <p:sp>
        <p:nvSpPr>
          <p:cNvPr id="5" name="Footer Placeholder 4">
            <a:extLst>
              <a:ext uri="{FF2B5EF4-FFF2-40B4-BE49-F238E27FC236}">
                <a16:creationId xmlns:a16="http://schemas.microsoft.com/office/drawing/2014/main" id="{4F324D3D-1B39-4B00-8592-76A2AA73F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954B4-AB1A-4184-BFA6-7348BEBE1A5F}"/>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414910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solidFill>
                  <a:srgbClr val="0066A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lvl1pPr marL="228600" indent="-228600">
              <a:buClr>
                <a:srgbClr val="0066A8"/>
              </a:buClr>
              <a:buFont typeface="Arial" panose="020B0604020202020204" pitchFamily="34" charset="0"/>
              <a:buChar char="&gt;"/>
              <a:defRPr>
                <a:solidFill>
                  <a:schemeClr val="tx1">
                    <a:lumMod val="75000"/>
                    <a:lumOff val="25000"/>
                  </a:schemeClr>
                </a:solidFill>
              </a:defRPr>
            </a:lvl1pPr>
            <a:lvl2pPr>
              <a:buClr>
                <a:srgbClr val="0066A8"/>
              </a:buClr>
              <a:buSzPct val="120000"/>
              <a:defRPr>
                <a:solidFill>
                  <a:schemeClr val="tx1">
                    <a:lumMod val="75000"/>
                    <a:lumOff val="25000"/>
                  </a:schemeClr>
                </a:solidFill>
              </a:defRPr>
            </a:lvl2pPr>
            <a:lvl3pPr marL="1143000" indent="-228600">
              <a:buClr>
                <a:srgbClr val="0066A8"/>
              </a:buClr>
              <a:buFont typeface="Wingdings" panose="05000000000000000000" pitchFamily="2" charset="2"/>
              <a:buChar char="ü"/>
              <a:defRPr>
                <a:solidFill>
                  <a:schemeClr val="tx1">
                    <a:lumMod val="75000"/>
                    <a:lumOff val="25000"/>
                  </a:schemeClr>
                </a:solidFill>
              </a:defRPr>
            </a:lvl3pPr>
            <a:lvl4pPr marL="1657350" indent="-285750">
              <a:buClr>
                <a:srgbClr val="0066A8"/>
              </a:buClr>
              <a:buFont typeface="Wingdings" panose="05000000000000000000" pitchFamily="2" charset="2"/>
              <a:buChar char="§"/>
              <a:defRPr>
                <a:solidFill>
                  <a:schemeClr val="tx1">
                    <a:lumMod val="75000"/>
                    <a:lumOff val="25000"/>
                  </a:schemeClr>
                </a:solidFill>
              </a:defRPr>
            </a:lvl4pPr>
            <a:lvl5pPr>
              <a:buClr>
                <a:srgbClr val="0066A8"/>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p>
            <a:fld id="{2053334D-C731-4501-A5C8-C610FB6C1AE8}" type="datetimeFigureOut">
              <a:rPr lang="en-US" smtClean="0"/>
              <a:t>11/3/2020</a:t>
            </a:fld>
            <a:endParaRPr lang="en-US"/>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15" name="Picture 14" descr="A close up of a sign&#10;&#10;Description automatically generated">
            <a:extLst>
              <a:ext uri="{FF2B5EF4-FFF2-40B4-BE49-F238E27FC236}">
                <a16:creationId xmlns:a16="http://schemas.microsoft.com/office/drawing/2014/main" id="{A22C6E59-57E0-4A54-B601-54BCABB13AD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pic>
        <p:nvPicPr>
          <p:cNvPr id="10" name="Picture 9" descr="A close up of a logo&#10;&#10;Description automatically generated">
            <a:extLst>
              <a:ext uri="{FF2B5EF4-FFF2-40B4-BE49-F238E27FC236}">
                <a16:creationId xmlns:a16="http://schemas.microsoft.com/office/drawing/2014/main" id="{BA3DEC58-DD0D-489E-89D7-48B520FAF310}"/>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401300" y="5502"/>
            <a:ext cx="1790700" cy="6852498"/>
          </a:xfrm>
          <a:prstGeom prst="rect">
            <a:avLst/>
          </a:prstGeom>
        </p:spPr>
      </p:pic>
    </p:spTree>
    <p:extLst>
      <p:ext uri="{BB962C8B-B14F-4D97-AF65-F5344CB8AC3E}">
        <p14:creationId xmlns:p14="http://schemas.microsoft.com/office/powerpoint/2010/main" val="32509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BA77D3D-EB6C-470B-88D7-E88D973FCE77}"/>
              </a:ext>
            </a:extLst>
          </p:cNvPr>
          <p:cNvSpPr/>
          <p:nvPr userDrawn="1"/>
        </p:nvSpPr>
        <p:spPr>
          <a:xfrm>
            <a:off x="-3" y="6176964"/>
            <a:ext cx="12192003" cy="681036"/>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a:extLst>
              <a:ext uri="{FF2B5EF4-FFF2-40B4-BE49-F238E27FC236}">
                <a16:creationId xmlns:a16="http://schemas.microsoft.com/office/drawing/2014/main" id="{700E5B01-C69C-4201-9620-A4CEFAA25C48}"/>
              </a:ext>
            </a:extLst>
          </p:cNvPr>
          <p:cNvSpPr/>
          <p:nvPr userDrawn="1"/>
        </p:nvSpPr>
        <p:spPr>
          <a:xfrm rot="5400000">
            <a:off x="-75805" y="6262289"/>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11/3/2020</a:t>
            </a:fld>
            <a:endParaRPr lang="en-US" dirty="0"/>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22" name="Picture 21" descr="A close up of a sign&#10;&#10;Description automatically generated">
            <a:extLst>
              <a:ext uri="{FF2B5EF4-FFF2-40B4-BE49-F238E27FC236}">
                <a16:creationId xmlns:a16="http://schemas.microsoft.com/office/drawing/2014/main" id="{64E26A8A-3861-44FA-9F25-5209F3A55E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24987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8BE7-7E0D-4FE6-9A09-A01974DED0BA}"/>
              </a:ext>
            </a:extLst>
          </p:cNvPr>
          <p:cNvSpPr>
            <a:spLocks noGrp="1"/>
          </p:cNvSpPr>
          <p:nvPr>
            <p:ph type="title"/>
          </p:nvPr>
        </p:nvSpPr>
        <p:spPr>
          <a:xfrm>
            <a:off x="831850" y="1709739"/>
            <a:ext cx="10515600" cy="238601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4287E38-21AB-44A5-933E-BBDB29530E10}"/>
              </a:ext>
            </a:extLst>
          </p:cNvPr>
          <p:cNvSpPr>
            <a:spLocks noGrp="1"/>
          </p:cNvSpPr>
          <p:nvPr>
            <p:ph type="body" idx="1"/>
          </p:nvPr>
        </p:nvSpPr>
        <p:spPr>
          <a:xfrm>
            <a:off x="831849" y="4190048"/>
            <a:ext cx="10515600" cy="105822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1198DB-E2E2-4621-86F0-491A9102F687}"/>
              </a:ext>
            </a:extLst>
          </p:cNvPr>
          <p:cNvSpPr>
            <a:spLocks noGrp="1"/>
          </p:cNvSpPr>
          <p:nvPr>
            <p:ph type="dt" sz="half" idx="10"/>
          </p:nvPr>
        </p:nvSpPr>
        <p:spPr/>
        <p:txBody>
          <a:bodyPr/>
          <a:lstStyle/>
          <a:p>
            <a:fld id="{2053334D-C731-4501-A5C8-C610FB6C1AE8}" type="datetimeFigureOut">
              <a:rPr lang="en-US" smtClean="0"/>
              <a:t>11/3/2020</a:t>
            </a:fld>
            <a:endParaRPr lang="en-US"/>
          </a:p>
        </p:txBody>
      </p:sp>
      <p:sp>
        <p:nvSpPr>
          <p:cNvPr id="5" name="Footer Placeholder 4">
            <a:extLst>
              <a:ext uri="{FF2B5EF4-FFF2-40B4-BE49-F238E27FC236}">
                <a16:creationId xmlns:a16="http://schemas.microsoft.com/office/drawing/2014/main" id="{0EFFFFA3-C11C-4784-B241-ED40C5843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D06F7-64FC-4E16-A6F2-A838E8CF765C}"/>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776BB167-5223-4787-9D40-C427FEF4A05E}"/>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420369" y="0"/>
            <a:ext cx="3338561" cy="1368565"/>
          </a:xfrm>
          <a:prstGeom prst="rect">
            <a:avLst/>
          </a:prstGeom>
        </p:spPr>
      </p:pic>
      <p:pic>
        <p:nvPicPr>
          <p:cNvPr id="11" name="Picture 10" descr="A close up of a sign&#10;&#10;Description automatically generated">
            <a:extLst>
              <a:ext uri="{FF2B5EF4-FFF2-40B4-BE49-F238E27FC236}">
                <a16:creationId xmlns:a16="http://schemas.microsoft.com/office/drawing/2014/main" id="{98853A46-355B-43D4-AC0B-EC581D0547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309060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0AE6B6-E4D9-430F-A1A6-2FD90BB2AEA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2FE54030-734F-4867-A425-FD781025C88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D910D-BE99-49D0-8285-41FF41AEC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8C7A0-022A-4F99-A0C2-33276644F6F7}"/>
              </a:ext>
            </a:extLst>
          </p:cNvPr>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9EB2EE-35C0-4F6A-9A88-19585A48B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C444E-BC3C-48DD-B0EE-5AD82E9EA43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11/3/2020</a:t>
            </a:fld>
            <a:endParaRPr lang="en-US" dirty="0"/>
          </a:p>
        </p:txBody>
      </p:sp>
      <p:sp>
        <p:nvSpPr>
          <p:cNvPr id="6" name="Footer Placeholder 5">
            <a:extLst>
              <a:ext uri="{FF2B5EF4-FFF2-40B4-BE49-F238E27FC236}">
                <a16:creationId xmlns:a16="http://schemas.microsoft.com/office/drawing/2014/main" id="{4391A159-06B3-45AE-B20D-1B94E9EAE17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749C28A2-40C2-45AC-8284-24CC7B83F1AE}"/>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17921164-5862-485A-98FF-85D0E31555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182769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3FAD79-29E3-4606-991C-B67D06E2C72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31A0194A-5D0E-40C4-AB4F-F7E74CABE9F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554EA-2EC4-4F72-973B-F9628F6B16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874CF-1970-4A3C-8FE6-7A04D221F2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78CE7-604B-4F86-9B5D-3FAA07816B8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87FC8D-397D-4F30-A188-8C060553CC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399E2-8ED9-413C-8F81-E15355195F1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9164-105F-4A8D-9C1C-9C575EFEF1D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11/3/2020</a:t>
            </a:fld>
            <a:endParaRPr lang="en-US" dirty="0"/>
          </a:p>
        </p:txBody>
      </p:sp>
      <p:sp>
        <p:nvSpPr>
          <p:cNvPr id="8" name="Footer Placeholder 7">
            <a:extLst>
              <a:ext uri="{FF2B5EF4-FFF2-40B4-BE49-F238E27FC236}">
                <a16:creationId xmlns:a16="http://schemas.microsoft.com/office/drawing/2014/main" id="{CB985673-20F2-4420-9492-E849EF41C6B2}"/>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3E3BC90F-0DC6-446A-A477-E6BFD973BEDB}"/>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3" name="Picture 12" descr="A close up of a sign&#10;&#10;Description automatically generated">
            <a:extLst>
              <a:ext uri="{FF2B5EF4-FFF2-40B4-BE49-F238E27FC236}">
                <a16:creationId xmlns:a16="http://schemas.microsoft.com/office/drawing/2014/main" id="{E2359358-A04A-41A6-BB3E-72D0DCDBD9E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68991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9351E6-0B77-487D-AF4C-37DD96BAC2D9}"/>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97CFE111-BCB3-481A-85D0-0F57E88EBC2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BE492-D277-4B57-B7FD-702527F0B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B0850-9FFE-4966-BD90-DB06F7853CE2}"/>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11/3/2020</a:t>
            </a:fld>
            <a:endParaRPr lang="en-US" dirty="0"/>
          </a:p>
        </p:txBody>
      </p:sp>
      <p:sp>
        <p:nvSpPr>
          <p:cNvPr id="4" name="Footer Placeholder 3">
            <a:extLst>
              <a:ext uri="{FF2B5EF4-FFF2-40B4-BE49-F238E27FC236}">
                <a16:creationId xmlns:a16="http://schemas.microsoft.com/office/drawing/2014/main" id="{D489B77C-9C12-494F-A87E-7517CBD7AD4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3DAAC97F-B8D0-4433-B69C-3E0C16228BA7}"/>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2A5EAC9B-387B-4DD3-9C4A-E3BF2B9AAA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5808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B933FC99-1097-4018-8B3C-56B4DCF03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7206" y="0"/>
            <a:ext cx="1944793" cy="6857999"/>
          </a:xfrm>
          <a:prstGeom prst="rect">
            <a:avLst/>
          </a:prstGeom>
        </p:spPr>
      </p:pic>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11/3/2020</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
        <p:nvSpPr>
          <p:cNvPr id="10" name="Isosceles Triangle 9">
            <a:extLst>
              <a:ext uri="{FF2B5EF4-FFF2-40B4-BE49-F238E27FC236}">
                <a16:creationId xmlns:a16="http://schemas.microsoft.com/office/drawing/2014/main" id="{9560B2B0-E84F-48DB-B6CA-EE6B1DD34A63}"/>
              </a:ext>
            </a:extLst>
          </p:cNvPr>
          <p:cNvSpPr/>
          <p:nvPr userDrawn="1"/>
        </p:nvSpPr>
        <p:spPr>
          <a:xfrm rot="16200000">
            <a:off x="7790603" y="2456602"/>
            <a:ext cx="6857999" cy="1944792"/>
          </a:xfrm>
          <a:prstGeom prst="triangle">
            <a:avLst>
              <a:gd name="adj" fmla="val 49722"/>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59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11/3/2020</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76013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F8E82A-DEDB-4F57-9C56-785DF1FE3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22110C-DA35-4E5E-AB88-5914338FC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9BF4E9-9671-423F-B6BB-F2C0642CF4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334D-C731-4501-A5C8-C610FB6C1AE8}" type="datetimeFigureOut">
              <a:rPr lang="en-US" smtClean="0"/>
              <a:t>11/3/2020</a:t>
            </a:fld>
            <a:endParaRPr lang="en-US"/>
          </a:p>
        </p:txBody>
      </p:sp>
      <p:sp>
        <p:nvSpPr>
          <p:cNvPr id="5" name="Footer Placeholder 4">
            <a:extLst>
              <a:ext uri="{FF2B5EF4-FFF2-40B4-BE49-F238E27FC236}">
                <a16:creationId xmlns:a16="http://schemas.microsoft.com/office/drawing/2014/main" id="{9199415B-A953-4A00-BD68-FCEAD64EE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757A3-55CA-430A-9473-9543328AA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D9758-F717-40A5-A5A2-7DB12EC6A1C9}" type="slidenum">
              <a:rPr lang="en-US" smtClean="0"/>
              <a:t>‹#›</a:t>
            </a:fld>
            <a:endParaRPr lang="en-US"/>
          </a:p>
        </p:txBody>
      </p:sp>
    </p:spTree>
    <p:extLst>
      <p:ext uri="{BB962C8B-B14F-4D97-AF65-F5344CB8AC3E}">
        <p14:creationId xmlns:p14="http://schemas.microsoft.com/office/powerpoint/2010/main" val="58322808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52" r:id="rId5"/>
    <p:sldLayoutId id="2147483653" r:id="rId6"/>
    <p:sldLayoutId id="2147483654" r:id="rId7"/>
    <p:sldLayoutId id="2147483655" r:id="rId8"/>
    <p:sldLayoutId id="2147483666" r:id="rId9"/>
    <p:sldLayoutId id="2147483667"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kern="1200">
          <a:solidFill>
            <a:srgbClr val="0066A8"/>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66A8"/>
        </a:buClr>
        <a:buFont typeface="Arial" panose="020B0604020202020204" pitchFamily="34" charset="0"/>
        <a:buChar char="&gt;"/>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66A8"/>
        </a:buClr>
        <a:buSzPct val="12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66A8"/>
        </a:buClr>
        <a:buFont typeface="Wingdings" panose="05000000000000000000" pitchFamily="2" charset="2"/>
        <a:buChar char="ü"/>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66A8"/>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66A8"/>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creativedservices.com/?fbclid=IwAR2InPjFlIrpc5V_AmdcYiBPGn9al_U1KfuitU9YtmTvGhNG7UwcgHu1Q-8" TargetMode="External"/><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https://videos.hartmanonline.com/" TargetMode="External"/><Relationship Id="rId2" Type="http://schemas.openxmlformats.org/officeDocument/2006/relationships/hyperlink" Target="https://instructors.hartmanonline.com/" TargetMode="Externa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E070-3ADA-4CF0-BC7C-2375B12212A3}"/>
              </a:ext>
            </a:extLst>
          </p:cNvPr>
          <p:cNvSpPr>
            <a:spLocks noGrp="1"/>
          </p:cNvSpPr>
          <p:nvPr>
            <p:ph type="ctrTitle"/>
          </p:nvPr>
        </p:nvSpPr>
        <p:spPr/>
        <p:txBody>
          <a:bodyPr/>
          <a:lstStyle/>
          <a:p>
            <a:r>
              <a:rPr lang="en-US" dirty="0" smtClean="0"/>
              <a:t>Adult Learning Principles</a:t>
            </a:r>
            <a:endParaRPr lang="en-US" dirty="0"/>
          </a:p>
        </p:txBody>
      </p:sp>
      <p:sp>
        <p:nvSpPr>
          <p:cNvPr id="3" name="Subtitle 2">
            <a:extLst>
              <a:ext uri="{FF2B5EF4-FFF2-40B4-BE49-F238E27FC236}">
                <a16:creationId xmlns:a16="http://schemas.microsoft.com/office/drawing/2014/main" id="{88F1F35A-387C-49C4-A820-1FBA72A74A20}"/>
              </a:ext>
            </a:extLst>
          </p:cNvPr>
          <p:cNvSpPr>
            <a:spLocks noGrp="1"/>
          </p:cNvSpPr>
          <p:nvPr>
            <p:ph type="subTitle" idx="1"/>
          </p:nvPr>
        </p:nvSpPr>
        <p:spPr/>
        <p:txBody>
          <a:bodyPr/>
          <a:lstStyle/>
          <a:p>
            <a:r>
              <a:rPr lang="en-US" dirty="0" smtClean="0"/>
              <a:t>Susie McEachern, Health Program Specialist</a:t>
            </a:r>
          </a:p>
          <a:p>
            <a:r>
              <a:rPr lang="en-US" dirty="0" smtClean="0"/>
              <a:t>ODCTE</a:t>
            </a:r>
          </a:p>
          <a:p>
            <a:r>
              <a:rPr lang="en-US" dirty="0" smtClean="0"/>
              <a:t>11/3/2020</a:t>
            </a:r>
            <a:endParaRPr lang="en-US" dirty="0"/>
          </a:p>
        </p:txBody>
      </p:sp>
    </p:spTree>
    <p:extLst>
      <p:ext uri="{BB962C8B-B14F-4D97-AF65-F5344CB8AC3E}">
        <p14:creationId xmlns:p14="http://schemas.microsoft.com/office/powerpoint/2010/main" val="2983873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ek 7: Mind Mapping – Introducing the concept – Wayne Barr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24" y="432261"/>
            <a:ext cx="8113221" cy="4638503"/>
          </a:xfrm>
          <a:prstGeom prst="rect">
            <a:avLst/>
          </a:prstGeom>
        </p:spPr>
      </p:pic>
    </p:spTree>
    <p:extLst>
      <p:ext uri="{BB962C8B-B14F-4D97-AF65-F5344CB8AC3E}">
        <p14:creationId xmlns:p14="http://schemas.microsoft.com/office/powerpoint/2010/main" val="2467901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of an Educator - Dr. Justin Tarte: Increasing studen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823" y="307571"/>
            <a:ext cx="7462968" cy="5494713"/>
          </a:xfrm>
          <a:prstGeom prst="rect">
            <a:avLst/>
          </a:prstGeom>
        </p:spPr>
      </p:pic>
    </p:spTree>
    <p:extLst>
      <p:ext uri="{BB962C8B-B14F-4D97-AF65-F5344CB8AC3E}">
        <p14:creationId xmlns:p14="http://schemas.microsoft.com/office/powerpoint/2010/main" val="3439097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National Consortium for Health Science Educ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National Consortium for Health Science Education"/>
          <p:cNvSpPr>
            <a:spLocks noChangeAspect="1" noChangeArrowheads="1"/>
          </p:cNvSpPr>
          <p:nvPr/>
        </p:nvSpPr>
        <p:spPr bwMode="auto">
          <a:xfrm>
            <a:off x="357447" y="7937"/>
            <a:ext cx="255328"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National Consortium for Health Science Educ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977" y="583786"/>
            <a:ext cx="3810868" cy="160056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438400"/>
            <a:ext cx="4314092" cy="1402080"/>
          </a:xfrm>
          <a:prstGeom prst="rect">
            <a:avLst/>
          </a:prstGeom>
        </p:spPr>
      </p:pic>
    </p:spTree>
    <p:extLst>
      <p:ext uri="{BB962C8B-B14F-4D97-AF65-F5344CB8AC3E}">
        <p14:creationId xmlns:p14="http://schemas.microsoft.com/office/powerpoint/2010/main" val="2131812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ftul1-1.fna.fbcdn.net/v/t1.0-9/121833891_10219668751684160_1869008886703783069_n.jpg?_nc_cat=111&amp;ccb=2&amp;_nc_sid=825194&amp;_nc_ohc=I6ZUQ4AUcQwAX9aef5H&amp;_nc_ht=scontent.ftul1-1.fna&amp;oh=214599b7a39a0a4b2d7e7d9676b131c6&amp;oe=5FC6EB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869" y="2045325"/>
            <a:ext cx="4815436" cy="44878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48934" y="251936"/>
            <a:ext cx="6096000" cy="1477328"/>
          </a:xfrm>
          <a:prstGeom prst="rect">
            <a:avLst/>
          </a:prstGeom>
        </p:spPr>
        <p:txBody>
          <a:bodyPr>
            <a:spAutoFit/>
          </a:bodyPr>
          <a:lstStyle/>
          <a:p>
            <a:r>
              <a:rPr lang="en-US" dirty="0">
                <a:latin typeface="Segoe UI Historic" panose="020B0502040204020203" pitchFamily="34" charset="0"/>
              </a:rPr>
              <a:t>Download this FUN and FREE Learning Game with teacher information and student instructions by going to</a:t>
            </a:r>
            <a:r>
              <a:rPr lang="en-US" dirty="0">
                <a:solidFill>
                  <a:srgbClr val="E4E6EB"/>
                </a:solidFill>
                <a:latin typeface="Segoe UI Historic" panose="020B0502040204020203" pitchFamily="34" charset="0"/>
              </a:rPr>
              <a:t> </a:t>
            </a:r>
            <a:r>
              <a:rPr lang="en-US" dirty="0" err="1">
                <a:solidFill>
                  <a:srgbClr val="E4E6EB"/>
                </a:solidFill>
                <a:latin typeface="inherit"/>
                <a:hlinkClick r:id="rId3"/>
              </a:rPr>
              <a:t>CreativEdServices.com</a:t>
            </a:r>
            <a:r>
              <a:rPr lang="en-US" dirty="0">
                <a:solidFill>
                  <a:srgbClr val="E4E6EB"/>
                </a:solidFill>
                <a:latin typeface="Segoe UI Historic" panose="020B0502040204020203" pitchFamily="34" charset="0"/>
              </a:rPr>
              <a:t> </a:t>
            </a:r>
            <a:r>
              <a:rPr lang="en-US" dirty="0">
                <a:latin typeface="Segoe UI Historic" panose="020B0502040204020203" pitchFamily="34" charset="0"/>
              </a:rPr>
              <a:t>and selecting the "Books &amp; Games" tab. While you're there, check out the exciting bundle pricing on all our Health Science tools for teachers!</a:t>
            </a:r>
            <a:endParaRPr lang="en-US" dirty="0"/>
          </a:p>
        </p:txBody>
      </p:sp>
    </p:spTree>
    <p:extLst>
      <p:ext uri="{BB962C8B-B14F-4D97-AF65-F5344CB8AC3E}">
        <p14:creationId xmlns:p14="http://schemas.microsoft.com/office/powerpoint/2010/main" val="47922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ickStudy | Medical Terminology: The Body Laminated Study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55" y="-83127"/>
            <a:ext cx="8761614" cy="6941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2432" y="2472256"/>
            <a:ext cx="1609725" cy="600075"/>
          </a:xfrm>
          <a:prstGeom prst="rect">
            <a:avLst/>
          </a:prstGeom>
        </p:spPr>
      </p:pic>
    </p:spTree>
    <p:extLst>
      <p:ext uri="{BB962C8B-B14F-4D97-AF65-F5344CB8AC3E}">
        <p14:creationId xmlns:p14="http://schemas.microsoft.com/office/powerpoint/2010/main" val="2673389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3124200" y="365760"/>
            <a:ext cx="5271655" cy="5968538"/>
          </a:xfrm>
          <a:prstGeom prst="rect">
            <a:avLst/>
          </a:prstGeom>
        </p:spPr>
      </p:pic>
    </p:spTree>
    <p:extLst>
      <p:ext uri="{BB962C8B-B14F-4D97-AF65-F5344CB8AC3E}">
        <p14:creationId xmlns:p14="http://schemas.microsoft.com/office/powerpoint/2010/main" val="510864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ontent.ftul1-1.fna.fbcdn.net/v/t1.0-9/117968906_10219281614045961_5645095897169019549_o.jpg?_nc_cat=100&amp;ccb=2&amp;_nc_sid=825194&amp;_nc_ohc=5TniNQ08wQoAX82P4AG&amp;_nc_ht=scontent.ftul1-1.fna&amp;oh=c1fbd2bd67ec17467cd119d348c07cb8&amp;oe=5FC666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39" y="0"/>
            <a:ext cx="9944022" cy="521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347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8473" y="508284"/>
            <a:ext cx="8238345" cy="4695396"/>
          </a:xfrm>
          <a:prstGeom prst="rect">
            <a:avLst/>
          </a:prstGeom>
        </p:spPr>
      </p:pic>
    </p:spTree>
    <p:extLst>
      <p:ext uri="{BB962C8B-B14F-4D97-AF65-F5344CB8AC3E}">
        <p14:creationId xmlns:p14="http://schemas.microsoft.com/office/powerpoint/2010/main" val="2091810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2748" y="134108"/>
            <a:ext cx="7740621" cy="5269165"/>
          </a:xfrm>
          <a:prstGeom prst="rect">
            <a:avLst/>
          </a:prstGeom>
        </p:spPr>
      </p:pic>
    </p:spTree>
    <p:extLst>
      <p:ext uri="{BB962C8B-B14F-4D97-AF65-F5344CB8AC3E}">
        <p14:creationId xmlns:p14="http://schemas.microsoft.com/office/powerpoint/2010/main" val="208356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6582" y="374073"/>
            <a:ext cx="9160625" cy="4954385"/>
          </a:xfrm>
          <a:prstGeom prst="rect">
            <a:avLst/>
          </a:prstGeom>
        </p:spPr>
      </p:pic>
    </p:spTree>
    <p:extLst>
      <p:ext uri="{BB962C8B-B14F-4D97-AF65-F5344CB8AC3E}">
        <p14:creationId xmlns:p14="http://schemas.microsoft.com/office/powerpoint/2010/main" val="196174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venWond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17767" y="250767"/>
            <a:ext cx="6001789" cy="6001789"/>
          </a:xfrm>
          <a:prstGeom prst="rect">
            <a:avLst/>
          </a:prstGeom>
        </p:spPr>
      </p:pic>
    </p:spTree>
    <p:extLst>
      <p:ext uri="{BB962C8B-B14F-4D97-AF65-F5344CB8AC3E}">
        <p14:creationId xmlns:p14="http://schemas.microsoft.com/office/powerpoint/2010/main" val="2696213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p:cNvSpPr>
            <a:spLocks noChangeArrowheads="1"/>
          </p:cNvSpPr>
          <p:nvPr/>
        </p:nvSpPr>
        <p:spPr bwMode="auto">
          <a:xfrm>
            <a:off x="174567" y="212303"/>
            <a:ext cx="9775768"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 </a:t>
            </a:r>
            <a:r>
              <a:rPr lang="en-US" sz="1400" dirty="0" smtClean="0"/>
              <a:t>Hello </a:t>
            </a:r>
            <a:r>
              <a:rPr lang="en-US" sz="1400" dirty="0"/>
              <a:t>from Hartman Publishing!</a:t>
            </a:r>
          </a:p>
          <a:p>
            <a:r>
              <a:rPr lang="en-US" sz="1400" dirty="0"/>
              <a:t> </a:t>
            </a:r>
          </a:p>
          <a:p>
            <a:r>
              <a:rPr lang="en-US" sz="1400" dirty="0"/>
              <a:t>We offer free samples of our textbooks to train-the-trainer program attendees. We can easily share information regarding price, copyright year, and popularity with approved training programs in your state. We also provide curriculum crosswalks, which take the curriculum objectives from Oklahoma’s introduction to long-term care assistant and show you where to find that content in our books.</a:t>
            </a:r>
          </a:p>
          <a:p>
            <a:r>
              <a:rPr lang="en-US" sz="1400" dirty="0"/>
              <a:t> </a:t>
            </a:r>
          </a:p>
          <a:p>
            <a:r>
              <a:rPr lang="en-US" sz="1400" dirty="0"/>
              <a:t>Please consider registering for our instructor’s website at </a:t>
            </a:r>
            <a:r>
              <a:rPr lang="en-US" sz="1400" u="sng" dirty="0">
                <a:hlinkClick r:id="rId2"/>
              </a:rPr>
              <a:t>https://</a:t>
            </a:r>
            <a:r>
              <a:rPr lang="en-US" sz="1400" u="sng" dirty="0" err="1">
                <a:hlinkClick r:id="rId2"/>
              </a:rPr>
              <a:t>instructors.hartmanonline.com</a:t>
            </a:r>
            <a:r>
              <a:rPr lang="en-US" sz="1400" dirty="0"/>
              <a:t>. It is free to register and once approved, usually within one business day, you will have access to the most recently updated instructor’s materials (lesson plans, test banks, PowerPoint presentations, etc.) for all our books. Please enter “Train the Trainer” in the “Your Facility’s Name” field of the online request form so we know why you registered. </a:t>
            </a:r>
          </a:p>
          <a:p>
            <a:r>
              <a:rPr lang="en-US" sz="1400" dirty="0"/>
              <a:t> </a:t>
            </a:r>
          </a:p>
          <a:p>
            <a:r>
              <a:rPr lang="en-US" sz="1400" dirty="0"/>
              <a:t>If you’d like to preview our 29 skills videos, you may do so at </a:t>
            </a:r>
            <a:r>
              <a:rPr lang="en-US" sz="1400" u="sng" dirty="0">
                <a:hlinkClick r:id="rId3"/>
              </a:rPr>
              <a:t>https://</a:t>
            </a:r>
            <a:r>
              <a:rPr lang="en-US" sz="1400" u="sng" dirty="0" err="1">
                <a:hlinkClick r:id="rId3"/>
              </a:rPr>
              <a:t>videos.hartmanonline.com</a:t>
            </a:r>
            <a:endParaRPr lang="en-US" sz="1400" dirty="0"/>
          </a:p>
          <a:p>
            <a:r>
              <a:rPr lang="en-US" sz="1400" dirty="0"/>
              <a:t>using the following temporary school code (expires 1/04/2020): </a:t>
            </a:r>
            <a:r>
              <a:rPr lang="en-US" sz="1400" b="1" dirty="0" err="1"/>
              <a:t>2020hpivids</a:t>
            </a:r>
            <a:r>
              <a:rPr lang="en-US" sz="1400" dirty="0"/>
              <a:t>.</a:t>
            </a:r>
          </a:p>
          <a:p>
            <a:r>
              <a:rPr lang="en-US" sz="1400" dirty="0"/>
              <a:t> </a:t>
            </a:r>
          </a:p>
          <a:p>
            <a:r>
              <a:rPr lang="en-US" sz="1400" dirty="0"/>
              <a:t>We’d love to know what you think of our book and skills videos once you’ve had some time to look them over. Your feedback helps us make better </a:t>
            </a:r>
            <a:r>
              <a:rPr lang="en-US" sz="1400" dirty="0" smtClean="0"/>
              <a:t>books!</a:t>
            </a:r>
          </a:p>
          <a:p>
            <a:endParaRPr lang="en-US" sz="1400" dirty="0"/>
          </a:p>
          <a:p>
            <a:r>
              <a:rPr lang="en-US" sz="1400" dirty="0" smtClean="0"/>
              <a:t>Warm </a:t>
            </a:r>
            <a:r>
              <a:rPr lang="en-US" sz="1400" dirty="0"/>
              <a:t>Regards,</a:t>
            </a:r>
          </a:p>
          <a:p>
            <a:r>
              <a:rPr lang="en-US" sz="1400" dirty="0"/>
              <a:t> </a:t>
            </a:r>
          </a:p>
          <a:p>
            <a:r>
              <a:rPr lang="en-US" sz="1400" dirty="0"/>
              <a:t>Deborah M Rinker </a:t>
            </a:r>
            <a:r>
              <a:rPr lang="en-US" sz="1400" dirty="0" err="1"/>
              <a:t>Wildey</a:t>
            </a:r>
            <a:endParaRPr lang="en-US" sz="1400" dirty="0"/>
          </a:p>
          <a:p>
            <a:r>
              <a:rPr lang="en-US" sz="1400" dirty="0"/>
              <a:t>Customer Sales Representative</a:t>
            </a:r>
          </a:p>
          <a:p>
            <a:r>
              <a:rPr lang="en-US" sz="1400" dirty="0" err="1"/>
              <a:t>deb@hartmanonline.com</a:t>
            </a:r>
            <a:endParaRPr lang="en-US" sz="14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smtClean="0">
              <a:ln>
                <a:noFill/>
              </a:ln>
              <a:solidFill>
                <a:schemeClr val="tx1"/>
              </a:solidFill>
              <a:effectLst/>
            </a:endParaRPr>
          </a:p>
        </p:txBody>
      </p:sp>
      <p:pic>
        <p:nvPicPr>
          <p:cNvPr id="6" name="Picture 2" descr="tree logo"/>
          <p:cNvPicPr>
            <a:picLocks noChangeAspect="1" noChangeArrowheads="1"/>
          </p:cNvPicPr>
          <p:nvPr/>
        </p:nvPicPr>
        <p:blipFill>
          <a:blip r:embed="rId4">
            <a:extLst>
              <a:ext uri="{28A0092B-C50C-407E-A947-70E740481C1C}">
                <a14:useLocalDpi xmlns:a14="http://schemas.microsoft.com/office/drawing/2010/main" val="0"/>
              </a:ext>
            </a:extLst>
          </a:blip>
          <a:srcRect t="16037" r="40146"/>
          <a:stretch>
            <a:fillRect/>
          </a:stretch>
        </p:blipFill>
        <p:spPr bwMode="auto">
          <a:xfrm>
            <a:off x="8735290" y="4161126"/>
            <a:ext cx="1000125"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55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0" y="591568"/>
            <a:ext cx="7825047" cy="3888244"/>
          </a:xfrm>
          <a:prstGeom prst="rect">
            <a:avLst/>
          </a:prstGeom>
        </p:spPr>
        <p:txBody>
          <a:bodyPr wrap="square">
            <a:spAutoFit/>
          </a:bodyPr>
          <a:lstStyle/>
          <a:p>
            <a:pPr>
              <a:lnSpc>
                <a:spcPct val="200000"/>
              </a:lnSpc>
              <a:spcAft>
                <a:spcPts val="800"/>
              </a:spcAft>
            </a:pPr>
            <a:r>
              <a:rPr lang="en-US" sz="2400" b="1" u="sng" dirty="0">
                <a:latin typeface="Cambria" panose="02040503050406030204" pitchFamily="18" charset="0"/>
                <a:ea typeface="Calibri" panose="020F0502020204030204" pitchFamily="34" charset="0"/>
                <a:cs typeface="Times New Roman" panose="02020603050405020304" pitchFamily="18" charset="0"/>
              </a:rPr>
              <a:t>Objectives:</a:t>
            </a:r>
            <a:endParaRPr lang="en-US" sz="2400" b="1" u="sng"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anose="05050102010706020507" pitchFamily="18" charset="2"/>
              <a:buChar char=""/>
            </a:pPr>
            <a:r>
              <a:rPr lang="en-US" sz="2400" dirty="0">
                <a:latin typeface="Cambria" panose="02040503050406030204" pitchFamily="18" charset="0"/>
                <a:ea typeface="Calibri" panose="020F0502020204030204" pitchFamily="34" charset="0"/>
                <a:cs typeface="Times New Roman" panose="02020603050405020304" pitchFamily="18" charset="0"/>
              </a:rPr>
              <a:t>How do we create a positive learning </a:t>
            </a:r>
            <a:r>
              <a:rPr lang="en-US" sz="2400" dirty="0" smtClean="0">
                <a:latin typeface="Cambria" panose="02040503050406030204" pitchFamily="18" charset="0"/>
                <a:ea typeface="Calibri" panose="020F0502020204030204" pitchFamily="34" charset="0"/>
                <a:cs typeface="Times New Roman" panose="02020603050405020304" pitchFamily="18" charset="0"/>
              </a:rPr>
              <a:t>environment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anose="05050102010706020507" pitchFamily="18" charset="2"/>
              <a:buChar char=""/>
            </a:pPr>
            <a:r>
              <a:rPr lang="en-US" sz="2400" dirty="0">
                <a:latin typeface="Cambria" panose="02040503050406030204" pitchFamily="18" charset="0"/>
                <a:ea typeface="Calibri" panose="020F0502020204030204" pitchFamily="34" charset="0"/>
                <a:cs typeface="Times New Roman" panose="02020603050405020304" pitchFamily="18" charset="0"/>
              </a:rPr>
              <a:t>How do we create interest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0"/>
              </a:spcAft>
              <a:buFont typeface="Symbol" panose="05050102010706020507" pitchFamily="18" charset="2"/>
              <a:buChar char=""/>
            </a:pPr>
            <a:r>
              <a:rPr lang="en-US" sz="2400" dirty="0">
                <a:latin typeface="Cambria" panose="02040503050406030204" pitchFamily="18" charset="0"/>
                <a:ea typeface="Calibri" panose="020F0502020204030204" pitchFamily="34" charset="0"/>
                <a:cs typeface="Times New Roman" panose="02020603050405020304" pitchFamily="18" charset="0"/>
              </a:rPr>
              <a:t>How do we link cognition into engagement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200000"/>
              </a:lnSpc>
              <a:spcBef>
                <a:spcPts val="0"/>
              </a:spcBef>
              <a:spcAft>
                <a:spcPts val="800"/>
              </a:spcAft>
              <a:buFont typeface="Symbol" panose="05050102010706020507" pitchFamily="18" charset="2"/>
              <a:buChar char=""/>
            </a:pPr>
            <a:r>
              <a:rPr lang="en-US" sz="2400" dirty="0">
                <a:latin typeface="Cambria" panose="02040503050406030204" pitchFamily="18" charset="0"/>
                <a:ea typeface="Calibri" panose="020F0502020204030204" pitchFamily="34" charset="0"/>
                <a:cs typeface="Times New Roman" panose="02020603050405020304" pitchFamily="18" charset="0"/>
              </a:rPr>
              <a:t>What ideas can we share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1628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tul1-1.fna.fbcdn.net/v/t1.0-9/122516874_10219691552934177_4402022866394783951_n.jpg?_nc_cat=100&amp;ccb=2&amp;_nc_sid=825194&amp;_nc_ohc=gGfUL4asgAYAX-ZsZCz&amp;_nc_ht=scontent.ftul1-1.fna&amp;oh=2e83048b66b298c10c919fede79776fb&amp;oe=5FC4F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186" y="1023158"/>
            <a:ext cx="5943600"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0834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kplace Culture Sets Employee Culture and Attitu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795" y="419274"/>
            <a:ext cx="7487689" cy="4692104"/>
          </a:xfrm>
          <a:prstGeom prst="rect">
            <a:avLst/>
          </a:prstGeom>
        </p:spPr>
      </p:pic>
    </p:spTree>
    <p:extLst>
      <p:ext uri="{BB962C8B-B14F-4D97-AF65-F5344CB8AC3E}">
        <p14:creationId xmlns:p14="http://schemas.microsoft.com/office/powerpoint/2010/main" val="849602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quity Fairness Equitable Letters · Free photo on Pixaba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17081" y="378983"/>
            <a:ext cx="1934095" cy="1287382"/>
          </a:xfrm>
          <a:prstGeom prst="rect">
            <a:avLst/>
          </a:prstGeom>
        </p:spPr>
      </p:pic>
      <p:pic>
        <p:nvPicPr>
          <p:cNvPr id="3" name="Picture 2" descr="IRIS | Page 1: Accommoda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144" y="1855557"/>
            <a:ext cx="5342659" cy="4388613"/>
          </a:xfrm>
          <a:prstGeom prst="rect">
            <a:avLst/>
          </a:prstGeom>
        </p:spPr>
      </p:pic>
      <p:pic>
        <p:nvPicPr>
          <p:cNvPr id="4" name="Picture 3" descr="CAST OUT CASTE: OUTLAWING CASTE DISCRIMINATION IN U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2745" y="421456"/>
            <a:ext cx="1783080" cy="1202436"/>
          </a:xfrm>
          <a:prstGeom prst="rect">
            <a:avLst/>
          </a:prstGeom>
        </p:spPr>
      </p:pic>
      <p:pic>
        <p:nvPicPr>
          <p:cNvPr id="6" name="Picture 5" descr="File:Versus icon.pn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897" y="473393"/>
            <a:ext cx="2791152" cy="1307350"/>
          </a:xfrm>
          <a:prstGeom prst="rect">
            <a:avLst/>
          </a:prstGeom>
        </p:spPr>
      </p:pic>
    </p:spTree>
    <p:extLst>
      <p:ext uri="{BB962C8B-B14F-4D97-AF65-F5344CB8AC3E}">
        <p14:creationId xmlns:p14="http://schemas.microsoft.com/office/powerpoint/2010/main" val="1480671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98" y="157161"/>
            <a:ext cx="9168939" cy="6876705"/>
          </a:xfrm>
          <a:prstGeom prst="rect">
            <a:avLst/>
          </a:prstGeom>
        </p:spPr>
      </p:pic>
    </p:spTree>
    <p:extLst>
      <p:ext uri="{BB962C8B-B14F-4D97-AF65-F5344CB8AC3E}">
        <p14:creationId xmlns:p14="http://schemas.microsoft.com/office/powerpoint/2010/main" val="181214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e critical questioning to support your learning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729" y="315883"/>
            <a:ext cx="8207367" cy="6051665"/>
          </a:xfrm>
          <a:prstGeom prst="rect">
            <a:avLst/>
          </a:prstGeom>
        </p:spPr>
      </p:pic>
    </p:spTree>
    <p:extLst>
      <p:ext uri="{BB962C8B-B14F-4D97-AF65-F5344CB8AC3E}">
        <p14:creationId xmlns:p14="http://schemas.microsoft.com/office/powerpoint/2010/main" val="3843534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2511" y="814215"/>
            <a:ext cx="7448550" cy="4448175"/>
          </a:xfrm>
          <a:prstGeom prst="rect">
            <a:avLst/>
          </a:prstGeom>
        </p:spPr>
      </p:pic>
      <p:sp>
        <p:nvSpPr>
          <p:cNvPr id="3" name="Rectangle 2"/>
          <p:cNvSpPr/>
          <p:nvPr/>
        </p:nvSpPr>
        <p:spPr>
          <a:xfrm>
            <a:off x="2372222" y="359817"/>
            <a:ext cx="5352747" cy="369332"/>
          </a:xfrm>
          <a:prstGeom prst="rect">
            <a:avLst/>
          </a:prstGeom>
        </p:spPr>
        <p:txBody>
          <a:bodyPr wrap="none">
            <a:spAutoFit/>
          </a:bodyPr>
          <a:lstStyle/>
          <a:p>
            <a:pPr fontAlgn="base"/>
            <a:r>
              <a:rPr lang="en-US" b="1" dirty="0">
                <a:solidFill>
                  <a:srgbClr val="212121"/>
                </a:solidFill>
                <a:latin typeface="helvetica neue"/>
              </a:rPr>
              <a:t> Bloom’s Taxonomy Verbs For Critical Thinking</a:t>
            </a:r>
            <a:endParaRPr lang="en-US" b="1" i="0" dirty="0">
              <a:solidFill>
                <a:srgbClr val="212121"/>
              </a:solidFill>
              <a:effectLst/>
              <a:latin typeface="helvetica neue"/>
            </a:endParaRPr>
          </a:p>
        </p:txBody>
      </p:sp>
    </p:spTree>
    <p:extLst>
      <p:ext uri="{BB962C8B-B14F-4D97-AF65-F5344CB8AC3E}">
        <p14:creationId xmlns:p14="http://schemas.microsoft.com/office/powerpoint/2010/main" val="470160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2091</TotalTime>
  <Words>321</Words>
  <Application>Microsoft Office PowerPoint</Application>
  <PresentationFormat>Widescreen</PresentationFormat>
  <Paragraphs>27</Paragraphs>
  <Slides>20</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Cambria</vt:lpstr>
      <vt:lpstr>helvetica neue</vt:lpstr>
      <vt:lpstr>inherit</vt:lpstr>
      <vt:lpstr>Segoe UI Historic</vt:lpstr>
      <vt:lpstr>Symbol</vt:lpstr>
      <vt:lpstr>Times New Roman</vt:lpstr>
      <vt:lpstr>Wingdings</vt:lpstr>
      <vt:lpstr>Office Theme</vt:lpstr>
      <vt:lpstr>Adult Learning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Margi Cooper</dc:creator>
  <cp:lastModifiedBy>Susie McEachern</cp:lastModifiedBy>
  <cp:revision>69</cp:revision>
  <dcterms:created xsi:type="dcterms:W3CDTF">2020-07-06T17:50:26Z</dcterms:created>
  <dcterms:modified xsi:type="dcterms:W3CDTF">2020-11-03T14:58:54Z</dcterms:modified>
</cp:coreProperties>
</file>