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57" r:id="rId4"/>
    <p:sldId id="258" r:id="rId5"/>
    <p:sldId id="276" r:id="rId6"/>
    <p:sldId id="259" r:id="rId7"/>
    <p:sldId id="277" r:id="rId8"/>
    <p:sldId id="261" r:id="rId9"/>
    <p:sldId id="266" r:id="rId10"/>
    <p:sldId id="264" r:id="rId11"/>
    <p:sldId id="278" r:id="rId12"/>
    <p:sldId id="263" r:id="rId13"/>
    <p:sldId id="279" r:id="rId14"/>
    <p:sldId id="265" r:id="rId15"/>
    <p:sldId id="281" r:id="rId16"/>
    <p:sldId id="282" r:id="rId17"/>
    <p:sldId id="274" r:id="rId18"/>
    <p:sldId id="280" r:id="rId19"/>
    <p:sldId id="260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3AA6A-0D11-4373-B3A9-BCBB8B8B8200}" v="547" dt="2021-06-09T15:11:05.9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9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ie McEachern-Lauer" userId="4ad40152-303b-4799-b6f1-6bd0ecd3b745" providerId="ADAL" clId="{9F83AA6A-0D11-4373-B3A9-BCBB8B8B8200}"/>
    <pc:docChg chg="undo redo custSel addSld delSld modSld sldOrd delMainMaster">
      <pc:chgData name="Susie McEachern-Lauer" userId="4ad40152-303b-4799-b6f1-6bd0ecd3b745" providerId="ADAL" clId="{9F83AA6A-0D11-4373-B3A9-BCBB8B8B8200}" dt="2021-06-09T15:12:48.859" v="1127" actId="14861"/>
      <pc:docMkLst>
        <pc:docMk/>
      </pc:docMkLst>
      <pc:sldChg chg="modSp mod">
        <pc:chgData name="Susie McEachern-Lauer" userId="4ad40152-303b-4799-b6f1-6bd0ecd3b745" providerId="ADAL" clId="{9F83AA6A-0D11-4373-B3A9-BCBB8B8B8200}" dt="2021-06-09T13:53:42.738" v="11" actId="1076"/>
        <pc:sldMkLst>
          <pc:docMk/>
          <pc:sldMk cId="0" sldId="258"/>
        </pc:sldMkLst>
        <pc:spChg chg="mod">
          <ac:chgData name="Susie McEachern-Lauer" userId="4ad40152-303b-4799-b6f1-6bd0ecd3b745" providerId="ADAL" clId="{9F83AA6A-0D11-4373-B3A9-BCBB8B8B8200}" dt="2021-06-09T13:53:42.738" v="11" actId="1076"/>
          <ac:spMkLst>
            <pc:docMk/>
            <pc:sldMk cId="0" sldId="258"/>
            <ac:spMk id="2" creationId="{00000000-0000-0000-0000-000000000000}"/>
          </ac:spMkLst>
        </pc:spChg>
      </pc:sldChg>
      <pc:sldChg chg="ord">
        <pc:chgData name="Susie McEachern-Lauer" userId="4ad40152-303b-4799-b6f1-6bd0ecd3b745" providerId="ADAL" clId="{9F83AA6A-0D11-4373-B3A9-BCBB8B8B8200}" dt="2021-06-09T14:16:26.648" v="139" actId="20578"/>
        <pc:sldMkLst>
          <pc:docMk/>
          <pc:sldMk cId="0" sldId="261"/>
        </pc:sldMkLst>
      </pc:sldChg>
      <pc:sldChg chg="del">
        <pc:chgData name="Susie McEachern-Lauer" userId="4ad40152-303b-4799-b6f1-6bd0ecd3b745" providerId="ADAL" clId="{9F83AA6A-0D11-4373-B3A9-BCBB8B8B8200}" dt="2021-06-09T14:52:19.047" v="1010" actId="2696"/>
        <pc:sldMkLst>
          <pc:docMk/>
          <pc:sldMk cId="0" sldId="262"/>
        </pc:sldMkLst>
      </pc:sldChg>
      <pc:sldChg chg="ord">
        <pc:chgData name="Susie McEachern-Lauer" userId="4ad40152-303b-4799-b6f1-6bd0ecd3b745" providerId="ADAL" clId="{9F83AA6A-0D11-4373-B3A9-BCBB8B8B8200}" dt="2021-06-09T14:16:29.121" v="140" actId="20578"/>
        <pc:sldMkLst>
          <pc:docMk/>
          <pc:sldMk cId="0" sldId="263"/>
        </pc:sldMkLst>
      </pc:sldChg>
      <pc:sldChg chg="ord">
        <pc:chgData name="Susie McEachern-Lauer" userId="4ad40152-303b-4799-b6f1-6bd0ecd3b745" providerId="ADAL" clId="{9F83AA6A-0D11-4373-B3A9-BCBB8B8B8200}" dt="2021-06-09T14:21:46.530" v="206"/>
        <pc:sldMkLst>
          <pc:docMk/>
          <pc:sldMk cId="0" sldId="264"/>
        </pc:sldMkLst>
      </pc:sldChg>
      <pc:sldChg chg="modSp mod ord">
        <pc:chgData name="Susie McEachern-Lauer" userId="4ad40152-303b-4799-b6f1-6bd0ecd3b745" providerId="ADAL" clId="{9F83AA6A-0D11-4373-B3A9-BCBB8B8B8200}" dt="2021-06-09T15:04:51.178" v="1093"/>
        <pc:sldMkLst>
          <pc:docMk/>
          <pc:sldMk cId="0" sldId="265"/>
        </pc:sldMkLst>
        <pc:picChg chg="mod">
          <ac:chgData name="Susie McEachern-Lauer" userId="4ad40152-303b-4799-b6f1-6bd0ecd3b745" providerId="ADAL" clId="{9F83AA6A-0D11-4373-B3A9-BCBB8B8B8200}" dt="2021-06-09T14:36:15.870" v="671" actId="14100"/>
          <ac:picMkLst>
            <pc:docMk/>
            <pc:sldMk cId="0" sldId="265"/>
            <ac:picMk id="5" creationId="{00000000-0000-0000-0000-000000000000}"/>
          </ac:picMkLst>
        </pc:picChg>
      </pc:sldChg>
      <pc:sldChg chg="modSp mod ord">
        <pc:chgData name="Susie McEachern-Lauer" userId="4ad40152-303b-4799-b6f1-6bd0ecd3b745" providerId="ADAL" clId="{9F83AA6A-0D11-4373-B3A9-BCBB8B8B8200}" dt="2021-06-09T14:22:46.513" v="208" actId="14100"/>
        <pc:sldMkLst>
          <pc:docMk/>
          <pc:sldMk cId="0" sldId="266"/>
        </pc:sldMkLst>
        <pc:picChg chg="mod">
          <ac:chgData name="Susie McEachern-Lauer" userId="4ad40152-303b-4799-b6f1-6bd0ecd3b745" providerId="ADAL" clId="{9F83AA6A-0D11-4373-B3A9-BCBB8B8B8200}" dt="2021-06-09T14:22:46.513" v="208" actId="14100"/>
          <ac:picMkLst>
            <pc:docMk/>
            <pc:sldMk cId="0" sldId="266"/>
            <ac:picMk id="2" creationId="{00000000-0000-0000-0000-000000000000}"/>
          </ac:picMkLst>
        </pc:picChg>
      </pc:sldChg>
      <pc:sldChg chg="addSp delSp modSp del mod">
        <pc:chgData name="Susie McEachern-Lauer" userId="4ad40152-303b-4799-b6f1-6bd0ecd3b745" providerId="ADAL" clId="{9F83AA6A-0D11-4373-B3A9-BCBB8B8B8200}" dt="2021-06-09T14:50:28.095" v="1002" actId="2696"/>
        <pc:sldMkLst>
          <pc:docMk/>
          <pc:sldMk cId="0" sldId="267"/>
        </pc:sldMkLst>
        <pc:picChg chg="mod">
          <ac:chgData name="Susie McEachern-Lauer" userId="4ad40152-303b-4799-b6f1-6bd0ecd3b745" providerId="ADAL" clId="{9F83AA6A-0D11-4373-B3A9-BCBB8B8B8200}" dt="2021-06-09T14:37:32.279" v="675" actId="1076"/>
          <ac:picMkLst>
            <pc:docMk/>
            <pc:sldMk cId="0" sldId="267"/>
            <ac:picMk id="2" creationId="{00000000-0000-0000-0000-000000000000}"/>
          </ac:picMkLst>
        </pc:picChg>
        <pc:picChg chg="mod">
          <ac:chgData name="Susie McEachern-Lauer" userId="4ad40152-303b-4799-b6f1-6bd0ecd3b745" providerId="ADAL" clId="{9F83AA6A-0D11-4373-B3A9-BCBB8B8B8200}" dt="2021-06-09T14:37:25.551" v="674" actId="1076"/>
          <ac:picMkLst>
            <pc:docMk/>
            <pc:sldMk cId="0" sldId="267"/>
            <ac:picMk id="3" creationId="{00000000-0000-0000-0000-000000000000}"/>
          </ac:picMkLst>
        </pc:picChg>
        <pc:picChg chg="add del mod">
          <ac:chgData name="Susie McEachern-Lauer" userId="4ad40152-303b-4799-b6f1-6bd0ecd3b745" providerId="ADAL" clId="{9F83AA6A-0D11-4373-B3A9-BCBB8B8B8200}" dt="2021-06-09T14:37:50.050" v="678" actId="21"/>
          <ac:picMkLst>
            <pc:docMk/>
            <pc:sldMk cId="0" sldId="267"/>
            <ac:picMk id="4" creationId="{82362811-DA3C-434B-B254-E7FA2BB8671F}"/>
          </ac:picMkLst>
        </pc:picChg>
        <pc:picChg chg="add del mod">
          <ac:chgData name="Susie McEachern-Lauer" userId="4ad40152-303b-4799-b6f1-6bd0ecd3b745" providerId="ADAL" clId="{9F83AA6A-0D11-4373-B3A9-BCBB8B8B8200}" dt="2021-06-09T14:39:16.602" v="682" actId="21"/>
          <ac:picMkLst>
            <pc:docMk/>
            <pc:sldMk cId="0" sldId="267"/>
            <ac:picMk id="5" creationId="{1C0F6772-ED98-4BE1-8214-10079790D36E}"/>
          </ac:picMkLst>
        </pc:picChg>
      </pc:sldChg>
      <pc:sldChg chg="del">
        <pc:chgData name="Susie McEachern-Lauer" userId="4ad40152-303b-4799-b6f1-6bd0ecd3b745" providerId="ADAL" clId="{9F83AA6A-0D11-4373-B3A9-BCBB8B8B8200}" dt="2021-06-09T14:50:32.160" v="1003" actId="2696"/>
        <pc:sldMkLst>
          <pc:docMk/>
          <pc:sldMk cId="0" sldId="268"/>
        </pc:sldMkLst>
      </pc:sldChg>
      <pc:sldChg chg="del">
        <pc:chgData name="Susie McEachern-Lauer" userId="4ad40152-303b-4799-b6f1-6bd0ecd3b745" providerId="ADAL" clId="{9F83AA6A-0D11-4373-B3A9-BCBB8B8B8200}" dt="2021-06-09T14:51:40.419" v="1004" actId="2696"/>
        <pc:sldMkLst>
          <pc:docMk/>
          <pc:sldMk cId="0" sldId="269"/>
        </pc:sldMkLst>
      </pc:sldChg>
      <pc:sldChg chg="del">
        <pc:chgData name="Susie McEachern-Lauer" userId="4ad40152-303b-4799-b6f1-6bd0ecd3b745" providerId="ADAL" clId="{9F83AA6A-0D11-4373-B3A9-BCBB8B8B8200}" dt="2021-06-09T14:51:47.794" v="1005" actId="2696"/>
        <pc:sldMkLst>
          <pc:docMk/>
          <pc:sldMk cId="0" sldId="270"/>
        </pc:sldMkLst>
      </pc:sldChg>
      <pc:sldChg chg="del">
        <pc:chgData name="Susie McEachern-Lauer" userId="4ad40152-303b-4799-b6f1-6bd0ecd3b745" providerId="ADAL" clId="{9F83AA6A-0D11-4373-B3A9-BCBB8B8B8200}" dt="2021-06-09T14:51:57.715" v="1008" actId="2696"/>
        <pc:sldMkLst>
          <pc:docMk/>
          <pc:sldMk cId="0" sldId="271"/>
        </pc:sldMkLst>
      </pc:sldChg>
      <pc:sldChg chg="del">
        <pc:chgData name="Susie McEachern-Lauer" userId="4ad40152-303b-4799-b6f1-6bd0ecd3b745" providerId="ADAL" clId="{9F83AA6A-0D11-4373-B3A9-BCBB8B8B8200}" dt="2021-06-09T14:51:50.647" v="1006" actId="2696"/>
        <pc:sldMkLst>
          <pc:docMk/>
          <pc:sldMk cId="0" sldId="272"/>
        </pc:sldMkLst>
      </pc:sldChg>
      <pc:sldChg chg="del">
        <pc:chgData name="Susie McEachern-Lauer" userId="4ad40152-303b-4799-b6f1-6bd0ecd3b745" providerId="ADAL" clId="{9F83AA6A-0D11-4373-B3A9-BCBB8B8B8200}" dt="2021-06-09T14:52:01.919" v="1009" actId="2696"/>
        <pc:sldMkLst>
          <pc:docMk/>
          <pc:sldMk cId="0" sldId="273"/>
        </pc:sldMkLst>
      </pc:sldChg>
      <pc:sldChg chg="ord">
        <pc:chgData name="Susie McEachern-Lauer" userId="4ad40152-303b-4799-b6f1-6bd0ecd3b745" providerId="ADAL" clId="{9F83AA6A-0D11-4373-B3A9-BCBB8B8B8200}" dt="2021-06-09T15:04:38.378" v="1091"/>
        <pc:sldMkLst>
          <pc:docMk/>
          <pc:sldMk cId="0" sldId="274"/>
        </pc:sldMkLst>
      </pc:sldChg>
      <pc:sldChg chg="del">
        <pc:chgData name="Susie McEachern-Lauer" userId="4ad40152-303b-4799-b6f1-6bd0ecd3b745" providerId="ADAL" clId="{9F83AA6A-0D11-4373-B3A9-BCBB8B8B8200}" dt="2021-06-09T14:51:53.218" v="1007" actId="2696"/>
        <pc:sldMkLst>
          <pc:docMk/>
          <pc:sldMk cId="0" sldId="275"/>
        </pc:sldMkLst>
      </pc:sldChg>
      <pc:sldChg chg="addSp modSp new mod modAnim">
        <pc:chgData name="Susie McEachern-Lauer" userId="4ad40152-303b-4799-b6f1-6bd0ecd3b745" providerId="ADAL" clId="{9F83AA6A-0D11-4373-B3A9-BCBB8B8B8200}" dt="2021-06-09T13:55:28.475" v="16" actId="14100"/>
        <pc:sldMkLst>
          <pc:docMk/>
          <pc:sldMk cId="1189157873" sldId="276"/>
        </pc:sldMkLst>
        <pc:picChg chg="add mod">
          <ac:chgData name="Susie McEachern-Lauer" userId="4ad40152-303b-4799-b6f1-6bd0ecd3b745" providerId="ADAL" clId="{9F83AA6A-0D11-4373-B3A9-BCBB8B8B8200}" dt="2021-06-09T13:55:28.475" v="16" actId="14100"/>
          <ac:picMkLst>
            <pc:docMk/>
            <pc:sldMk cId="1189157873" sldId="276"/>
            <ac:picMk id="2" creationId="{10D19FD9-E840-41C7-8B44-4B8CFF501CC4}"/>
          </ac:picMkLst>
        </pc:picChg>
      </pc:sldChg>
      <pc:sldChg chg="addSp delSp modSp new mod">
        <pc:chgData name="Susie McEachern-Lauer" userId="4ad40152-303b-4799-b6f1-6bd0ecd3b745" providerId="ADAL" clId="{9F83AA6A-0D11-4373-B3A9-BCBB8B8B8200}" dt="2021-06-09T14:29:01.738" v="662" actId="207"/>
        <pc:sldMkLst>
          <pc:docMk/>
          <pc:sldMk cId="3007686812" sldId="277"/>
        </pc:sldMkLst>
        <pc:spChg chg="del">
          <ac:chgData name="Susie McEachern-Lauer" userId="4ad40152-303b-4799-b6f1-6bd0ecd3b745" providerId="ADAL" clId="{9F83AA6A-0D11-4373-B3A9-BCBB8B8B8200}" dt="2021-06-09T13:56:47.329" v="19"/>
          <ac:spMkLst>
            <pc:docMk/>
            <pc:sldMk cId="3007686812" sldId="277"/>
            <ac:spMk id="2" creationId="{9857E0E2-1F8F-4D8D-A069-476E37ADE807}"/>
          </ac:spMkLst>
        </pc:spChg>
        <pc:spChg chg="add mod">
          <ac:chgData name="Susie McEachern-Lauer" userId="4ad40152-303b-4799-b6f1-6bd0ecd3b745" providerId="ADAL" clId="{9F83AA6A-0D11-4373-B3A9-BCBB8B8B8200}" dt="2021-06-09T14:27:47.124" v="590" actId="1076"/>
          <ac:spMkLst>
            <pc:docMk/>
            <pc:sldMk cId="3007686812" sldId="277"/>
            <ac:spMk id="3" creationId="{F6973A09-5FD8-4B3B-B913-A9FE09835272}"/>
          </ac:spMkLst>
        </pc:spChg>
        <pc:spChg chg="add del mod">
          <ac:chgData name="Susie McEachern-Lauer" userId="4ad40152-303b-4799-b6f1-6bd0ecd3b745" providerId="ADAL" clId="{9F83AA6A-0D11-4373-B3A9-BCBB8B8B8200}" dt="2021-06-09T13:57:35.986" v="24" actId="21"/>
          <ac:spMkLst>
            <pc:docMk/>
            <pc:sldMk cId="3007686812" sldId="277"/>
            <ac:spMk id="4" creationId="{A37BEF0A-A123-4947-8C20-4F98B6535592}"/>
          </ac:spMkLst>
        </pc:spChg>
        <pc:spChg chg="add mod">
          <ac:chgData name="Susie McEachern-Lauer" userId="4ad40152-303b-4799-b6f1-6bd0ecd3b745" providerId="ADAL" clId="{9F83AA6A-0D11-4373-B3A9-BCBB8B8B8200}" dt="2021-06-09T14:27:55.970" v="591" actId="1076"/>
          <ac:spMkLst>
            <pc:docMk/>
            <pc:sldMk cId="3007686812" sldId="277"/>
            <ac:spMk id="6" creationId="{98252EE5-7092-4DEA-A27F-77E5DDA4ED6B}"/>
          </ac:spMkLst>
        </pc:spChg>
        <pc:spChg chg="add del mod">
          <ac:chgData name="Susie McEachern-Lauer" userId="4ad40152-303b-4799-b6f1-6bd0ecd3b745" providerId="ADAL" clId="{9F83AA6A-0D11-4373-B3A9-BCBB8B8B8200}" dt="2021-06-09T13:58:56.061" v="34" actId="21"/>
          <ac:spMkLst>
            <pc:docMk/>
            <pc:sldMk cId="3007686812" sldId="277"/>
            <ac:spMk id="7" creationId="{C346FA6F-2C78-42FB-B590-84EB19525F43}"/>
          </ac:spMkLst>
        </pc:spChg>
        <pc:picChg chg="add del mod">
          <ac:chgData name="Susie McEachern-Lauer" userId="4ad40152-303b-4799-b6f1-6bd0ecd3b745" providerId="ADAL" clId="{9F83AA6A-0D11-4373-B3A9-BCBB8B8B8200}" dt="2021-06-09T13:58:19.100" v="30" actId="21"/>
          <ac:picMkLst>
            <pc:docMk/>
            <pc:sldMk cId="3007686812" sldId="277"/>
            <ac:picMk id="5" creationId="{D7D1C8AE-2019-4E70-AE8B-044EFB4847C2}"/>
          </ac:picMkLst>
        </pc:picChg>
        <pc:picChg chg="add del">
          <ac:chgData name="Susie McEachern-Lauer" userId="4ad40152-303b-4799-b6f1-6bd0ecd3b745" providerId="ADAL" clId="{9F83AA6A-0D11-4373-B3A9-BCBB8B8B8200}" dt="2021-06-09T13:59:05.329" v="36" actId="21"/>
          <ac:picMkLst>
            <pc:docMk/>
            <pc:sldMk cId="3007686812" sldId="277"/>
            <ac:picMk id="8" creationId="{A7C7613E-C5A2-4125-90B4-60BAD7CCAC3D}"/>
          </ac:picMkLst>
        </pc:picChg>
        <pc:picChg chg="add mod">
          <ac:chgData name="Susie McEachern-Lauer" userId="4ad40152-303b-4799-b6f1-6bd0ecd3b745" providerId="ADAL" clId="{9F83AA6A-0D11-4373-B3A9-BCBB8B8B8200}" dt="2021-06-09T14:29:01.738" v="662" actId="207"/>
          <ac:picMkLst>
            <pc:docMk/>
            <pc:sldMk cId="3007686812" sldId="277"/>
            <ac:picMk id="9" creationId="{AEC03212-D6C8-4D06-A5E8-CCD9700868DB}"/>
          </ac:picMkLst>
        </pc:picChg>
        <pc:picChg chg="add del mod">
          <ac:chgData name="Susie McEachern-Lauer" userId="4ad40152-303b-4799-b6f1-6bd0ecd3b745" providerId="ADAL" clId="{9F83AA6A-0D11-4373-B3A9-BCBB8B8B8200}" dt="2021-06-09T14:01:18.113" v="47" actId="21"/>
          <ac:picMkLst>
            <pc:docMk/>
            <pc:sldMk cId="3007686812" sldId="277"/>
            <ac:picMk id="10" creationId="{5755B1F8-5B04-444F-B456-60FA4F360FE2}"/>
          </ac:picMkLst>
        </pc:picChg>
        <pc:picChg chg="add mod">
          <ac:chgData name="Susie McEachern-Lauer" userId="4ad40152-303b-4799-b6f1-6bd0ecd3b745" providerId="ADAL" clId="{9F83AA6A-0D11-4373-B3A9-BCBB8B8B8200}" dt="2021-06-09T14:28:14.850" v="593" actId="1076"/>
          <ac:picMkLst>
            <pc:docMk/>
            <pc:sldMk cId="3007686812" sldId="277"/>
            <ac:picMk id="11" creationId="{97A70187-97F3-4788-ACF0-15BBA5490596}"/>
          </ac:picMkLst>
        </pc:picChg>
        <pc:picChg chg="add mod">
          <ac:chgData name="Susie McEachern-Lauer" userId="4ad40152-303b-4799-b6f1-6bd0ecd3b745" providerId="ADAL" clId="{9F83AA6A-0D11-4373-B3A9-BCBB8B8B8200}" dt="2021-06-09T14:28:24.923" v="594" actId="1076"/>
          <ac:picMkLst>
            <pc:docMk/>
            <pc:sldMk cId="3007686812" sldId="277"/>
            <ac:picMk id="12" creationId="{71D4C9A7-4528-40F9-8F7B-066C708A436C}"/>
          </ac:picMkLst>
        </pc:picChg>
        <pc:picChg chg="add mod">
          <ac:chgData name="Susie McEachern-Lauer" userId="4ad40152-303b-4799-b6f1-6bd0ecd3b745" providerId="ADAL" clId="{9F83AA6A-0D11-4373-B3A9-BCBB8B8B8200}" dt="2021-06-09T14:28:52.963" v="634" actId="207"/>
          <ac:picMkLst>
            <pc:docMk/>
            <pc:sldMk cId="3007686812" sldId="277"/>
            <ac:picMk id="13" creationId="{D800B3A7-FA1E-4DAD-880B-FF7E8EA1986E}"/>
          </ac:picMkLst>
        </pc:picChg>
        <pc:picChg chg="add mod">
          <ac:chgData name="Susie McEachern-Lauer" userId="4ad40152-303b-4799-b6f1-6bd0ecd3b745" providerId="ADAL" clId="{9F83AA6A-0D11-4373-B3A9-BCBB8B8B8200}" dt="2021-06-09T14:27:18.571" v="587" actId="1076"/>
          <ac:picMkLst>
            <pc:docMk/>
            <pc:sldMk cId="3007686812" sldId="277"/>
            <ac:picMk id="14" creationId="{64F410B7-3AD3-4EA5-8856-E33971F29BD1}"/>
          </ac:picMkLst>
        </pc:picChg>
      </pc:sldChg>
      <pc:sldChg chg="add del">
        <pc:chgData name="Susie McEachern-Lauer" userId="4ad40152-303b-4799-b6f1-6bd0ecd3b745" providerId="ADAL" clId="{9F83AA6A-0D11-4373-B3A9-BCBB8B8B8200}" dt="2021-06-09T13:57:46.409" v="27" actId="2696"/>
        <pc:sldMkLst>
          <pc:docMk/>
          <pc:sldMk cId="1928620899" sldId="278"/>
        </pc:sldMkLst>
      </pc:sldChg>
      <pc:sldChg chg="addSp delSp modSp new mod">
        <pc:chgData name="Susie McEachern-Lauer" userId="4ad40152-303b-4799-b6f1-6bd0ecd3b745" providerId="ADAL" clId="{9F83AA6A-0D11-4373-B3A9-BCBB8B8B8200}" dt="2021-06-09T14:31:37.687" v="667" actId="115"/>
        <pc:sldMkLst>
          <pc:docMk/>
          <pc:sldMk cId="4011209869" sldId="278"/>
        </pc:sldMkLst>
        <pc:spChg chg="add mod">
          <ac:chgData name="Susie McEachern-Lauer" userId="4ad40152-303b-4799-b6f1-6bd0ecd3b745" providerId="ADAL" clId="{9F83AA6A-0D11-4373-B3A9-BCBB8B8B8200}" dt="2021-06-09T14:10:43.465" v="93" actId="113"/>
          <ac:spMkLst>
            <pc:docMk/>
            <pc:sldMk cId="4011209869" sldId="278"/>
            <ac:spMk id="3" creationId="{3299FEB6-AF19-48B6-AACE-F9FC046E6373}"/>
          </ac:spMkLst>
        </pc:spChg>
        <pc:spChg chg="add mod">
          <ac:chgData name="Susie McEachern-Lauer" userId="4ad40152-303b-4799-b6f1-6bd0ecd3b745" providerId="ADAL" clId="{9F83AA6A-0D11-4373-B3A9-BCBB8B8B8200}" dt="2021-06-09T14:31:37.687" v="667" actId="115"/>
          <ac:spMkLst>
            <pc:docMk/>
            <pc:sldMk cId="4011209869" sldId="278"/>
            <ac:spMk id="4" creationId="{1D246F1F-B30D-4197-A5B5-92591AD7B952}"/>
          </ac:spMkLst>
        </pc:spChg>
        <pc:picChg chg="add del">
          <ac:chgData name="Susie McEachern-Lauer" userId="4ad40152-303b-4799-b6f1-6bd0ecd3b745" providerId="ADAL" clId="{9F83AA6A-0D11-4373-B3A9-BCBB8B8B8200}" dt="2021-06-09T14:09:16.182" v="86"/>
          <ac:picMkLst>
            <pc:docMk/>
            <pc:sldMk cId="4011209869" sldId="278"/>
            <ac:picMk id="2" creationId="{96C662E6-652F-49FB-9E61-F8B22876A0CE}"/>
          </ac:picMkLst>
        </pc:picChg>
      </pc:sldChg>
      <pc:sldChg chg="addSp modSp new add del mod setBg">
        <pc:chgData name="Susie McEachern-Lauer" userId="4ad40152-303b-4799-b6f1-6bd0ecd3b745" providerId="ADAL" clId="{9F83AA6A-0D11-4373-B3A9-BCBB8B8B8200}" dt="2021-06-09T14:19:09.660" v="200"/>
        <pc:sldMkLst>
          <pc:docMk/>
          <pc:sldMk cId="2896127486" sldId="279"/>
        </pc:sldMkLst>
        <pc:spChg chg="mod">
          <ac:chgData name="Susie McEachern-Lauer" userId="4ad40152-303b-4799-b6f1-6bd0ecd3b745" providerId="ADAL" clId="{9F83AA6A-0D11-4373-B3A9-BCBB8B8B8200}" dt="2021-06-09T14:17:45.712" v="149" actId="255"/>
          <ac:spMkLst>
            <pc:docMk/>
            <pc:sldMk cId="2896127486" sldId="279"/>
            <ac:spMk id="2" creationId="{E2CE0D8D-D04F-47EC-87C4-D429C0A46085}"/>
          </ac:spMkLst>
        </pc:spChg>
        <pc:spChg chg="add mod">
          <ac:chgData name="Susie McEachern-Lauer" userId="4ad40152-303b-4799-b6f1-6bd0ecd3b745" providerId="ADAL" clId="{9F83AA6A-0D11-4373-B3A9-BCBB8B8B8200}" dt="2021-06-09T14:18:37.955" v="153" actId="14861"/>
          <ac:spMkLst>
            <pc:docMk/>
            <pc:sldMk cId="2896127486" sldId="279"/>
            <ac:spMk id="3" creationId="{64F902C3-DF7F-4FA4-86F2-9D6687A36D39}"/>
          </ac:spMkLst>
        </pc:spChg>
      </pc:sldChg>
      <pc:sldChg chg="addSp modSp new mod">
        <pc:chgData name="Susie McEachern-Lauer" userId="4ad40152-303b-4799-b6f1-6bd0ecd3b745" providerId="ADAL" clId="{9F83AA6A-0D11-4373-B3A9-BCBB8B8B8200}" dt="2021-06-09T14:50:14.595" v="1001" actId="1076"/>
        <pc:sldMkLst>
          <pc:docMk/>
          <pc:sldMk cId="3341988280" sldId="280"/>
        </pc:sldMkLst>
        <pc:spChg chg="add mod">
          <ac:chgData name="Susie McEachern-Lauer" userId="4ad40152-303b-4799-b6f1-6bd0ecd3b745" providerId="ADAL" clId="{9F83AA6A-0D11-4373-B3A9-BCBB8B8B8200}" dt="2021-06-09T14:50:14.595" v="1001" actId="1076"/>
          <ac:spMkLst>
            <pc:docMk/>
            <pc:sldMk cId="3341988280" sldId="280"/>
            <ac:spMk id="3" creationId="{2C57E0D3-9252-4A36-8433-A5599CDD1237}"/>
          </ac:spMkLst>
        </pc:spChg>
        <pc:spChg chg="add mod">
          <ac:chgData name="Susie McEachern-Lauer" userId="4ad40152-303b-4799-b6f1-6bd0ecd3b745" providerId="ADAL" clId="{9F83AA6A-0D11-4373-B3A9-BCBB8B8B8200}" dt="2021-06-09T14:49:56.592" v="998" actId="20577"/>
          <ac:spMkLst>
            <pc:docMk/>
            <pc:sldMk cId="3341988280" sldId="280"/>
            <ac:spMk id="4" creationId="{6AE0BE97-09A6-43E4-B95C-D55431E4B1D7}"/>
          </ac:spMkLst>
        </pc:spChg>
        <pc:spChg chg="add mod">
          <ac:chgData name="Susie McEachern-Lauer" userId="4ad40152-303b-4799-b6f1-6bd0ecd3b745" providerId="ADAL" clId="{9F83AA6A-0D11-4373-B3A9-BCBB8B8B8200}" dt="2021-06-09T14:49:59.278" v="1000" actId="114"/>
          <ac:spMkLst>
            <pc:docMk/>
            <pc:sldMk cId="3341988280" sldId="280"/>
            <ac:spMk id="5" creationId="{480A0DE4-053B-45DA-9D99-9BBC0ADFAFB5}"/>
          </ac:spMkLst>
        </pc:spChg>
        <pc:picChg chg="add mod">
          <ac:chgData name="Susie McEachern-Lauer" userId="4ad40152-303b-4799-b6f1-6bd0ecd3b745" providerId="ADAL" clId="{9F83AA6A-0D11-4373-B3A9-BCBB8B8B8200}" dt="2021-06-09T14:48:50.147" v="977" actId="1076"/>
          <ac:picMkLst>
            <pc:docMk/>
            <pc:sldMk cId="3341988280" sldId="280"/>
            <ac:picMk id="2" creationId="{171763CB-D13D-428B-8184-7D1E9CD99BBE}"/>
          </ac:picMkLst>
        </pc:picChg>
      </pc:sldChg>
      <pc:sldChg chg="addSp modSp new mod">
        <pc:chgData name="Susie McEachern-Lauer" userId="4ad40152-303b-4799-b6f1-6bd0ecd3b745" providerId="ADAL" clId="{9F83AA6A-0D11-4373-B3A9-BCBB8B8B8200}" dt="2021-06-09T14:55:46.752" v="1055" actId="20577"/>
        <pc:sldMkLst>
          <pc:docMk/>
          <pc:sldMk cId="2157525447" sldId="281"/>
        </pc:sldMkLst>
        <pc:spChg chg="mod">
          <ac:chgData name="Susie McEachern-Lauer" userId="4ad40152-303b-4799-b6f1-6bd0ecd3b745" providerId="ADAL" clId="{9F83AA6A-0D11-4373-B3A9-BCBB8B8B8200}" dt="2021-06-09T14:53:56.605" v="1030" actId="1076"/>
          <ac:spMkLst>
            <pc:docMk/>
            <pc:sldMk cId="2157525447" sldId="281"/>
            <ac:spMk id="2" creationId="{3AAAD987-1A9B-44C1-9FAB-006A3E6A31F8}"/>
          </ac:spMkLst>
        </pc:spChg>
        <pc:spChg chg="add mod">
          <ac:chgData name="Susie McEachern-Lauer" userId="4ad40152-303b-4799-b6f1-6bd0ecd3b745" providerId="ADAL" clId="{9F83AA6A-0D11-4373-B3A9-BCBB8B8B8200}" dt="2021-06-09T14:55:46.752" v="1055" actId="20577"/>
          <ac:spMkLst>
            <pc:docMk/>
            <pc:sldMk cId="2157525447" sldId="281"/>
            <ac:spMk id="3" creationId="{29ECF10B-88F9-40AC-B921-C111B44074E0}"/>
          </ac:spMkLst>
        </pc:spChg>
      </pc:sldChg>
      <pc:sldChg chg="addSp modSp new mod">
        <pc:chgData name="Susie McEachern-Lauer" userId="4ad40152-303b-4799-b6f1-6bd0ecd3b745" providerId="ADAL" clId="{9F83AA6A-0D11-4373-B3A9-BCBB8B8B8200}" dt="2021-06-09T15:04:01.929" v="1089" actId="14100"/>
        <pc:sldMkLst>
          <pc:docMk/>
          <pc:sldMk cId="1365199614" sldId="282"/>
        </pc:sldMkLst>
        <pc:spChg chg="add mod">
          <ac:chgData name="Susie McEachern-Lauer" userId="4ad40152-303b-4799-b6f1-6bd0ecd3b745" providerId="ADAL" clId="{9F83AA6A-0D11-4373-B3A9-BCBB8B8B8200}" dt="2021-06-09T15:02:55.080" v="1077" actId="1076"/>
          <ac:spMkLst>
            <pc:docMk/>
            <pc:sldMk cId="1365199614" sldId="282"/>
            <ac:spMk id="2" creationId="{6FE69754-DDB6-4B1F-8847-6D2AF8D1C668}"/>
          </ac:spMkLst>
        </pc:spChg>
        <pc:picChg chg="add mod">
          <ac:chgData name="Susie McEachern-Lauer" userId="4ad40152-303b-4799-b6f1-6bd0ecd3b745" providerId="ADAL" clId="{9F83AA6A-0D11-4373-B3A9-BCBB8B8B8200}" dt="2021-06-09T15:03:11.192" v="1079" actId="14100"/>
          <ac:picMkLst>
            <pc:docMk/>
            <pc:sldMk cId="1365199614" sldId="282"/>
            <ac:picMk id="3" creationId="{6B01A9AB-E0A1-4388-9448-5643CA1D2447}"/>
          </ac:picMkLst>
        </pc:picChg>
        <pc:picChg chg="add mod">
          <ac:chgData name="Susie McEachern-Lauer" userId="4ad40152-303b-4799-b6f1-6bd0ecd3b745" providerId="ADAL" clId="{9F83AA6A-0D11-4373-B3A9-BCBB8B8B8200}" dt="2021-06-09T15:03:23.113" v="1081" actId="14100"/>
          <ac:picMkLst>
            <pc:docMk/>
            <pc:sldMk cId="1365199614" sldId="282"/>
            <ac:picMk id="4" creationId="{279FE51D-B8DA-4C19-8D88-4F5E2666B18E}"/>
          </ac:picMkLst>
        </pc:picChg>
        <pc:picChg chg="add mod">
          <ac:chgData name="Susie McEachern-Lauer" userId="4ad40152-303b-4799-b6f1-6bd0ecd3b745" providerId="ADAL" clId="{9F83AA6A-0D11-4373-B3A9-BCBB8B8B8200}" dt="2021-06-09T15:03:34.960" v="1083" actId="14100"/>
          <ac:picMkLst>
            <pc:docMk/>
            <pc:sldMk cId="1365199614" sldId="282"/>
            <ac:picMk id="5" creationId="{5335C295-3594-4EA1-8B84-ABCE3443665B}"/>
          </ac:picMkLst>
        </pc:picChg>
        <pc:picChg chg="add mod">
          <ac:chgData name="Susie McEachern-Lauer" userId="4ad40152-303b-4799-b6f1-6bd0ecd3b745" providerId="ADAL" clId="{9F83AA6A-0D11-4373-B3A9-BCBB8B8B8200}" dt="2021-06-09T15:04:01.929" v="1089" actId="14100"/>
          <ac:picMkLst>
            <pc:docMk/>
            <pc:sldMk cId="1365199614" sldId="282"/>
            <ac:picMk id="6" creationId="{1982ECA0-2ABA-4BDD-B982-3EE59D059B86}"/>
          </ac:picMkLst>
        </pc:picChg>
      </pc:sldChg>
      <pc:sldChg chg="addSp delSp modSp new mod setBg">
        <pc:chgData name="Susie McEachern-Lauer" userId="4ad40152-303b-4799-b6f1-6bd0ecd3b745" providerId="ADAL" clId="{9F83AA6A-0D11-4373-B3A9-BCBB8B8B8200}" dt="2021-06-09T15:12:48.859" v="1127" actId="14861"/>
        <pc:sldMkLst>
          <pc:docMk/>
          <pc:sldMk cId="3106777286" sldId="283"/>
        </pc:sldMkLst>
        <pc:spChg chg="add del">
          <ac:chgData name="Susie McEachern-Lauer" userId="4ad40152-303b-4799-b6f1-6bd0ecd3b745" providerId="ADAL" clId="{9F83AA6A-0D11-4373-B3A9-BCBB8B8B8200}" dt="2021-06-09T15:09:18.135" v="1101" actId="26606"/>
          <ac:spMkLst>
            <pc:docMk/>
            <pc:sldMk cId="3106777286" sldId="283"/>
            <ac:spMk id="8" creationId="{A2509F26-B5DC-4BA7-B476-4CB044237A2E}"/>
          </ac:spMkLst>
        </pc:spChg>
        <pc:spChg chg="add del">
          <ac:chgData name="Susie McEachern-Lauer" userId="4ad40152-303b-4799-b6f1-6bd0ecd3b745" providerId="ADAL" clId="{9F83AA6A-0D11-4373-B3A9-BCBB8B8B8200}" dt="2021-06-09T15:09:18.135" v="1101" actId="26606"/>
          <ac:spMkLst>
            <pc:docMk/>
            <pc:sldMk cId="3106777286" sldId="283"/>
            <ac:spMk id="10" creationId="{DB103EB1-B135-4526-B883-33228FC27FF1}"/>
          </ac:spMkLst>
        </pc:spChg>
        <pc:spChg chg="add del">
          <ac:chgData name="Susie McEachern-Lauer" userId="4ad40152-303b-4799-b6f1-6bd0ecd3b745" providerId="ADAL" clId="{9F83AA6A-0D11-4373-B3A9-BCBB8B8B8200}" dt="2021-06-09T15:09:37.031" v="1103" actId="26606"/>
          <ac:spMkLst>
            <pc:docMk/>
            <pc:sldMk cId="3106777286" sldId="283"/>
            <ac:spMk id="12" creationId="{ADAD1991-FFD1-4E94-ABAB-7560D33008E4}"/>
          </ac:spMkLst>
        </pc:spChg>
        <pc:spChg chg="add del">
          <ac:chgData name="Susie McEachern-Lauer" userId="4ad40152-303b-4799-b6f1-6bd0ecd3b745" providerId="ADAL" clId="{9F83AA6A-0D11-4373-B3A9-BCBB8B8B8200}" dt="2021-06-09T15:09:37.031" v="1103" actId="26606"/>
          <ac:spMkLst>
            <pc:docMk/>
            <pc:sldMk cId="3106777286" sldId="283"/>
            <ac:spMk id="13" creationId="{57845966-6EFC-468A-9CC7-BAB4B95854E7}"/>
          </ac:spMkLst>
        </pc:spChg>
        <pc:spChg chg="add del">
          <ac:chgData name="Susie McEachern-Lauer" userId="4ad40152-303b-4799-b6f1-6bd0ecd3b745" providerId="ADAL" clId="{9F83AA6A-0D11-4373-B3A9-BCBB8B8B8200}" dt="2021-06-09T15:09:40.487" v="1105" actId="26606"/>
          <ac:spMkLst>
            <pc:docMk/>
            <pc:sldMk cId="3106777286" sldId="283"/>
            <ac:spMk id="16" creationId="{C3862298-AF85-4572-BED3-52E573EBD410}"/>
          </ac:spMkLst>
        </pc:spChg>
        <pc:spChg chg="add del">
          <ac:chgData name="Susie McEachern-Lauer" userId="4ad40152-303b-4799-b6f1-6bd0ecd3b745" providerId="ADAL" clId="{9F83AA6A-0D11-4373-B3A9-BCBB8B8B8200}" dt="2021-06-09T15:09:40.487" v="1105" actId="26606"/>
          <ac:spMkLst>
            <pc:docMk/>
            <pc:sldMk cId="3106777286" sldId="283"/>
            <ac:spMk id="17" creationId="{1C897582-CB19-41B5-9426-8BD7BD008256}"/>
          </ac:spMkLst>
        </pc:spChg>
        <pc:spChg chg="add del">
          <ac:chgData name="Susie McEachern-Lauer" userId="4ad40152-303b-4799-b6f1-6bd0ecd3b745" providerId="ADAL" clId="{9F83AA6A-0D11-4373-B3A9-BCBB8B8B8200}" dt="2021-06-09T15:09:40.487" v="1105" actId="26606"/>
          <ac:spMkLst>
            <pc:docMk/>
            <pc:sldMk cId="3106777286" sldId="283"/>
            <ac:spMk id="18" creationId="{0E7066FC-B004-4B5A-B02B-599B51EF3221}"/>
          </ac:spMkLst>
        </pc:spChg>
        <pc:spChg chg="add del">
          <ac:chgData name="Susie McEachern-Lauer" userId="4ad40152-303b-4799-b6f1-6bd0ecd3b745" providerId="ADAL" clId="{9F83AA6A-0D11-4373-B3A9-BCBB8B8B8200}" dt="2021-06-09T15:10:11.385" v="1109" actId="26606"/>
          <ac:spMkLst>
            <pc:docMk/>
            <pc:sldMk cId="3106777286" sldId="283"/>
            <ac:spMk id="20" creationId="{C7F55EAC-550A-4BDD-9099-3F20B8FA0EBC}"/>
          </ac:spMkLst>
        </pc:spChg>
        <pc:spChg chg="add del">
          <ac:chgData name="Susie McEachern-Lauer" userId="4ad40152-303b-4799-b6f1-6bd0ecd3b745" providerId="ADAL" clId="{9F83AA6A-0D11-4373-B3A9-BCBB8B8B8200}" dt="2021-06-09T15:10:11.385" v="1109" actId="26606"/>
          <ac:spMkLst>
            <pc:docMk/>
            <pc:sldMk cId="3106777286" sldId="283"/>
            <ac:spMk id="21" creationId="{DC4F5A5F-493F-49AE-89B6-D5AF5EBC8B0E}"/>
          </ac:spMkLst>
        </pc:spChg>
        <pc:spChg chg="add del">
          <ac:chgData name="Susie McEachern-Lauer" userId="4ad40152-303b-4799-b6f1-6bd0ecd3b745" providerId="ADAL" clId="{9F83AA6A-0D11-4373-B3A9-BCBB8B8B8200}" dt="2021-06-09T15:11:47.473" v="1125" actId="26606"/>
          <ac:spMkLst>
            <pc:docMk/>
            <pc:sldMk cId="3106777286" sldId="283"/>
            <ac:spMk id="26" creationId="{57845966-6EFC-468A-9CC7-BAB4B95854E7}"/>
          </ac:spMkLst>
        </pc:spChg>
        <pc:spChg chg="add del">
          <ac:chgData name="Susie McEachern-Lauer" userId="4ad40152-303b-4799-b6f1-6bd0ecd3b745" providerId="ADAL" clId="{9F83AA6A-0D11-4373-B3A9-BCBB8B8B8200}" dt="2021-06-09T15:11:47.473" v="1125" actId="26606"/>
          <ac:spMkLst>
            <pc:docMk/>
            <pc:sldMk cId="3106777286" sldId="283"/>
            <ac:spMk id="30" creationId="{ADAD1991-FFD1-4E94-ABAB-7560D33008E4}"/>
          </ac:spMkLst>
        </pc:spChg>
        <pc:spChg chg="add del">
          <ac:chgData name="Susie McEachern-Lauer" userId="4ad40152-303b-4799-b6f1-6bd0ecd3b745" providerId="ADAL" clId="{9F83AA6A-0D11-4373-B3A9-BCBB8B8B8200}" dt="2021-06-09T15:11:47.464" v="1124" actId="26606"/>
          <ac:spMkLst>
            <pc:docMk/>
            <pc:sldMk cId="3106777286" sldId="283"/>
            <ac:spMk id="35" creationId="{A2509F26-B5DC-4BA7-B476-4CB044237A2E}"/>
          </ac:spMkLst>
        </pc:spChg>
        <pc:spChg chg="add del">
          <ac:chgData name="Susie McEachern-Lauer" userId="4ad40152-303b-4799-b6f1-6bd0ecd3b745" providerId="ADAL" clId="{9F83AA6A-0D11-4373-B3A9-BCBB8B8B8200}" dt="2021-06-09T15:11:47.464" v="1124" actId="26606"/>
          <ac:spMkLst>
            <pc:docMk/>
            <pc:sldMk cId="3106777286" sldId="283"/>
            <ac:spMk id="37" creationId="{DB103EB1-B135-4526-B883-33228FC27FF1}"/>
          </ac:spMkLst>
        </pc:spChg>
        <pc:spChg chg="add">
          <ac:chgData name="Susie McEachern-Lauer" userId="4ad40152-303b-4799-b6f1-6bd0ecd3b745" providerId="ADAL" clId="{9F83AA6A-0D11-4373-B3A9-BCBB8B8B8200}" dt="2021-06-09T15:11:47.473" v="1125" actId="26606"/>
          <ac:spMkLst>
            <pc:docMk/>
            <pc:sldMk cId="3106777286" sldId="283"/>
            <ac:spMk id="39" creationId="{6FA8F714-B9D8-488A-8CCA-E9948FF913A9}"/>
          </ac:spMkLst>
        </pc:spChg>
        <pc:spChg chg="add">
          <ac:chgData name="Susie McEachern-Lauer" userId="4ad40152-303b-4799-b6f1-6bd0ecd3b745" providerId="ADAL" clId="{9F83AA6A-0D11-4373-B3A9-BCBB8B8B8200}" dt="2021-06-09T15:11:47.473" v="1125" actId="26606"/>
          <ac:spMkLst>
            <pc:docMk/>
            <pc:sldMk cId="3106777286" sldId="283"/>
            <ac:spMk id="40" creationId="{B9FF99BD-075F-4761-A995-6FC574BD25EA}"/>
          </ac:spMkLst>
        </pc:spChg>
        <pc:spChg chg="add">
          <ac:chgData name="Susie McEachern-Lauer" userId="4ad40152-303b-4799-b6f1-6bd0ecd3b745" providerId="ADAL" clId="{9F83AA6A-0D11-4373-B3A9-BCBB8B8B8200}" dt="2021-06-09T15:11:47.473" v="1125" actId="26606"/>
          <ac:spMkLst>
            <pc:docMk/>
            <pc:sldMk cId="3106777286" sldId="283"/>
            <ac:spMk id="41" creationId="{A7B21A54-9BA3-4EA9-B460-5A829ADD9051}"/>
          </ac:spMkLst>
        </pc:spChg>
        <pc:picChg chg="add mod">
          <ac:chgData name="Susie McEachern-Lauer" userId="4ad40152-303b-4799-b6f1-6bd0ecd3b745" providerId="ADAL" clId="{9F83AA6A-0D11-4373-B3A9-BCBB8B8B8200}" dt="2021-06-09T15:12:48.859" v="1127" actId="14861"/>
          <ac:picMkLst>
            <pc:docMk/>
            <pc:sldMk cId="3106777286" sldId="283"/>
            <ac:picMk id="3" creationId="{3369CB69-D694-4022-A0EB-4284136FF21A}"/>
          </ac:picMkLst>
        </pc:picChg>
        <pc:picChg chg="add del">
          <ac:chgData name="Susie McEachern-Lauer" userId="4ad40152-303b-4799-b6f1-6bd0ecd3b745" providerId="ADAL" clId="{9F83AA6A-0D11-4373-B3A9-BCBB8B8B8200}" dt="2021-06-09T15:09:37.031" v="1103" actId="26606"/>
          <ac:picMkLst>
            <pc:docMk/>
            <pc:sldMk cId="3106777286" sldId="283"/>
            <ac:picMk id="14" creationId="{75554383-98AF-4A47-BB65-705FAAA4BE6A}"/>
          </ac:picMkLst>
        </pc:picChg>
        <pc:picChg chg="add del">
          <ac:chgData name="Susie McEachern-Lauer" userId="4ad40152-303b-4799-b6f1-6bd0ecd3b745" providerId="ADAL" clId="{9F83AA6A-0D11-4373-B3A9-BCBB8B8B8200}" dt="2021-06-09T15:11:47.473" v="1125" actId="26606"/>
          <ac:picMkLst>
            <pc:docMk/>
            <pc:sldMk cId="3106777286" sldId="283"/>
            <ac:picMk id="28" creationId="{75554383-98AF-4A47-BB65-705FAAA4BE6A}"/>
          </ac:picMkLst>
        </pc:picChg>
      </pc:sldChg>
      <pc:sldMasterChg chg="del delSldLayout">
        <pc:chgData name="Susie McEachern-Lauer" userId="4ad40152-303b-4799-b6f1-6bd0ecd3b745" providerId="ADAL" clId="{9F83AA6A-0D11-4373-B3A9-BCBB8B8B8200}" dt="2021-06-09T13:57:46.409" v="27" actId="2696"/>
        <pc:sldMasterMkLst>
          <pc:docMk/>
          <pc:sldMasterMk cId="1722891462" sldId="2147483666"/>
        </pc:sldMasterMkLst>
        <pc:sldLayoutChg chg="del">
          <pc:chgData name="Susie McEachern-Lauer" userId="4ad40152-303b-4799-b6f1-6bd0ecd3b745" providerId="ADAL" clId="{9F83AA6A-0D11-4373-B3A9-BCBB8B8B8200}" dt="2021-06-09T13:57:46.409" v="27" actId="2696"/>
          <pc:sldLayoutMkLst>
            <pc:docMk/>
            <pc:sldMasterMk cId="1722891462" sldId="2147483666"/>
            <pc:sldLayoutMk cId="1688038506" sldId="2147483667"/>
          </pc:sldLayoutMkLst>
        </pc:sldLayoutChg>
        <pc:sldLayoutChg chg="del">
          <pc:chgData name="Susie McEachern-Lauer" userId="4ad40152-303b-4799-b6f1-6bd0ecd3b745" providerId="ADAL" clId="{9F83AA6A-0D11-4373-B3A9-BCBB8B8B8200}" dt="2021-06-09T13:57:46.409" v="27" actId="2696"/>
          <pc:sldLayoutMkLst>
            <pc:docMk/>
            <pc:sldMasterMk cId="1722891462" sldId="2147483666"/>
            <pc:sldLayoutMk cId="4102973899" sldId="2147483668"/>
          </pc:sldLayoutMkLst>
        </pc:sldLayoutChg>
        <pc:sldLayoutChg chg="del">
          <pc:chgData name="Susie McEachern-Lauer" userId="4ad40152-303b-4799-b6f1-6bd0ecd3b745" providerId="ADAL" clId="{9F83AA6A-0D11-4373-B3A9-BCBB8B8B8200}" dt="2021-06-09T13:57:46.409" v="27" actId="2696"/>
          <pc:sldLayoutMkLst>
            <pc:docMk/>
            <pc:sldMasterMk cId="1722891462" sldId="2147483666"/>
            <pc:sldLayoutMk cId="1562110333" sldId="2147483669"/>
          </pc:sldLayoutMkLst>
        </pc:sldLayoutChg>
        <pc:sldLayoutChg chg="del">
          <pc:chgData name="Susie McEachern-Lauer" userId="4ad40152-303b-4799-b6f1-6bd0ecd3b745" providerId="ADAL" clId="{9F83AA6A-0D11-4373-B3A9-BCBB8B8B8200}" dt="2021-06-09T13:57:46.409" v="27" actId="2696"/>
          <pc:sldLayoutMkLst>
            <pc:docMk/>
            <pc:sldMasterMk cId="1722891462" sldId="2147483666"/>
            <pc:sldLayoutMk cId="612804792" sldId="2147483670"/>
          </pc:sldLayoutMkLst>
        </pc:sldLayoutChg>
        <pc:sldLayoutChg chg="del">
          <pc:chgData name="Susie McEachern-Lauer" userId="4ad40152-303b-4799-b6f1-6bd0ecd3b745" providerId="ADAL" clId="{9F83AA6A-0D11-4373-B3A9-BCBB8B8B8200}" dt="2021-06-09T13:57:46.409" v="27" actId="2696"/>
          <pc:sldLayoutMkLst>
            <pc:docMk/>
            <pc:sldMasterMk cId="1722891462" sldId="2147483666"/>
            <pc:sldLayoutMk cId="1508379785" sldId="2147483671"/>
          </pc:sldLayoutMkLst>
        </pc:sldLayoutChg>
        <pc:sldLayoutChg chg="del">
          <pc:chgData name="Susie McEachern-Lauer" userId="4ad40152-303b-4799-b6f1-6bd0ecd3b745" providerId="ADAL" clId="{9F83AA6A-0D11-4373-B3A9-BCBB8B8B8200}" dt="2021-06-09T13:57:46.409" v="27" actId="2696"/>
          <pc:sldLayoutMkLst>
            <pc:docMk/>
            <pc:sldMasterMk cId="1722891462" sldId="2147483666"/>
            <pc:sldLayoutMk cId="955983029" sldId="2147483672"/>
          </pc:sldLayoutMkLst>
        </pc:sldLayoutChg>
        <pc:sldLayoutChg chg="del">
          <pc:chgData name="Susie McEachern-Lauer" userId="4ad40152-303b-4799-b6f1-6bd0ecd3b745" providerId="ADAL" clId="{9F83AA6A-0D11-4373-B3A9-BCBB8B8B8200}" dt="2021-06-09T13:57:46.409" v="27" actId="2696"/>
          <pc:sldLayoutMkLst>
            <pc:docMk/>
            <pc:sldMasterMk cId="1722891462" sldId="2147483666"/>
            <pc:sldLayoutMk cId="2706246673" sldId="2147483673"/>
          </pc:sldLayoutMkLst>
        </pc:sldLayoutChg>
        <pc:sldLayoutChg chg="del">
          <pc:chgData name="Susie McEachern-Lauer" userId="4ad40152-303b-4799-b6f1-6bd0ecd3b745" providerId="ADAL" clId="{9F83AA6A-0D11-4373-B3A9-BCBB8B8B8200}" dt="2021-06-09T13:57:46.409" v="27" actId="2696"/>
          <pc:sldLayoutMkLst>
            <pc:docMk/>
            <pc:sldMasterMk cId="1722891462" sldId="2147483666"/>
            <pc:sldLayoutMk cId="2341830795" sldId="2147483674"/>
          </pc:sldLayoutMkLst>
        </pc:sldLayoutChg>
        <pc:sldLayoutChg chg="del">
          <pc:chgData name="Susie McEachern-Lauer" userId="4ad40152-303b-4799-b6f1-6bd0ecd3b745" providerId="ADAL" clId="{9F83AA6A-0D11-4373-B3A9-BCBB8B8B8200}" dt="2021-06-09T13:57:46.409" v="27" actId="2696"/>
          <pc:sldLayoutMkLst>
            <pc:docMk/>
            <pc:sldMasterMk cId="1722891462" sldId="2147483666"/>
            <pc:sldLayoutMk cId="3046798460" sldId="2147483675"/>
          </pc:sldLayoutMkLst>
        </pc:sldLayoutChg>
        <pc:sldLayoutChg chg="del">
          <pc:chgData name="Susie McEachern-Lauer" userId="4ad40152-303b-4799-b6f1-6bd0ecd3b745" providerId="ADAL" clId="{9F83AA6A-0D11-4373-B3A9-BCBB8B8B8200}" dt="2021-06-09T13:57:46.409" v="27" actId="2696"/>
          <pc:sldLayoutMkLst>
            <pc:docMk/>
            <pc:sldMasterMk cId="1722891462" sldId="2147483666"/>
            <pc:sldLayoutMk cId="2340096384" sldId="2147483676"/>
          </pc:sldLayoutMkLst>
        </pc:sldLayoutChg>
        <pc:sldLayoutChg chg="del">
          <pc:chgData name="Susie McEachern-Lauer" userId="4ad40152-303b-4799-b6f1-6bd0ecd3b745" providerId="ADAL" clId="{9F83AA6A-0D11-4373-B3A9-BCBB8B8B8200}" dt="2021-06-09T13:57:46.409" v="27" actId="2696"/>
          <pc:sldLayoutMkLst>
            <pc:docMk/>
            <pc:sldMasterMk cId="1722891462" sldId="2147483666"/>
            <pc:sldLayoutMk cId="2284571086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ED00A-FBF7-4B74-8F5E-B5E39E456A9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3705F-32AE-43EC-8D6F-95318B20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3705F-32AE-43EC-8D6F-95318B2072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9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055" y="5400928"/>
            <a:ext cx="1792224" cy="6461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2973" y="7917"/>
            <a:ext cx="1939026" cy="6839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95220" y="2308187"/>
            <a:ext cx="8001558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880744"/>
          </a:xfrm>
          <a:custGeom>
            <a:avLst/>
            <a:gdLst/>
            <a:ahLst/>
            <a:cxnLst/>
            <a:rect l="l" t="t" r="r" b="b"/>
            <a:pathLst>
              <a:path w="12192000" h="880744">
                <a:moveTo>
                  <a:pt x="12192000" y="0"/>
                </a:moveTo>
                <a:lnTo>
                  <a:pt x="0" y="0"/>
                </a:lnTo>
                <a:lnTo>
                  <a:pt x="0" y="880363"/>
                </a:lnTo>
                <a:lnTo>
                  <a:pt x="12192000" y="880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6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83" y="5306490"/>
            <a:ext cx="3453383" cy="121157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144" y="0"/>
            <a:ext cx="1143000" cy="880744"/>
          </a:xfrm>
          <a:custGeom>
            <a:avLst/>
            <a:gdLst/>
            <a:ahLst/>
            <a:cxnLst/>
            <a:rect l="l" t="t" r="r" b="b"/>
            <a:pathLst>
              <a:path w="1143000" h="880744">
                <a:moveTo>
                  <a:pt x="1143000" y="0"/>
                </a:moveTo>
                <a:lnTo>
                  <a:pt x="0" y="0"/>
                </a:lnTo>
                <a:lnTo>
                  <a:pt x="555510" y="880363"/>
                </a:lnTo>
                <a:lnTo>
                  <a:pt x="1143000" y="0"/>
                </a:lnTo>
                <a:close/>
              </a:path>
            </a:pathLst>
          </a:custGeom>
          <a:solidFill>
            <a:srgbClr val="1AA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66A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66A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66A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47375" y="0"/>
            <a:ext cx="1944623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247370" y="0"/>
            <a:ext cx="1944370" cy="6858000"/>
          </a:xfrm>
          <a:custGeom>
            <a:avLst/>
            <a:gdLst/>
            <a:ahLst/>
            <a:cxnLst/>
            <a:rect l="l" t="t" r="r" b="b"/>
            <a:pathLst>
              <a:path w="1944370" h="6858000">
                <a:moveTo>
                  <a:pt x="1944255" y="0"/>
                </a:moveTo>
                <a:lnTo>
                  <a:pt x="0" y="3448062"/>
                </a:lnTo>
                <a:lnTo>
                  <a:pt x="1944255" y="6858000"/>
                </a:lnTo>
                <a:lnTo>
                  <a:pt x="1944255" y="0"/>
                </a:lnTo>
                <a:close/>
              </a:path>
            </a:pathLst>
          </a:custGeom>
          <a:solidFill>
            <a:srgbClr val="1AA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200" y="5407152"/>
            <a:ext cx="1828800" cy="6263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1181" y="1227957"/>
            <a:ext cx="794963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66A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62300" y="2274303"/>
            <a:ext cx="5867400" cy="215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UAjf0Rmub_4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Adult</a:t>
            </a:r>
            <a:r>
              <a:rPr spc="-25" dirty="0"/>
              <a:t> </a:t>
            </a:r>
            <a:r>
              <a:rPr spc="-5" dirty="0"/>
              <a:t>Learning</a:t>
            </a:r>
            <a:r>
              <a:rPr spc="-25" dirty="0"/>
              <a:t> </a:t>
            </a:r>
            <a:r>
              <a:rPr spc="-5" dirty="0"/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2300" y="2274303"/>
            <a:ext cx="5442585" cy="215011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Oklahoma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Department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Career</a:t>
            </a:r>
            <a:r>
              <a:rPr sz="2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Tech</a:t>
            </a:r>
            <a:endParaRPr sz="2800">
              <a:latin typeface="Calibri"/>
              <a:cs typeface="Calibri"/>
            </a:endParaRPr>
          </a:p>
          <a:p>
            <a:pPr marL="831850" marR="825500" indent="3810" algn="ctr">
              <a:lnSpc>
                <a:spcPct val="124400"/>
              </a:lnSpc>
            </a:pPr>
            <a:r>
              <a:rPr sz="2800" b="1" i="1" spc="-20" dirty="0">
                <a:solidFill>
                  <a:srgbClr val="404040"/>
                </a:solidFill>
                <a:latin typeface="Calibri"/>
                <a:cs typeface="Calibri"/>
              </a:rPr>
              <a:t>Susie</a:t>
            </a:r>
            <a:r>
              <a:rPr sz="2800" b="1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i="1" spc="-20" dirty="0">
                <a:solidFill>
                  <a:srgbClr val="404040"/>
                </a:solidFill>
                <a:latin typeface="Calibri"/>
                <a:cs typeface="Calibri"/>
              </a:rPr>
              <a:t>McEachern-Lauer, </a:t>
            </a:r>
            <a:r>
              <a:rPr sz="2800" b="1" i="1" spc="-15" dirty="0">
                <a:solidFill>
                  <a:srgbClr val="404040"/>
                </a:solidFill>
                <a:latin typeface="Calibri"/>
                <a:cs typeface="Calibri"/>
              </a:rPr>
              <a:t> Health</a:t>
            </a:r>
            <a:r>
              <a:rPr sz="2800" b="1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404040"/>
                </a:solidFill>
                <a:latin typeface="Calibri"/>
                <a:cs typeface="Calibri"/>
              </a:rPr>
              <a:t>Program</a:t>
            </a:r>
            <a:r>
              <a:rPr sz="2800" b="1" i="1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i="1" spc="-20" dirty="0">
                <a:solidFill>
                  <a:srgbClr val="404040"/>
                </a:solidFill>
                <a:latin typeface="Calibri"/>
                <a:cs typeface="Calibri"/>
              </a:rPr>
              <a:t>Specialist </a:t>
            </a:r>
            <a:r>
              <a:rPr sz="2800" b="1" i="1" spc="-6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06/09/2021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0868" y="966215"/>
            <a:ext cx="6934200" cy="4191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14460" y="380644"/>
            <a:ext cx="5019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1F1F1F"/>
                </a:solidFill>
                <a:latin typeface="Arial"/>
                <a:cs typeface="Arial"/>
              </a:rPr>
              <a:t>Bloom’s</a:t>
            </a:r>
            <a:r>
              <a:rPr sz="1800" b="1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1F1F1F"/>
                </a:solidFill>
                <a:latin typeface="Arial"/>
                <a:cs typeface="Arial"/>
              </a:rPr>
              <a:t>Taxonomy</a:t>
            </a:r>
            <a:r>
              <a:rPr sz="1800" b="1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1F1F1F"/>
                </a:solidFill>
                <a:latin typeface="Arial"/>
                <a:cs typeface="Arial"/>
              </a:rPr>
              <a:t>Verbs</a:t>
            </a:r>
            <a:r>
              <a:rPr sz="1800" b="1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For</a:t>
            </a:r>
            <a:r>
              <a:rPr sz="1800" b="1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1F1F"/>
                </a:solidFill>
                <a:latin typeface="Arial"/>
                <a:cs typeface="Arial"/>
              </a:rPr>
              <a:t>Critical</a:t>
            </a:r>
            <a:r>
              <a:rPr sz="1800" b="1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F1F1F"/>
                </a:solidFill>
                <a:latin typeface="Arial"/>
                <a:cs typeface="Arial"/>
              </a:rPr>
              <a:t>Thinking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99FEB6-AF19-48B6-AACE-F9FC046E6373}"/>
              </a:ext>
            </a:extLst>
          </p:cNvPr>
          <p:cNvSpPr/>
          <p:nvPr/>
        </p:nvSpPr>
        <p:spPr>
          <a:xfrm>
            <a:off x="1524000" y="152400"/>
            <a:ext cx="72358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Techniques to “Sell It”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246F1F-B30D-4197-A5B5-92591AD7B952}"/>
              </a:ext>
            </a:extLst>
          </p:cNvPr>
          <p:cNvSpPr/>
          <p:nvPr/>
        </p:nvSpPr>
        <p:spPr>
          <a:xfrm>
            <a:off x="1524000" y="1371600"/>
            <a:ext cx="7848600" cy="3730252"/>
          </a:xfrm>
          <a:prstGeom prst="rect">
            <a:avLst/>
          </a:prstGeom>
          <a:effectLst>
            <a:outerShdw blurRad="50800" dist="38100" dir="13500000" algn="br" rotWithShape="0">
              <a:srgbClr val="0070C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The </a:t>
            </a:r>
            <a:r>
              <a:rPr lang="en-US" sz="2800" i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atmosphere</a:t>
            </a: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 you create for students is key.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Have clear goals and high </a:t>
            </a:r>
            <a:r>
              <a:rPr lang="en-US" sz="2800" i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expectations</a:t>
            </a: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Create lesson plans that are fresh and involve a variety of </a:t>
            </a:r>
            <a:r>
              <a:rPr lang="en-US" sz="2800" i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learning styles</a:t>
            </a: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en-US" sz="2800" i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Short</a:t>
            </a: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 bursts of information.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Be </a:t>
            </a:r>
            <a:r>
              <a:rPr lang="en-US" sz="2800" i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passionate</a:t>
            </a: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 about the success of your students.</a:t>
            </a:r>
          </a:p>
        </p:txBody>
      </p:sp>
    </p:spTree>
    <p:extLst>
      <p:ext uri="{BB962C8B-B14F-4D97-AF65-F5344CB8AC3E}">
        <p14:creationId xmlns:p14="http://schemas.microsoft.com/office/powerpoint/2010/main" val="401120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008" y="315468"/>
            <a:ext cx="8206739" cy="60518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0D8D-D04F-47EC-87C4-D429C0A4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9613617" cy="615553"/>
          </a:xfrm>
        </p:spPr>
        <p:txBody>
          <a:bodyPr/>
          <a:lstStyle/>
          <a:p>
            <a:r>
              <a:rPr lang="en-US" sz="4000" dirty="0"/>
              <a:t>A Meaningful and Engaging Place to Learn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F902C3-DF7F-4FA4-86F2-9D6687A36D39}"/>
              </a:ext>
            </a:extLst>
          </p:cNvPr>
          <p:cNvSpPr/>
          <p:nvPr/>
        </p:nvSpPr>
        <p:spPr>
          <a:xfrm>
            <a:off x="1676400" y="1371600"/>
            <a:ext cx="6096000" cy="334245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Students can learn.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Motivation has the greatest impact on student learning.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It’s more than just delivering content. 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You are the expert and prime motivator.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Create challenges that make students believe they can learn.</a:t>
            </a:r>
          </a:p>
        </p:txBody>
      </p:sp>
    </p:spTree>
    <p:extLst>
      <p:ext uri="{BB962C8B-B14F-4D97-AF65-F5344CB8AC3E}">
        <p14:creationId xmlns:p14="http://schemas.microsoft.com/office/powerpoint/2010/main" val="289612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8231" y="12192"/>
            <a:ext cx="1953766" cy="68458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580" y="5391911"/>
            <a:ext cx="1830323" cy="63245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247372" y="33521"/>
            <a:ext cx="1944370" cy="6824345"/>
          </a:xfrm>
          <a:custGeom>
            <a:avLst/>
            <a:gdLst/>
            <a:ahLst/>
            <a:cxnLst/>
            <a:rect l="l" t="t" r="r" b="b"/>
            <a:pathLst>
              <a:path w="1944370" h="6824345">
                <a:moveTo>
                  <a:pt x="1944306" y="0"/>
                </a:moveTo>
                <a:lnTo>
                  <a:pt x="0" y="3425825"/>
                </a:lnTo>
                <a:lnTo>
                  <a:pt x="1925104" y="6824243"/>
                </a:lnTo>
                <a:lnTo>
                  <a:pt x="1934794" y="6824243"/>
                </a:lnTo>
                <a:lnTo>
                  <a:pt x="1944306" y="3413683"/>
                </a:lnTo>
                <a:lnTo>
                  <a:pt x="1944306" y="0"/>
                </a:lnTo>
                <a:close/>
              </a:path>
            </a:pathLst>
          </a:custGeom>
          <a:solidFill>
            <a:srgbClr val="1AA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" y="228600"/>
            <a:ext cx="8724900" cy="51633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D987-1A9B-44C1-9FAB-006A3E6A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0"/>
            <a:ext cx="7949636" cy="939800"/>
          </a:xfrm>
        </p:spPr>
        <p:txBody>
          <a:bodyPr/>
          <a:lstStyle/>
          <a:p>
            <a:r>
              <a:rPr lang="en-US" dirty="0"/>
              <a:t>Flipped Classroom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ECF10B-88F9-40AC-B921-C111B44074E0}"/>
              </a:ext>
            </a:extLst>
          </p:cNvPr>
          <p:cNvSpPr/>
          <p:nvPr/>
        </p:nvSpPr>
        <p:spPr>
          <a:xfrm>
            <a:off x="533400" y="2197894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flipped classroom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an instructional strategy and a type of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blended classroom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aims to increase student engagement and learning by having student’s complete readings at their home and work on live problem-solving during class time.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2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E69754-DDB6-4B1F-8847-6D2AF8D1C668}"/>
              </a:ext>
            </a:extLst>
          </p:cNvPr>
          <p:cNvSpPr/>
          <p:nvPr/>
        </p:nvSpPr>
        <p:spPr>
          <a:xfrm>
            <a:off x="-69742" y="-35280"/>
            <a:ext cx="5321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Four Pillars of F-L-I-P™ 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1A9AB-E0A1-4388-9448-5643CA1D24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940"/>
            <a:ext cx="6506787" cy="158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9FE51D-B8DA-4C19-8D88-4F5E2666B1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0" y="1981200"/>
            <a:ext cx="6019799" cy="145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5C295-3594-4EA1-8B84-ABCE344366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55" y="3349348"/>
            <a:ext cx="5943600" cy="145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2ECA0-2ABA-4BDD-B982-3EE59D059B8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5048"/>
            <a:ext cx="5687060" cy="1674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19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6" y="373379"/>
            <a:ext cx="9160763" cy="49545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1763CB-D13D-428B-8184-7D1E9CD99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600"/>
            <a:ext cx="3523793" cy="35237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57E0D3-9252-4A36-8433-A5599CDD1237}"/>
              </a:ext>
            </a:extLst>
          </p:cNvPr>
          <p:cNvSpPr txBox="1"/>
          <p:nvPr/>
        </p:nvSpPr>
        <p:spPr>
          <a:xfrm>
            <a:off x="705307" y="2286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 action="ppaction://hlinksldjump"/>
              </a:rPr>
              <a:t>CTYOU.ORG</a:t>
            </a:r>
            <a:endParaRPr lang="en-US" sz="4800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0BE97-09A6-43E4-B95C-D55431E4B1D7}"/>
              </a:ext>
            </a:extLst>
          </p:cNvPr>
          <p:cNvSpPr txBox="1"/>
          <p:nvPr/>
        </p:nvSpPr>
        <p:spPr>
          <a:xfrm>
            <a:off x="228600" y="1363006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Create an account </a:t>
            </a:r>
            <a:r>
              <a:rPr lang="en-US" sz="2000" i="1" dirty="0"/>
              <a:t>(first time users)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Verify your email </a:t>
            </a:r>
            <a:r>
              <a:rPr lang="en-US" sz="2000" i="1" dirty="0"/>
              <a:t>(first time users)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Scroll to HEALTH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Scroll to Health Teacher Resources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Scroll to Long-Term Care Resources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Put in the enrollment code </a:t>
            </a:r>
            <a:r>
              <a:rPr lang="en-US" sz="2000" i="1" dirty="0">
                <a:solidFill>
                  <a:srgbClr val="FF0000"/>
                </a:solidFill>
              </a:rPr>
              <a:t>health2014 </a:t>
            </a:r>
            <a:r>
              <a:rPr lang="en-US" sz="2000" i="1" dirty="0"/>
              <a:t>(first time users)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/>
              <a:t>Call Susie if you need help!  405-743-5152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A0DE4-053B-45DA-9D99-9BBC0ADFAFB5}"/>
              </a:ext>
            </a:extLst>
          </p:cNvPr>
          <p:cNvSpPr txBox="1"/>
          <p:nvPr/>
        </p:nvSpPr>
        <p:spPr>
          <a:xfrm>
            <a:off x="7010400" y="3886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 QR Code</a:t>
            </a:r>
          </a:p>
        </p:txBody>
      </p:sp>
    </p:spTree>
    <p:extLst>
      <p:ext uri="{BB962C8B-B14F-4D97-AF65-F5344CB8AC3E}">
        <p14:creationId xmlns:p14="http://schemas.microsoft.com/office/powerpoint/2010/main" val="334198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541" y="9325"/>
            <a:ext cx="11808150" cy="68486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369CB69-D694-4022-A0EB-4284136FF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36" y="1123527"/>
            <a:ext cx="8876722" cy="4604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77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581" y="666692"/>
            <a:ext cx="5908675" cy="372872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049020">
              <a:lnSpc>
                <a:spcPct val="100000"/>
              </a:lnSpc>
              <a:spcBef>
                <a:spcPts val="1625"/>
              </a:spcBef>
            </a:pP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Objectives: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53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latin typeface="Cambria"/>
                <a:cs typeface="Cambria"/>
              </a:rPr>
              <a:t>How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do </a:t>
            </a:r>
            <a:r>
              <a:rPr sz="2400" spc="-30" dirty="0">
                <a:latin typeface="Cambria"/>
                <a:cs typeface="Cambria"/>
              </a:rPr>
              <a:t>we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create</a:t>
            </a:r>
            <a:r>
              <a:rPr sz="2400" dirty="0">
                <a:latin typeface="Cambria"/>
                <a:cs typeface="Cambria"/>
              </a:rPr>
              <a:t> wonder?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2500">
              <a:latin typeface="Cambria"/>
              <a:cs typeface="Cambria"/>
            </a:endParaRPr>
          </a:p>
          <a:p>
            <a:pPr marL="355600" marR="72136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latin typeface="Cambria"/>
                <a:cs typeface="Cambria"/>
              </a:rPr>
              <a:t>How do we create a positive learning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environment?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25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latin typeface="Cambria"/>
                <a:cs typeface="Cambria"/>
              </a:rPr>
              <a:t>How </a:t>
            </a:r>
            <a:r>
              <a:rPr sz="2400" spc="-5" dirty="0">
                <a:latin typeface="Cambria"/>
                <a:cs typeface="Cambria"/>
              </a:rPr>
              <a:t>do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we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link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cognition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into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engagement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5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latin typeface="Cambria"/>
                <a:cs typeface="Cambria"/>
              </a:rPr>
              <a:t>What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ideas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can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we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share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3871" y="4616944"/>
            <a:ext cx="2444267" cy="18847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893" y="4621752"/>
            <a:ext cx="2797303" cy="18775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5389" y="1528073"/>
            <a:ext cx="2755141" cy="21306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3361" y="2882227"/>
            <a:ext cx="1790700" cy="9201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3970" algn="ctr">
              <a:lnSpc>
                <a:spcPts val="2290"/>
              </a:lnSpc>
              <a:spcBef>
                <a:spcPts val="315"/>
              </a:spcBef>
            </a:pPr>
            <a:r>
              <a:rPr sz="2050" spc="-75" dirty="0">
                <a:solidFill>
                  <a:srgbClr val="292B2C"/>
                </a:solidFill>
                <a:latin typeface="Calibri"/>
                <a:cs typeface="Calibri"/>
              </a:rPr>
              <a:t>LEARNIN</a:t>
            </a:r>
            <a:r>
              <a:rPr sz="2050" spc="-75" dirty="0">
                <a:solidFill>
                  <a:srgbClr val="B8BBBB"/>
                </a:solidFill>
                <a:latin typeface="Calibri"/>
                <a:cs typeface="Calibri"/>
              </a:rPr>
              <a:t>·</a:t>
            </a:r>
            <a:r>
              <a:rPr sz="2050" spc="-75" dirty="0">
                <a:solidFill>
                  <a:srgbClr val="292B2C"/>
                </a:solidFill>
                <a:latin typeface="Calibri"/>
                <a:cs typeface="Calibri"/>
              </a:rPr>
              <a:t>G</a:t>
            </a:r>
            <a:r>
              <a:rPr sz="2050" spc="310" dirty="0">
                <a:solidFill>
                  <a:srgbClr val="292B2C"/>
                </a:solidFill>
                <a:latin typeface="Calibri"/>
                <a:cs typeface="Calibri"/>
              </a:rPr>
              <a:t> </a:t>
            </a:r>
            <a:r>
              <a:rPr sz="2050" spc="-30" dirty="0">
                <a:solidFill>
                  <a:srgbClr val="292B2C"/>
                </a:solidFill>
                <a:latin typeface="Calibri"/>
                <a:cs typeface="Calibri"/>
              </a:rPr>
              <a:t>IS </a:t>
            </a:r>
            <a:r>
              <a:rPr sz="2050" spc="-25" dirty="0">
                <a:solidFill>
                  <a:srgbClr val="292B2C"/>
                </a:solidFill>
                <a:latin typeface="Calibri"/>
                <a:cs typeface="Calibri"/>
              </a:rPr>
              <a:t> </a:t>
            </a:r>
            <a:r>
              <a:rPr sz="2050" spc="-10" dirty="0">
                <a:solidFill>
                  <a:srgbClr val="292B2C"/>
                </a:solidFill>
                <a:latin typeface="Calibri"/>
                <a:cs typeface="Calibri"/>
              </a:rPr>
              <a:t>THE</a:t>
            </a:r>
            <a:r>
              <a:rPr sz="2050" spc="225" dirty="0">
                <a:solidFill>
                  <a:srgbClr val="292B2C"/>
                </a:solidFill>
                <a:latin typeface="Calibri"/>
                <a:cs typeface="Calibri"/>
              </a:rPr>
              <a:t> </a:t>
            </a:r>
            <a:r>
              <a:rPr sz="2050" spc="-110" dirty="0">
                <a:solidFill>
                  <a:srgbClr val="292B2C"/>
                </a:solidFill>
                <a:latin typeface="Calibri"/>
                <a:cs typeface="Calibri"/>
              </a:rPr>
              <a:t>RE</a:t>
            </a:r>
            <a:r>
              <a:rPr lang="en-US" sz="2050" spc="-110" dirty="0">
                <a:solidFill>
                  <a:srgbClr val="292B2C"/>
                </a:solidFill>
                <a:latin typeface="Calibri"/>
                <a:cs typeface="Calibri"/>
              </a:rPr>
              <a:t>SI</a:t>
            </a:r>
            <a:r>
              <a:rPr sz="2050" spc="-110" dirty="0">
                <a:solidFill>
                  <a:srgbClr val="292B2C"/>
                </a:solidFill>
                <a:latin typeface="Calibri"/>
                <a:cs typeface="Calibri"/>
              </a:rPr>
              <a:t>DUE</a:t>
            </a:r>
            <a:r>
              <a:rPr sz="2050" spc="215" dirty="0">
                <a:solidFill>
                  <a:srgbClr val="292B2C"/>
                </a:solidFill>
                <a:latin typeface="Calibri"/>
                <a:cs typeface="Calibri"/>
              </a:rPr>
              <a:t> </a:t>
            </a:r>
            <a:r>
              <a:rPr lang="en-US" sz="2050" spc="-535" dirty="0">
                <a:solidFill>
                  <a:srgbClr val="404444"/>
                </a:solidFill>
                <a:latin typeface="Calibri"/>
                <a:cs typeface="Calibri"/>
              </a:rPr>
              <a:t>O</a:t>
            </a:r>
            <a:r>
              <a:rPr sz="2050" spc="-535" dirty="0">
                <a:solidFill>
                  <a:srgbClr val="040407"/>
                </a:solidFill>
                <a:latin typeface="Calibri"/>
                <a:cs typeface="Calibri"/>
              </a:rPr>
              <a:t>F </a:t>
            </a:r>
            <a:r>
              <a:rPr sz="2050" spc="-450" dirty="0">
                <a:solidFill>
                  <a:srgbClr val="040407"/>
                </a:solidFill>
                <a:latin typeface="Calibri"/>
                <a:cs typeface="Calibri"/>
              </a:rPr>
              <a:t> </a:t>
            </a:r>
            <a:r>
              <a:rPr sz="2050" spc="25" dirty="0">
                <a:solidFill>
                  <a:srgbClr val="292B2C"/>
                </a:solidFill>
                <a:latin typeface="Calibri"/>
                <a:cs typeface="Calibri"/>
              </a:rPr>
              <a:t>THOUGHT</a:t>
            </a:r>
            <a:endParaRPr sz="205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829"/>
            <a:ext cx="10287635" cy="6845934"/>
            <a:chOff x="0" y="5829"/>
            <a:chExt cx="10287635" cy="68459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29"/>
              <a:ext cx="6422573" cy="30541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2526" y="15838"/>
              <a:ext cx="3840835" cy="5121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7769" y="3056837"/>
              <a:ext cx="3048000" cy="3794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2912" y="4062591"/>
              <a:ext cx="3904190" cy="27796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072650"/>
              <a:ext cx="3365672" cy="37789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95220" y="2308187"/>
            <a:ext cx="2217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5" dirty="0">
                <a:solidFill>
                  <a:srgbClr val="FFFFFF"/>
                </a:solidFill>
                <a:latin typeface="Chiller"/>
                <a:cs typeface="Chiller"/>
              </a:rPr>
              <a:t>CAMBODIA</a:t>
            </a:r>
            <a:r>
              <a:rPr sz="3600" spc="-165" dirty="0">
                <a:solidFill>
                  <a:srgbClr val="FFFFFF"/>
                </a:solidFill>
                <a:latin typeface="Chiller"/>
                <a:cs typeface="Chiller"/>
              </a:rPr>
              <a:t> </a:t>
            </a:r>
            <a:r>
              <a:rPr sz="3600" spc="-245" dirty="0">
                <a:solidFill>
                  <a:srgbClr val="FFFFFF"/>
                </a:solidFill>
                <a:latin typeface="Chiller"/>
                <a:cs typeface="Chiller"/>
              </a:rPr>
              <a:t>2015</a:t>
            </a:r>
            <a:endParaRPr sz="3600">
              <a:latin typeface="Chiller"/>
              <a:cs typeface="Chill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Seven Wonders of the World:  A Test for a Wise Little Girl">
            <a:hlinkClick r:id="" action="ppaction://media"/>
            <a:extLst>
              <a:ext uri="{FF2B5EF4-FFF2-40B4-BE49-F238E27FC236}">
                <a16:creationId xmlns:a16="http://schemas.microsoft.com/office/drawing/2014/main" id="{10D19FD9-E840-41C7-8B44-4B8CFF501C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1044" y="533400"/>
            <a:ext cx="822690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5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6212" y="419100"/>
            <a:ext cx="7472171" cy="46923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973A09-5FD8-4B3B-B913-A9FE0983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02713"/>
            <a:ext cx="10604500" cy="939800"/>
          </a:xfrm>
        </p:spPr>
        <p:txBody>
          <a:bodyPr/>
          <a:lstStyle/>
          <a:p>
            <a:pPr algn="ctr"/>
            <a:r>
              <a:rPr lang="en-US" dirty="0"/>
              <a:t>Positive Learning Environment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252EE5-7092-4DEA-A27F-77E5DDA4ED6B}"/>
              </a:ext>
            </a:extLst>
          </p:cNvPr>
          <p:cNvSpPr/>
          <p:nvPr/>
        </p:nvSpPr>
        <p:spPr>
          <a:xfrm>
            <a:off x="1219200" y="1087714"/>
            <a:ext cx="8839200" cy="7571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The habits and behaviors your students develop in your classroom will translate to the workplace.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C03212-D6C8-4D06-A5E8-CCD970086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89516"/>
            <a:ext cx="8376630" cy="640135"/>
          </a:xfrm>
          <a:prstGeom prst="rect">
            <a:avLst/>
          </a:prstGeom>
          <a:solidFill>
            <a:srgbClr val="FFFF00">
              <a:alpha val="50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A70187-97F3-4788-ACF0-15BBA5490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39879"/>
            <a:ext cx="7925487" cy="640135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D4C9A7-4528-40F9-8F7B-066C708A4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569629"/>
            <a:ext cx="6053853" cy="640135"/>
          </a:xfrm>
          <a:prstGeom prst="rect">
            <a:avLst/>
          </a:prstGeom>
          <a:solidFill>
            <a:schemeClr val="accent5">
              <a:alpha val="23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00B3A7-FA1E-4DAD-880B-FF7E8EA19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27" y="2077128"/>
            <a:ext cx="10632346" cy="640135"/>
          </a:xfrm>
          <a:prstGeom prst="roundRect">
            <a:avLst>
              <a:gd name="adj" fmla="val 4167"/>
            </a:avLst>
          </a:prstGeom>
          <a:solidFill>
            <a:schemeClr val="accent3">
              <a:alpha val="69000"/>
            </a:schemeClr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F410B7-3AD3-4EA5-8856-E33971F29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5772335"/>
            <a:ext cx="2901948" cy="640135"/>
          </a:xfrm>
          <a:prstGeom prst="ellipse">
            <a:avLst/>
          </a:prstGeom>
          <a:solidFill>
            <a:srgbClr val="FF0000">
              <a:alpha val="38000"/>
            </a:srgb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768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7664" y="379475"/>
            <a:ext cx="1933955" cy="12862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7767" y="1856232"/>
            <a:ext cx="5341619" cy="438759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62884" y="422148"/>
            <a:ext cx="4281170" cy="1358265"/>
            <a:chOff x="3262884" y="422148"/>
            <a:chExt cx="4281170" cy="135826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884" y="422148"/>
              <a:ext cx="1783079" cy="12024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3356" y="473964"/>
              <a:ext cx="2790443" cy="13060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152401"/>
            <a:ext cx="7234427" cy="510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281</Words>
  <Application>Microsoft Office PowerPoint</Application>
  <PresentationFormat>Widescreen</PresentationFormat>
  <Paragraphs>46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</vt:lpstr>
      <vt:lpstr>Chiller</vt:lpstr>
      <vt:lpstr>Franklin Gothic Medium</vt:lpstr>
      <vt:lpstr>Symbol</vt:lpstr>
      <vt:lpstr>Times New Roman</vt:lpstr>
      <vt:lpstr>Wingdings</vt:lpstr>
      <vt:lpstr>Office Theme</vt:lpstr>
      <vt:lpstr>Adult Learning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Positive Learning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Meaningful and Engaging Place to Learn</vt:lpstr>
      <vt:lpstr>PowerPoint Presentation</vt:lpstr>
      <vt:lpstr>Flipped Classroom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Learning Principles</dc:title>
  <dc:creator>Margi Cooper</dc:creator>
  <cp:lastModifiedBy>Susie McEachern-Lauer</cp:lastModifiedBy>
  <cp:revision>1</cp:revision>
  <dcterms:created xsi:type="dcterms:W3CDTF">2021-06-09T13:52:25Z</dcterms:created>
  <dcterms:modified xsi:type="dcterms:W3CDTF">2021-06-09T15:12:54Z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2021-06-09T00:00:00Z</vt:filetime>
  </property>
</Properties>
</file>