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29" r:id="rId3"/>
    <p:sldMasterId id="2147483744" r:id="rId4"/>
  </p:sldMasterIdLst>
  <p:notesMasterIdLst>
    <p:notesMasterId r:id="rId29"/>
  </p:notesMasterIdLst>
  <p:handoutMasterIdLst>
    <p:handoutMasterId r:id="rId30"/>
  </p:handoutMasterIdLst>
  <p:sldIdLst>
    <p:sldId id="256" r:id="rId5"/>
    <p:sldId id="547" r:id="rId6"/>
    <p:sldId id="261" r:id="rId7"/>
    <p:sldId id="916" r:id="rId8"/>
    <p:sldId id="902" r:id="rId9"/>
    <p:sldId id="883" r:id="rId10"/>
    <p:sldId id="905" r:id="rId11"/>
    <p:sldId id="906" r:id="rId12"/>
    <p:sldId id="908" r:id="rId13"/>
    <p:sldId id="909" r:id="rId14"/>
    <p:sldId id="911" r:id="rId15"/>
    <p:sldId id="912" r:id="rId16"/>
    <p:sldId id="913" r:id="rId17"/>
    <p:sldId id="257" r:id="rId18"/>
    <p:sldId id="524" r:id="rId19"/>
    <p:sldId id="410" r:id="rId20"/>
    <p:sldId id="541" r:id="rId21"/>
    <p:sldId id="542" r:id="rId22"/>
    <p:sldId id="543" r:id="rId23"/>
    <p:sldId id="546" r:id="rId24"/>
    <p:sldId id="545" r:id="rId25"/>
    <p:sldId id="544" r:id="rId26"/>
    <p:sldId id="914" r:id="rId27"/>
    <p:sldId id="915" r:id="rId28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ryn Willhoite" initials="KW" lastIdx="1" clrIdx="0">
    <p:extLst>
      <p:ext uri="{19B8F6BF-5375-455C-9EA6-DF929625EA0E}">
        <p15:presenceInfo xmlns:p15="http://schemas.microsoft.com/office/powerpoint/2012/main" userId="S::Kathryn.Willhoite@careertech.ok.gov::40e54b11-a2ac-46d1-b203-4a06ce0030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8927"/>
    <a:srgbClr val="90C226"/>
    <a:srgbClr val="000C80"/>
    <a:srgbClr val="02027E"/>
    <a:srgbClr val="E77901"/>
    <a:srgbClr val="532476"/>
    <a:srgbClr val="452575"/>
    <a:srgbClr val="E8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DEC452-9EAC-4F86-9E3F-EA9A05B0ACA6}" v="1" dt="2023-07-11T16:46:53.689"/>
    <p1510:client id="{52D62BBF-30F4-483D-B36E-C0AF565AFBCC}" v="21" dt="2023-07-10T21:02:03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0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2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Willhoite" userId="40e54b11-a2ac-46d1-b203-4a06ce003046" providerId="ADAL" clId="{52D62BBF-30F4-483D-B36E-C0AF565AFBCC}"/>
    <pc:docChg chg="undo custSel delSld modSld delMainMaster">
      <pc:chgData name="Kathryn Willhoite" userId="40e54b11-a2ac-46d1-b203-4a06ce003046" providerId="ADAL" clId="{52D62BBF-30F4-483D-B36E-C0AF565AFBCC}" dt="2023-07-10T21:04:05.441" v="133" actId="27636"/>
      <pc:docMkLst>
        <pc:docMk/>
      </pc:docMkLst>
      <pc:sldChg chg="del">
        <pc:chgData name="Kathryn Willhoite" userId="40e54b11-a2ac-46d1-b203-4a06ce003046" providerId="ADAL" clId="{52D62BBF-30F4-483D-B36E-C0AF565AFBCC}" dt="2023-07-10T13:50:53.884" v="34" actId="47"/>
        <pc:sldMkLst>
          <pc:docMk/>
          <pc:sldMk cId="1428620230" sldId="321"/>
        </pc:sldMkLst>
      </pc:sldChg>
      <pc:sldChg chg="del">
        <pc:chgData name="Kathryn Willhoite" userId="40e54b11-a2ac-46d1-b203-4a06ce003046" providerId="ADAL" clId="{52D62BBF-30F4-483D-B36E-C0AF565AFBCC}" dt="2023-07-10T17:01:35.570" v="36" actId="47"/>
        <pc:sldMkLst>
          <pc:docMk/>
          <pc:sldMk cId="3924022860" sldId="375"/>
        </pc:sldMkLst>
      </pc:sldChg>
      <pc:sldChg chg="modSp mod">
        <pc:chgData name="Kathryn Willhoite" userId="40e54b11-a2ac-46d1-b203-4a06ce003046" providerId="ADAL" clId="{52D62BBF-30F4-483D-B36E-C0AF565AFBCC}" dt="2023-07-10T21:02:26.341" v="116" actId="2711"/>
        <pc:sldMkLst>
          <pc:docMk/>
          <pc:sldMk cId="2582109964" sldId="410"/>
        </pc:sldMkLst>
        <pc:spChg chg="mod">
          <ac:chgData name="Kathryn Willhoite" userId="40e54b11-a2ac-46d1-b203-4a06ce003046" providerId="ADAL" clId="{52D62BBF-30F4-483D-B36E-C0AF565AFBCC}" dt="2023-07-10T21:00:52.187" v="103" actId="2711"/>
          <ac:spMkLst>
            <pc:docMk/>
            <pc:sldMk cId="2582109964" sldId="410"/>
            <ac:spMk id="5" creationId="{00000000-0000-0000-0000-000000000000}"/>
          </ac:spMkLst>
        </pc:spChg>
        <pc:spChg chg="mod">
          <ac:chgData name="Kathryn Willhoite" userId="40e54b11-a2ac-46d1-b203-4a06ce003046" providerId="ADAL" clId="{52D62BBF-30F4-483D-B36E-C0AF565AFBCC}" dt="2023-07-10T21:02:12.640" v="113" actId="2711"/>
          <ac:spMkLst>
            <pc:docMk/>
            <pc:sldMk cId="2582109964" sldId="410"/>
            <ac:spMk id="22" creationId="{4490184C-BBF3-4A79-AA88-9CF85F33B792}"/>
          </ac:spMkLst>
        </pc:spChg>
        <pc:spChg chg="mod">
          <ac:chgData name="Kathryn Willhoite" userId="40e54b11-a2ac-46d1-b203-4a06ce003046" providerId="ADAL" clId="{52D62BBF-30F4-483D-B36E-C0AF565AFBCC}" dt="2023-07-10T21:02:26.341" v="116" actId="2711"/>
          <ac:spMkLst>
            <pc:docMk/>
            <pc:sldMk cId="2582109964" sldId="410"/>
            <ac:spMk id="25" creationId="{1160025F-8D65-4930-AD4A-222AD5DDFB73}"/>
          </ac:spMkLst>
        </pc:spChg>
        <pc:graphicFrameChg chg="mod">
          <ac:chgData name="Kathryn Willhoite" userId="40e54b11-a2ac-46d1-b203-4a06ce003046" providerId="ADAL" clId="{52D62BBF-30F4-483D-B36E-C0AF565AFBCC}" dt="2023-07-10T21:02:03.790" v="112" actId="2711"/>
          <ac:graphicFrameMkLst>
            <pc:docMk/>
            <pc:sldMk cId="2582109964" sldId="410"/>
            <ac:graphicFrameMk id="23" creationId="{D6D1CEC0-D346-429E-961D-935352B0426D}"/>
          </ac:graphicFrameMkLst>
        </pc:graphicFrameChg>
      </pc:sldChg>
      <pc:sldChg chg="modSp mod">
        <pc:chgData name="Kathryn Willhoite" userId="40e54b11-a2ac-46d1-b203-4a06ce003046" providerId="ADAL" clId="{52D62BBF-30F4-483D-B36E-C0AF565AFBCC}" dt="2023-07-10T21:02:50.510" v="119" actId="2711"/>
        <pc:sldMkLst>
          <pc:docMk/>
          <pc:sldMk cId="652520871" sldId="524"/>
        </pc:sldMkLst>
        <pc:spChg chg="mod">
          <ac:chgData name="Kathryn Willhoite" userId="40e54b11-a2ac-46d1-b203-4a06ce003046" providerId="ADAL" clId="{52D62BBF-30F4-483D-B36E-C0AF565AFBCC}" dt="2023-07-10T21:02:36.702" v="117" actId="2711"/>
          <ac:spMkLst>
            <pc:docMk/>
            <pc:sldMk cId="652520871" sldId="524"/>
            <ac:spMk id="13" creationId="{00000000-0000-0000-0000-000000000000}"/>
          </ac:spMkLst>
        </pc:spChg>
        <pc:spChg chg="mod">
          <ac:chgData name="Kathryn Willhoite" userId="40e54b11-a2ac-46d1-b203-4a06ce003046" providerId="ADAL" clId="{52D62BBF-30F4-483D-B36E-C0AF565AFBCC}" dt="2023-07-10T21:02:42.422" v="118" actId="2711"/>
          <ac:spMkLst>
            <pc:docMk/>
            <pc:sldMk cId="652520871" sldId="524"/>
            <ac:spMk id="14" creationId="{00000000-0000-0000-0000-000000000000}"/>
          </ac:spMkLst>
        </pc:spChg>
        <pc:spChg chg="mod">
          <ac:chgData name="Kathryn Willhoite" userId="40e54b11-a2ac-46d1-b203-4a06ce003046" providerId="ADAL" clId="{52D62BBF-30F4-483D-B36E-C0AF565AFBCC}" dt="2023-07-10T21:02:50.510" v="119" actId="2711"/>
          <ac:spMkLst>
            <pc:docMk/>
            <pc:sldMk cId="652520871" sldId="524"/>
            <ac:spMk id="15" creationId="{00000000-0000-0000-0000-000000000000}"/>
          </ac:spMkLst>
        </pc:spChg>
      </pc:sldChg>
      <pc:sldChg chg="modSp mod">
        <pc:chgData name="Kathryn Willhoite" userId="40e54b11-a2ac-46d1-b203-4a06ce003046" providerId="ADAL" clId="{52D62BBF-30F4-483D-B36E-C0AF565AFBCC}" dt="2023-07-10T21:01:23.139" v="107" actId="2711"/>
        <pc:sldMkLst>
          <pc:docMk/>
          <pc:sldMk cId="383210496" sldId="541"/>
        </pc:sldMkLst>
        <pc:spChg chg="mod">
          <ac:chgData name="Kathryn Willhoite" userId="40e54b11-a2ac-46d1-b203-4a06ce003046" providerId="ADAL" clId="{52D62BBF-30F4-483D-B36E-C0AF565AFBCC}" dt="2023-07-10T21:00:43.108" v="101" actId="2711"/>
          <ac:spMkLst>
            <pc:docMk/>
            <pc:sldMk cId="383210496" sldId="541"/>
            <ac:spMk id="20" creationId="{D0E17DE7-5A8C-4658-995D-662F0DC6C4BE}"/>
          </ac:spMkLst>
        </pc:spChg>
        <pc:spChg chg="mod">
          <ac:chgData name="Kathryn Willhoite" userId="40e54b11-a2ac-46d1-b203-4a06ce003046" providerId="ADAL" clId="{52D62BBF-30F4-483D-B36E-C0AF565AFBCC}" dt="2023-07-10T21:01:01.461" v="104" actId="2711"/>
          <ac:spMkLst>
            <pc:docMk/>
            <pc:sldMk cId="383210496" sldId="541"/>
            <ac:spMk id="32" creationId="{6AD735DE-CAAB-4060-8D8B-B7897FDDADF4}"/>
          </ac:spMkLst>
        </pc:spChg>
        <pc:spChg chg="mod">
          <ac:chgData name="Kathryn Willhoite" userId="40e54b11-a2ac-46d1-b203-4a06ce003046" providerId="ADAL" clId="{52D62BBF-30F4-483D-B36E-C0AF565AFBCC}" dt="2023-07-10T21:01:08.381" v="105" actId="2711"/>
          <ac:spMkLst>
            <pc:docMk/>
            <pc:sldMk cId="383210496" sldId="541"/>
            <ac:spMk id="33" creationId="{1FA358AD-BD16-496A-884D-CB6F5AC3B0E5}"/>
          </ac:spMkLst>
        </pc:spChg>
        <pc:spChg chg="mod">
          <ac:chgData name="Kathryn Willhoite" userId="40e54b11-a2ac-46d1-b203-4a06ce003046" providerId="ADAL" clId="{52D62BBF-30F4-483D-B36E-C0AF565AFBCC}" dt="2023-07-10T21:01:23.139" v="107" actId="2711"/>
          <ac:spMkLst>
            <pc:docMk/>
            <pc:sldMk cId="383210496" sldId="541"/>
            <ac:spMk id="35" creationId="{5736A5D5-E449-4EA0-9902-E990466FEC63}"/>
          </ac:spMkLst>
        </pc:spChg>
        <pc:spChg chg="mod">
          <ac:chgData name="Kathryn Willhoite" userId="40e54b11-a2ac-46d1-b203-4a06ce003046" providerId="ADAL" clId="{52D62BBF-30F4-483D-B36E-C0AF565AFBCC}" dt="2023-07-10T21:01:15.394" v="106" actId="2711"/>
          <ac:spMkLst>
            <pc:docMk/>
            <pc:sldMk cId="383210496" sldId="541"/>
            <ac:spMk id="36" creationId="{95FE9358-8E2F-4622-8440-865804D894CD}"/>
          </ac:spMkLst>
        </pc:spChg>
      </pc:sldChg>
      <pc:sldChg chg="modSp mod">
        <pc:chgData name="Kathryn Willhoite" userId="40e54b11-a2ac-46d1-b203-4a06ce003046" providerId="ADAL" clId="{52D62BBF-30F4-483D-B36E-C0AF565AFBCC}" dt="2023-07-10T21:03:17.571" v="120" actId="2711"/>
        <pc:sldMkLst>
          <pc:docMk/>
          <pc:sldMk cId="824407908" sldId="542"/>
        </pc:sldMkLst>
        <pc:spChg chg="mod">
          <ac:chgData name="Kathryn Willhoite" userId="40e54b11-a2ac-46d1-b203-4a06ce003046" providerId="ADAL" clId="{52D62BBF-30F4-483D-B36E-C0AF565AFBCC}" dt="2023-07-10T21:03:17.571" v="120" actId="2711"/>
          <ac:spMkLst>
            <pc:docMk/>
            <pc:sldMk cId="824407908" sldId="542"/>
            <ac:spMk id="36" creationId="{95FE9358-8E2F-4622-8440-865804D894CD}"/>
          </ac:spMkLst>
        </pc:spChg>
      </pc:sldChg>
      <pc:sldChg chg="modSp mod">
        <pc:chgData name="Kathryn Willhoite" userId="40e54b11-a2ac-46d1-b203-4a06ce003046" providerId="ADAL" clId="{52D62BBF-30F4-483D-B36E-C0AF565AFBCC}" dt="2023-07-10T21:03:30.036" v="123" actId="1076"/>
        <pc:sldMkLst>
          <pc:docMk/>
          <pc:sldMk cId="3831289437" sldId="543"/>
        </pc:sldMkLst>
        <pc:spChg chg="mod">
          <ac:chgData name="Kathryn Willhoite" userId="40e54b11-a2ac-46d1-b203-4a06ce003046" providerId="ADAL" clId="{52D62BBF-30F4-483D-B36E-C0AF565AFBCC}" dt="2023-07-10T21:03:30.036" v="123" actId="1076"/>
          <ac:spMkLst>
            <pc:docMk/>
            <pc:sldMk cId="3831289437" sldId="543"/>
            <ac:spMk id="36" creationId="{95FE9358-8E2F-4622-8440-865804D894CD}"/>
          </ac:spMkLst>
        </pc:spChg>
      </pc:sldChg>
      <pc:sldChg chg="modSp mod">
        <pc:chgData name="Kathryn Willhoite" userId="40e54b11-a2ac-46d1-b203-4a06ce003046" providerId="ADAL" clId="{52D62BBF-30F4-483D-B36E-C0AF565AFBCC}" dt="2023-07-10T21:04:05.441" v="133" actId="27636"/>
        <pc:sldMkLst>
          <pc:docMk/>
          <pc:sldMk cId="1615701634" sldId="544"/>
        </pc:sldMkLst>
        <pc:spChg chg="mod">
          <ac:chgData name="Kathryn Willhoite" userId="40e54b11-a2ac-46d1-b203-4a06ce003046" providerId="ADAL" clId="{52D62BBF-30F4-483D-B36E-C0AF565AFBCC}" dt="2023-07-10T21:04:05.441" v="133" actId="27636"/>
          <ac:spMkLst>
            <pc:docMk/>
            <pc:sldMk cId="1615701634" sldId="544"/>
            <ac:spMk id="36" creationId="{95FE9358-8E2F-4622-8440-865804D894CD}"/>
          </ac:spMkLst>
        </pc:spChg>
      </pc:sldChg>
      <pc:sldChg chg="modSp mod">
        <pc:chgData name="Kathryn Willhoite" userId="40e54b11-a2ac-46d1-b203-4a06ce003046" providerId="ADAL" clId="{52D62BBF-30F4-483D-B36E-C0AF565AFBCC}" dt="2023-07-10T21:03:49.838" v="129" actId="27636"/>
        <pc:sldMkLst>
          <pc:docMk/>
          <pc:sldMk cId="3670330168" sldId="545"/>
        </pc:sldMkLst>
        <pc:spChg chg="mod">
          <ac:chgData name="Kathryn Willhoite" userId="40e54b11-a2ac-46d1-b203-4a06ce003046" providerId="ADAL" clId="{52D62BBF-30F4-483D-B36E-C0AF565AFBCC}" dt="2023-07-10T21:03:49.838" v="129" actId="27636"/>
          <ac:spMkLst>
            <pc:docMk/>
            <pc:sldMk cId="3670330168" sldId="545"/>
            <ac:spMk id="36" creationId="{95FE9358-8E2F-4622-8440-865804D894CD}"/>
          </ac:spMkLst>
        </pc:spChg>
      </pc:sldChg>
      <pc:sldChg chg="modSp mod">
        <pc:chgData name="Kathryn Willhoite" userId="40e54b11-a2ac-46d1-b203-4a06ce003046" providerId="ADAL" clId="{52D62BBF-30F4-483D-B36E-C0AF565AFBCC}" dt="2023-07-10T21:03:38.835" v="125" actId="27636"/>
        <pc:sldMkLst>
          <pc:docMk/>
          <pc:sldMk cId="3345461795" sldId="546"/>
        </pc:sldMkLst>
        <pc:spChg chg="mod">
          <ac:chgData name="Kathryn Willhoite" userId="40e54b11-a2ac-46d1-b203-4a06ce003046" providerId="ADAL" clId="{52D62BBF-30F4-483D-B36E-C0AF565AFBCC}" dt="2023-07-10T21:03:38.835" v="125" actId="27636"/>
          <ac:spMkLst>
            <pc:docMk/>
            <pc:sldMk cId="3345461795" sldId="546"/>
            <ac:spMk id="36" creationId="{95FE9358-8E2F-4622-8440-865804D894CD}"/>
          </ac:spMkLst>
        </pc:spChg>
      </pc:sldChg>
      <pc:sldChg chg="modSp mod">
        <pc:chgData name="Kathryn Willhoite" userId="40e54b11-a2ac-46d1-b203-4a06ce003046" providerId="ADAL" clId="{52D62BBF-30F4-483D-B36E-C0AF565AFBCC}" dt="2023-07-10T17:33:49.631" v="53" actId="113"/>
        <pc:sldMkLst>
          <pc:docMk/>
          <pc:sldMk cId="1956418076" sldId="547"/>
        </pc:sldMkLst>
        <pc:spChg chg="mod">
          <ac:chgData name="Kathryn Willhoite" userId="40e54b11-a2ac-46d1-b203-4a06ce003046" providerId="ADAL" clId="{52D62BBF-30F4-483D-B36E-C0AF565AFBCC}" dt="2023-07-10T17:33:49.631" v="53" actId="113"/>
          <ac:spMkLst>
            <pc:docMk/>
            <pc:sldMk cId="1956418076" sldId="547"/>
            <ac:spMk id="3" creationId="{541BE589-852C-430B-8CF1-D2AD96A24B13}"/>
          </ac:spMkLst>
        </pc:spChg>
      </pc:sldChg>
      <pc:sldChg chg="modSp mod">
        <pc:chgData name="Kathryn Willhoite" userId="40e54b11-a2ac-46d1-b203-4a06ce003046" providerId="ADAL" clId="{52D62BBF-30F4-483D-B36E-C0AF565AFBCC}" dt="2023-07-10T13:48:29.018" v="31" actId="20577"/>
        <pc:sldMkLst>
          <pc:docMk/>
          <pc:sldMk cId="4192863825" sldId="883"/>
        </pc:sldMkLst>
        <pc:spChg chg="mod">
          <ac:chgData name="Kathryn Willhoite" userId="40e54b11-a2ac-46d1-b203-4a06ce003046" providerId="ADAL" clId="{52D62BBF-30F4-483D-B36E-C0AF565AFBCC}" dt="2023-07-10T13:48:29.018" v="31" actId="20577"/>
          <ac:spMkLst>
            <pc:docMk/>
            <pc:sldMk cId="4192863825" sldId="883"/>
            <ac:spMk id="6" creationId="{00000000-0000-0000-0000-000000000000}"/>
          </ac:spMkLst>
        </pc:spChg>
      </pc:sldChg>
      <pc:sldChg chg="modSp mod">
        <pc:chgData name="Kathryn Willhoite" userId="40e54b11-a2ac-46d1-b203-4a06ce003046" providerId="ADAL" clId="{52D62BBF-30F4-483D-B36E-C0AF565AFBCC}" dt="2023-07-10T17:34:11.264" v="72" actId="20577"/>
        <pc:sldMkLst>
          <pc:docMk/>
          <pc:sldMk cId="3384739011" sldId="902"/>
        </pc:sldMkLst>
        <pc:spChg chg="mod">
          <ac:chgData name="Kathryn Willhoite" userId="40e54b11-a2ac-46d1-b203-4a06ce003046" providerId="ADAL" clId="{52D62BBF-30F4-483D-B36E-C0AF565AFBCC}" dt="2023-07-10T17:34:11.264" v="72" actId="20577"/>
          <ac:spMkLst>
            <pc:docMk/>
            <pc:sldMk cId="3384739011" sldId="902"/>
            <ac:spMk id="3" creationId="{356B321B-901E-4DC8-88F9-616DCF711C00}"/>
          </ac:spMkLst>
        </pc:spChg>
      </pc:sldChg>
      <pc:sldChg chg="del">
        <pc:chgData name="Kathryn Willhoite" userId="40e54b11-a2ac-46d1-b203-4a06ce003046" providerId="ADAL" clId="{52D62BBF-30F4-483D-B36E-C0AF565AFBCC}" dt="2023-07-10T13:49:48.545" v="32" actId="47"/>
        <pc:sldMkLst>
          <pc:docMk/>
          <pc:sldMk cId="995946717" sldId="907"/>
        </pc:sldMkLst>
      </pc:sldChg>
      <pc:sldChg chg="del">
        <pc:chgData name="Kathryn Willhoite" userId="40e54b11-a2ac-46d1-b203-4a06ce003046" providerId="ADAL" clId="{52D62BBF-30F4-483D-B36E-C0AF565AFBCC}" dt="2023-07-10T13:50:05.768" v="33" actId="47"/>
        <pc:sldMkLst>
          <pc:docMk/>
          <pc:sldMk cId="1678325292" sldId="911"/>
        </pc:sldMkLst>
      </pc:sldChg>
      <pc:sldChg chg="addSp delSp modSp mod">
        <pc:chgData name="Kathryn Willhoite" userId="40e54b11-a2ac-46d1-b203-4a06ce003046" providerId="ADAL" clId="{52D62BBF-30F4-483D-B36E-C0AF565AFBCC}" dt="2023-07-10T18:02:24.804" v="96" actId="1076"/>
        <pc:sldMkLst>
          <pc:docMk/>
          <pc:sldMk cId="1989560500" sldId="913"/>
        </pc:sldMkLst>
        <pc:spChg chg="mod">
          <ac:chgData name="Kathryn Willhoite" userId="40e54b11-a2ac-46d1-b203-4a06ce003046" providerId="ADAL" clId="{52D62BBF-30F4-483D-B36E-C0AF565AFBCC}" dt="2023-07-10T18:02:24.804" v="96" actId="1076"/>
          <ac:spMkLst>
            <pc:docMk/>
            <pc:sldMk cId="1989560500" sldId="913"/>
            <ac:spMk id="2" creationId="{7B03770A-8DFF-40CD-AD97-94861A2725DF}"/>
          </ac:spMkLst>
        </pc:spChg>
        <pc:spChg chg="add del">
          <ac:chgData name="Kathryn Willhoite" userId="40e54b11-a2ac-46d1-b203-4a06ce003046" providerId="ADAL" clId="{52D62BBF-30F4-483D-B36E-C0AF565AFBCC}" dt="2023-07-10T18:00:41.837" v="83" actId="26606"/>
          <ac:spMkLst>
            <pc:docMk/>
            <pc:sldMk cId="1989560500" sldId="913"/>
            <ac:spMk id="26" creationId="{D12DDE76-C203-4047-9998-63900085B5E8}"/>
          </ac:spMkLst>
        </pc:spChg>
        <pc:spChg chg="add del">
          <ac:chgData name="Kathryn Willhoite" userId="40e54b11-a2ac-46d1-b203-4a06ce003046" providerId="ADAL" clId="{52D62BBF-30F4-483D-B36E-C0AF565AFBCC}" dt="2023-07-10T18:00:31.354" v="78" actId="26606"/>
          <ac:spMkLst>
            <pc:docMk/>
            <pc:sldMk cId="1989560500" sldId="913"/>
            <ac:spMk id="31" creationId="{D4771268-CB57-404A-9271-370EB28F6090}"/>
          </ac:spMkLst>
        </pc:spChg>
        <pc:spChg chg="add del">
          <ac:chgData name="Kathryn Willhoite" userId="40e54b11-a2ac-46d1-b203-4a06ce003046" providerId="ADAL" clId="{52D62BBF-30F4-483D-B36E-C0AF565AFBCC}" dt="2023-07-10T18:00:34.537" v="80" actId="26606"/>
          <ac:spMkLst>
            <pc:docMk/>
            <pc:sldMk cId="1989560500" sldId="913"/>
            <ac:spMk id="33" creationId="{D12DDE76-C203-4047-9998-63900085B5E8}"/>
          </ac:spMkLst>
        </pc:spChg>
        <pc:spChg chg="add del">
          <ac:chgData name="Kathryn Willhoite" userId="40e54b11-a2ac-46d1-b203-4a06ce003046" providerId="ADAL" clId="{52D62BBF-30F4-483D-B36E-C0AF565AFBCC}" dt="2023-07-10T18:00:41.833" v="82" actId="26606"/>
          <ac:spMkLst>
            <pc:docMk/>
            <pc:sldMk cId="1989560500" sldId="913"/>
            <ac:spMk id="35" creationId="{D07DD2DE-F619-49DD-B5E7-03A290FF4ED1}"/>
          </ac:spMkLst>
        </pc:spChg>
        <pc:spChg chg="add del">
          <ac:chgData name="Kathryn Willhoite" userId="40e54b11-a2ac-46d1-b203-4a06ce003046" providerId="ADAL" clId="{52D62BBF-30F4-483D-B36E-C0AF565AFBCC}" dt="2023-07-10T18:00:41.833" v="82" actId="26606"/>
          <ac:spMkLst>
            <pc:docMk/>
            <pc:sldMk cId="1989560500" sldId="913"/>
            <ac:spMk id="36" creationId="{A8384FB5-9ADC-4DDC-881B-597D56F5B15D}"/>
          </ac:spMkLst>
        </pc:spChg>
        <pc:spChg chg="add del">
          <ac:chgData name="Kathryn Willhoite" userId="40e54b11-a2ac-46d1-b203-4a06ce003046" providerId="ADAL" clId="{52D62BBF-30F4-483D-B36E-C0AF565AFBCC}" dt="2023-07-10T18:00:41.833" v="82" actId="26606"/>
          <ac:spMkLst>
            <pc:docMk/>
            <pc:sldMk cId="1989560500" sldId="913"/>
            <ac:spMk id="37" creationId="{85149191-5F60-4A28-AAFF-039F96B0F3EC}"/>
          </ac:spMkLst>
        </pc:spChg>
        <pc:spChg chg="add del">
          <ac:chgData name="Kathryn Willhoite" userId="40e54b11-a2ac-46d1-b203-4a06ce003046" providerId="ADAL" clId="{52D62BBF-30F4-483D-B36E-C0AF565AFBCC}" dt="2023-07-10T18:00:41.833" v="82" actId="26606"/>
          <ac:spMkLst>
            <pc:docMk/>
            <pc:sldMk cId="1989560500" sldId="913"/>
            <ac:spMk id="38" creationId="{91E5A9A7-95C6-4F4F-B00E-C82E07FE62EF}"/>
          </ac:spMkLst>
        </pc:spChg>
        <pc:spChg chg="add del">
          <ac:chgData name="Kathryn Willhoite" userId="40e54b11-a2ac-46d1-b203-4a06ce003046" providerId="ADAL" clId="{52D62BBF-30F4-483D-B36E-C0AF565AFBCC}" dt="2023-07-10T18:00:41.833" v="82" actId="26606"/>
          <ac:spMkLst>
            <pc:docMk/>
            <pc:sldMk cId="1989560500" sldId="913"/>
            <ac:spMk id="39" creationId="{F8260ED5-17F7-4158-B241-D51DD4CF1B7E}"/>
          </ac:spMkLst>
        </pc:spChg>
        <pc:spChg chg="add">
          <ac:chgData name="Kathryn Willhoite" userId="40e54b11-a2ac-46d1-b203-4a06ce003046" providerId="ADAL" clId="{52D62BBF-30F4-483D-B36E-C0AF565AFBCC}" dt="2023-07-10T18:00:41.837" v="83" actId="26606"/>
          <ac:spMkLst>
            <pc:docMk/>
            <pc:sldMk cId="1989560500" sldId="913"/>
            <ac:spMk id="41" creationId="{D12DDE76-C203-4047-9998-63900085B5E8}"/>
          </ac:spMkLst>
        </pc:spChg>
        <pc:picChg chg="add mod">
          <ac:chgData name="Kathryn Willhoite" userId="40e54b11-a2ac-46d1-b203-4a06ce003046" providerId="ADAL" clId="{52D62BBF-30F4-483D-B36E-C0AF565AFBCC}" dt="2023-07-10T18:01:58.010" v="92" actId="1440"/>
          <ac:picMkLst>
            <pc:docMk/>
            <pc:sldMk cId="1989560500" sldId="913"/>
            <ac:picMk id="4" creationId="{CCD4A942-A4EF-44CD-935E-EB15DCA77E2B}"/>
          </ac:picMkLst>
        </pc:picChg>
        <pc:picChg chg="del">
          <ac:chgData name="Kathryn Willhoite" userId="40e54b11-a2ac-46d1-b203-4a06ce003046" providerId="ADAL" clId="{52D62BBF-30F4-483D-B36E-C0AF565AFBCC}" dt="2023-07-10T18:00:21.647" v="73" actId="478"/>
          <ac:picMkLst>
            <pc:docMk/>
            <pc:sldMk cId="1989560500" sldId="913"/>
            <ac:picMk id="5" creationId="{48C76436-AD81-44DD-B72A-499BA5D6418C}"/>
          </ac:picMkLst>
        </pc:picChg>
      </pc:sldChg>
      <pc:sldChg chg="del">
        <pc:chgData name="Kathryn Willhoite" userId="40e54b11-a2ac-46d1-b203-4a06ce003046" providerId="ADAL" clId="{52D62BBF-30F4-483D-B36E-C0AF565AFBCC}" dt="2023-07-10T16:54:21.676" v="35" actId="47"/>
        <pc:sldMkLst>
          <pc:docMk/>
          <pc:sldMk cId="1681615519" sldId="917"/>
        </pc:sldMkLst>
      </pc:sldChg>
      <pc:sldMasterChg chg="delSldLayout">
        <pc:chgData name="Kathryn Willhoite" userId="40e54b11-a2ac-46d1-b203-4a06ce003046" providerId="ADAL" clId="{52D62BBF-30F4-483D-B36E-C0AF565AFBCC}" dt="2023-07-10T17:01:35.570" v="36" actId="47"/>
        <pc:sldMasterMkLst>
          <pc:docMk/>
          <pc:sldMasterMk cId="1901371669" sldId="2147483672"/>
        </pc:sldMasterMkLst>
        <pc:sldLayoutChg chg="del">
          <pc:chgData name="Kathryn Willhoite" userId="40e54b11-a2ac-46d1-b203-4a06ce003046" providerId="ADAL" clId="{52D62BBF-30F4-483D-B36E-C0AF565AFBCC}" dt="2023-07-10T17:01:35.570" v="36" actId="47"/>
          <pc:sldLayoutMkLst>
            <pc:docMk/>
            <pc:sldMasterMk cId="1901371669" sldId="2147483672"/>
            <pc:sldLayoutMk cId="1109989131" sldId="2147483693"/>
          </pc:sldLayoutMkLst>
        </pc:sldLayoutChg>
      </pc:sldMasterChg>
      <pc:sldMasterChg chg="del delSldLayout">
        <pc:chgData name="Kathryn Willhoite" userId="40e54b11-a2ac-46d1-b203-4a06ce003046" providerId="ADAL" clId="{52D62BBF-30F4-483D-B36E-C0AF565AFBCC}" dt="2023-07-10T13:50:53.884" v="34" actId="47"/>
        <pc:sldMasterMkLst>
          <pc:docMk/>
          <pc:sldMasterMk cId="2863718230" sldId="2147483760"/>
        </pc:sldMasterMkLst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1872546197" sldId="2147483761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4023869586" sldId="2147483762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579463884" sldId="2147483763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3974229651" sldId="2147483764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1830555363" sldId="2147483765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1310432398" sldId="2147483766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1911578055" sldId="2147483767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2094456100" sldId="2147483768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3432982546" sldId="2147483769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1943760974" sldId="2147483770"/>
          </pc:sldLayoutMkLst>
        </pc:sldLayoutChg>
        <pc:sldLayoutChg chg="del">
          <pc:chgData name="Kathryn Willhoite" userId="40e54b11-a2ac-46d1-b203-4a06ce003046" providerId="ADAL" clId="{52D62BBF-30F4-483D-B36E-C0AF565AFBCC}" dt="2023-07-10T13:50:53.884" v="34" actId="47"/>
          <pc:sldLayoutMkLst>
            <pc:docMk/>
            <pc:sldMasterMk cId="2863718230" sldId="2147483760"/>
            <pc:sldLayoutMk cId="3122380659" sldId="2147483771"/>
          </pc:sldLayoutMkLst>
        </pc:sldLayoutChg>
      </pc:sldMasterChg>
    </pc:docChg>
  </pc:docChgLst>
  <pc:docChgLst>
    <pc:chgData name="Kathryn Willhoite" userId="S::kathryn.willhoite@careertech.ok.gov::40e54b11-a2ac-46d1-b203-4a06ce003046" providerId="AD" clId="Web-{47DEC452-9EAC-4F86-9E3F-EA9A05B0ACA6}"/>
    <pc:docChg chg="sldOrd">
      <pc:chgData name="Kathryn Willhoite" userId="S::kathryn.willhoite@careertech.ok.gov::40e54b11-a2ac-46d1-b203-4a06ce003046" providerId="AD" clId="Web-{47DEC452-9EAC-4F86-9E3F-EA9A05B0ACA6}" dt="2023-07-11T16:46:53.689" v="0"/>
      <pc:docMkLst>
        <pc:docMk/>
      </pc:docMkLst>
      <pc:sldChg chg="ord">
        <pc:chgData name="Kathryn Willhoite" userId="S::kathryn.willhoite@careertech.ok.gov::40e54b11-a2ac-46d1-b203-4a06ce003046" providerId="AD" clId="Web-{47DEC452-9EAC-4F86-9E3F-EA9A05B0ACA6}" dt="2023-07-11T16:46:53.689" v="0"/>
        <pc:sldMkLst>
          <pc:docMk/>
          <pc:sldMk cId="3203955536" sldId="91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8334D2-CF1B-4E97-97D3-02CA1BA51F6C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C8E3D0-34EE-49D5-93D6-BEAD5C7A36CF}">
      <dgm:prSet phldrT="[Text]"/>
      <dgm:spPr>
        <a:xfrm>
          <a:off x="1339" y="1255613"/>
          <a:ext cx="2611933" cy="1044773"/>
        </a:xfrm>
        <a:prstGeom prst="homePlat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Take an Assessment</a:t>
          </a:r>
        </a:p>
      </dgm:t>
    </dgm:pt>
    <dgm:pt modelId="{7589A5AF-5F91-452E-BD82-55AD2B594D9C}" type="parTrans" cxnId="{BCC4E567-7D1F-4C5F-B9F5-8711B7D15491}">
      <dgm:prSet/>
      <dgm:spPr/>
      <dgm:t>
        <a:bodyPr/>
        <a:lstStyle/>
        <a:p>
          <a:endParaRPr lang="en-US"/>
        </a:p>
      </dgm:t>
    </dgm:pt>
    <dgm:pt modelId="{61F59BC1-7591-4623-AE03-99C0511E07A4}" type="sibTrans" cxnId="{BCC4E567-7D1F-4C5F-B9F5-8711B7D15491}">
      <dgm:prSet/>
      <dgm:spPr/>
      <dgm:t>
        <a:bodyPr/>
        <a:lstStyle/>
        <a:p>
          <a:endParaRPr lang="en-US"/>
        </a:p>
      </dgm:t>
    </dgm:pt>
    <dgm:pt modelId="{35B8E5BD-980F-44AA-97E9-46D8C8B933BD}">
      <dgm:prSet phldrT="[Text]"/>
      <dgm:spPr>
        <a:xfrm>
          <a:off x="2090886" y="1255613"/>
          <a:ext cx="2611933" cy="1044773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Explore Occupations &amp; Majors</a:t>
          </a:r>
        </a:p>
      </dgm:t>
    </dgm:pt>
    <dgm:pt modelId="{5BD4AA4F-9CC3-42C4-A718-6D9DC8326A59}" type="parTrans" cxnId="{9E9AA6AE-EBB0-498C-89A1-91D950D8E262}">
      <dgm:prSet/>
      <dgm:spPr/>
      <dgm:t>
        <a:bodyPr/>
        <a:lstStyle/>
        <a:p>
          <a:endParaRPr lang="en-US"/>
        </a:p>
      </dgm:t>
    </dgm:pt>
    <dgm:pt modelId="{A4D742D9-0827-4B73-BE43-E44A16875CCC}" type="sibTrans" cxnId="{9E9AA6AE-EBB0-498C-89A1-91D950D8E262}">
      <dgm:prSet/>
      <dgm:spPr/>
      <dgm:t>
        <a:bodyPr/>
        <a:lstStyle/>
        <a:p>
          <a:endParaRPr lang="en-US"/>
        </a:p>
      </dgm:t>
    </dgm:pt>
    <dgm:pt modelId="{D78A7187-86B0-4D9C-97B1-C1EE6247982D}">
      <dgm:prSet phldrT="[Text]"/>
      <dgm:spPr>
        <a:xfrm>
          <a:off x="4180433" y="1255613"/>
          <a:ext cx="2611933" cy="1044773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Plan for Education</a:t>
          </a:r>
        </a:p>
      </dgm:t>
    </dgm:pt>
    <dgm:pt modelId="{85F35091-61E8-492A-8465-206EE4D1F8EA}" type="parTrans" cxnId="{5AC93761-066A-4BEF-B0F7-808346C38064}">
      <dgm:prSet/>
      <dgm:spPr/>
      <dgm:t>
        <a:bodyPr/>
        <a:lstStyle/>
        <a:p>
          <a:endParaRPr lang="en-US"/>
        </a:p>
      </dgm:t>
    </dgm:pt>
    <dgm:pt modelId="{86D04521-4F58-4FED-A410-37AA1A657378}" type="sibTrans" cxnId="{5AC93761-066A-4BEF-B0F7-808346C38064}">
      <dgm:prSet/>
      <dgm:spPr/>
      <dgm:t>
        <a:bodyPr/>
        <a:lstStyle/>
        <a:p>
          <a:endParaRPr lang="en-US"/>
        </a:p>
      </dgm:t>
    </dgm:pt>
    <dgm:pt modelId="{23A761D4-931F-4DB5-BFBF-C8C94C54011E}">
      <dgm:prSet phldrT="[Text]"/>
      <dgm:spPr>
        <a:xfrm>
          <a:off x="6269980" y="1255613"/>
          <a:ext cx="2611933" cy="1044773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Plan for Work</a:t>
          </a:r>
        </a:p>
      </dgm:t>
    </dgm:pt>
    <dgm:pt modelId="{2F6ACA32-A52B-4489-87B1-6F3E331F68EF}" type="parTrans" cxnId="{0A35B328-4326-47FD-A74A-585787A2C24D}">
      <dgm:prSet/>
      <dgm:spPr/>
      <dgm:t>
        <a:bodyPr/>
        <a:lstStyle/>
        <a:p>
          <a:endParaRPr lang="en-US"/>
        </a:p>
      </dgm:t>
    </dgm:pt>
    <dgm:pt modelId="{B5E91BD3-AC58-4EAD-86FC-29AD8D7BFFDC}" type="sibTrans" cxnId="{0A35B328-4326-47FD-A74A-585787A2C24D}">
      <dgm:prSet/>
      <dgm:spPr/>
      <dgm:t>
        <a:bodyPr/>
        <a:lstStyle/>
        <a:p>
          <a:endParaRPr lang="en-US"/>
        </a:p>
      </dgm:t>
    </dgm:pt>
    <dgm:pt modelId="{B3DD542F-23F8-4185-8517-1609CDBC160B}">
      <dgm:prSet phldrT="[Text]"/>
      <dgm:spPr>
        <a:xfrm>
          <a:off x="8359526" y="1255613"/>
          <a:ext cx="2611933" cy="1044773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Find a Job</a:t>
          </a:r>
        </a:p>
      </dgm:t>
    </dgm:pt>
    <dgm:pt modelId="{708D27C7-4D0D-4D19-8F35-6042ABD38A13}" type="parTrans" cxnId="{60E38936-E26A-40C8-BE39-A89D6D37105A}">
      <dgm:prSet/>
      <dgm:spPr/>
      <dgm:t>
        <a:bodyPr/>
        <a:lstStyle/>
        <a:p>
          <a:endParaRPr lang="en-US"/>
        </a:p>
      </dgm:t>
    </dgm:pt>
    <dgm:pt modelId="{6C7034D3-CE65-41C5-AA5F-92D6DF4ACFE1}" type="sibTrans" cxnId="{60E38936-E26A-40C8-BE39-A89D6D37105A}">
      <dgm:prSet/>
      <dgm:spPr/>
      <dgm:t>
        <a:bodyPr/>
        <a:lstStyle/>
        <a:p>
          <a:endParaRPr lang="en-US"/>
        </a:p>
      </dgm:t>
    </dgm:pt>
    <dgm:pt modelId="{FDCDABFD-ACEC-4684-A020-7E85BEFF1E42}" type="pres">
      <dgm:prSet presAssocID="{2F8334D2-CF1B-4E97-97D3-02CA1BA51F6C}" presName="Name0" presStyleCnt="0">
        <dgm:presLayoutVars>
          <dgm:dir/>
          <dgm:resizeHandles val="exact"/>
        </dgm:presLayoutVars>
      </dgm:prSet>
      <dgm:spPr/>
    </dgm:pt>
    <dgm:pt modelId="{9E03F44D-9D73-4C14-A913-D94BBFA8A27C}" type="pres">
      <dgm:prSet presAssocID="{92C8E3D0-34EE-49D5-93D6-BEAD5C7A36CF}" presName="parTxOnly" presStyleLbl="node1" presStyleIdx="0" presStyleCnt="5">
        <dgm:presLayoutVars>
          <dgm:bulletEnabled val="1"/>
        </dgm:presLayoutVars>
      </dgm:prSet>
      <dgm:spPr/>
    </dgm:pt>
    <dgm:pt modelId="{C9B47A45-C09F-4D64-ACEB-72D5DDE44590}" type="pres">
      <dgm:prSet presAssocID="{61F59BC1-7591-4623-AE03-99C0511E07A4}" presName="parSpace" presStyleCnt="0"/>
      <dgm:spPr/>
    </dgm:pt>
    <dgm:pt modelId="{85F988CB-ACC4-4A8E-A84D-8940006F0E92}" type="pres">
      <dgm:prSet presAssocID="{35B8E5BD-980F-44AA-97E9-46D8C8B933BD}" presName="parTxOnly" presStyleLbl="node1" presStyleIdx="1" presStyleCnt="5">
        <dgm:presLayoutVars>
          <dgm:bulletEnabled val="1"/>
        </dgm:presLayoutVars>
      </dgm:prSet>
      <dgm:spPr/>
    </dgm:pt>
    <dgm:pt modelId="{DD9D3F08-E0FB-4C8A-8351-AEFA3E5454E4}" type="pres">
      <dgm:prSet presAssocID="{A4D742D9-0827-4B73-BE43-E44A16875CCC}" presName="parSpace" presStyleCnt="0"/>
      <dgm:spPr/>
    </dgm:pt>
    <dgm:pt modelId="{21E82490-3946-4082-B94E-AA72A6986A82}" type="pres">
      <dgm:prSet presAssocID="{D78A7187-86B0-4D9C-97B1-C1EE6247982D}" presName="parTxOnly" presStyleLbl="node1" presStyleIdx="2" presStyleCnt="5">
        <dgm:presLayoutVars>
          <dgm:bulletEnabled val="1"/>
        </dgm:presLayoutVars>
      </dgm:prSet>
      <dgm:spPr/>
    </dgm:pt>
    <dgm:pt modelId="{87D00638-E538-4383-8831-64042A498C6D}" type="pres">
      <dgm:prSet presAssocID="{86D04521-4F58-4FED-A410-37AA1A657378}" presName="parSpace" presStyleCnt="0"/>
      <dgm:spPr/>
    </dgm:pt>
    <dgm:pt modelId="{10CBAF25-1F69-47F4-A45D-974879201066}" type="pres">
      <dgm:prSet presAssocID="{23A761D4-931F-4DB5-BFBF-C8C94C54011E}" presName="parTxOnly" presStyleLbl="node1" presStyleIdx="3" presStyleCnt="5">
        <dgm:presLayoutVars>
          <dgm:bulletEnabled val="1"/>
        </dgm:presLayoutVars>
      </dgm:prSet>
      <dgm:spPr/>
    </dgm:pt>
    <dgm:pt modelId="{B653A6BF-B6F6-43CA-850B-47813BD575C4}" type="pres">
      <dgm:prSet presAssocID="{B5E91BD3-AC58-4EAD-86FC-29AD8D7BFFDC}" presName="parSpace" presStyleCnt="0"/>
      <dgm:spPr/>
    </dgm:pt>
    <dgm:pt modelId="{D3853A40-12DF-4FBC-80C0-E7524463C5A9}" type="pres">
      <dgm:prSet presAssocID="{B3DD542F-23F8-4185-8517-1609CDBC160B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ED7BC214-1271-4596-A91E-C12AE9D7C72C}" type="presOf" srcId="{92C8E3D0-34EE-49D5-93D6-BEAD5C7A36CF}" destId="{9E03F44D-9D73-4C14-A913-D94BBFA8A27C}" srcOrd="0" destOrd="0" presId="urn:microsoft.com/office/officeart/2005/8/layout/hChevron3"/>
    <dgm:cxn modelId="{80B32D25-2A2D-47DF-86EB-25E510EEB0C8}" type="presOf" srcId="{2F8334D2-CF1B-4E97-97D3-02CA1BA51F6C}" destId="{FDCDABFD-ACEC-4684-A020-7E85BEFF1E42}" srcOrd="0" destOrd="0" presId="urn:microsoft.com/office/officeart/2005/8/layout/hChevron3"/>
    <dgm:cxn modelId="{0A35B328-4326-47FD-A74A-585787A2C24D}" srcId="{2F8334D2-CF1B-4E97-97D3-02CA1BA51F6C}" destId="{23A761D4-931F-4DB5-BFBF-C8C94C54011E}" srcOrd="3" destOrd="0" parTransId="{2F6ACA32-A52B-4489-87B1-6F3E331F68EF}" sibTransId="{B5E91BD3-AC58-4EAD-86FC-29AD8D7BFFDC}"/>
    <dgm:cxn modelId="{60E38936-E26A-40C8-BE39-A89D6D37105A}" srcId="{2F8334D2-CF1B-4E97-97D3-02CA1BA51F6C}" destId="{B3DD542F-23F8-4185-8517-1609CDBC160B}" srcOrd="4" destOrd="0" parTransId="{708D27C7-4D0D-4D19-8F35-6042ABD38A13}" sibTransId="{6C7034D3-CE65-41C5-AA5F-92D6DF4ACFE1}"/>
    <dgm:cxn modelId="{5AC93761-066A-4BEF-B0F7-808346C38064}" srcId="{2F8334D2-CF1B-4E97-97D3-02CA1BA51F6C}" destId="{D78A7187-86B0-4D9C-97B1-C1EE6247982D}" srcOrd="2" destOrd="0" parTransId="{85F35091-61E8-492A-8465-206EE4D1F8EA}" sibTransId="{86D04521-4F58-4FED-A410-37AA1A657378}"/>
    <dgm:cxn modelId="{E69C6C66-02ED-4219-80DD-AB6DB66B73A3}" type="presOf" srcId="{D78A7187-86B0-4D9C-97B1-C1EE6247982D}" destId="{21E82490-3946-4082-B94E-AA72A6986A82}" srcOrd="0" destOrd="0" presId="urn:microsoft.com/office/officeart/2005/8/layout/hChevron3"/>
    <dgm:cxn modelId="{BCC4E567-7D1F-4C5F-B9F5-8711B7D15491}" srcId="{2F8334D2-CF1B-4E97-97D3-02CA1BA51F6C}" destId="{92C8E3D0-34EE-49D5-93D6-BEAD5C7A36CF}" srcOrd="0" destOrd="0" parTransId="{7589A5AF-5F91-452E-BD82-55AD2B594D9C}" sibTransId="{61F59BC1-7591-4623-AE03-99C0511E07A4}"/>
    <dgm:cxn modelId="{267A97A7-4D1C-4EB7-94B8-57CCB805B791}" type="presOf" srcId="{35B8E5BD-980F-44AA-97E9-46D8C8B933BD}" destId="{85F988CB-ACC4-4A8E-A84D-8940006F0E92}" srcOrd="0" destOrd="0" presId="urn:microsoft.com/office/officeart/2005/8/layout/hChevron3"/>
    <dgm:cxn modelId="{9E9AA6AE-EBB0-498C-89A1-91D950D8E262}" srcId="{2F8334D2-CF1B-4E97-97D3-02CA1BA51F6C}" destId="{35B8E5BD-980F-44AA-97E9-46D8C8B933BD}" srcOrd="1" destOrd="0" parTransId="{5BD4AA4F-9CC3-42C4-A718-6D9DC8326A59}" sibTransId="{A4D742D9-0827-4B73-BE43-E44A16875CCC}"/>
    <dgm:cxn modelId="{24CD8EC5-84D9-44B0-B1BB-920776C6B3D6}" type="presOf" srcId="{23A761D4-931F-4DB5-BFBF-C8C94C54011E}" destId="{10CBAF25-1F69-47F4-A45D-974879201066}" srcOrd="0" destOrd="0" presId="urn:microsoft.com/office/officeart/2005/8/layout/hChevron3"/>
    <dgm:cxn modelId="{32E8D8E1-441B-4D80-8821-416874D6C8A7}" type="presOf" srcId="{B3DD542F-23F8-4185-8517-1609CDBC160B}" destId="{D3853A40-12DF-4FBC-80C0-E7524463C5A9}" srcOrd="0" destOrd="0" presId="urn:microsoft.com/office/officeart/2005/8/layout/hChevron3"/>
    <dgm:cxn modelId="{70471890-35F8-4A09-B47D-99352C38B01B}" type="presParOf" srcId="{FDCDABFD-ACEC-4684-A020-7E85BEFF1E42}" destId="{9E03F44D-9D73-4C14-A913-D94BBFA8A27C}" srcOrd="0" destOrd="0" presId="urn:microsoft.com/office/officeart/2005/8/layout/hChevron3"/>
    <dgm:cxn modelId="{FC4724A3-2BF0-4687-9522-A9B52B2B23E5}" type="presParOf" srcId="{FDCDABFD-ACEC-4684-A020-7E85BEFF1E42}" destId="{C9B47A45-C09F-4D64-ACEB-72D5DDE44590}" srcOrd="1" destOrd="0" presId="urn:microsoft.com/office/officeart/2005/8/layout/hChevron3"/>
    <dgm:cxn modelId="{1DED918F-8894-4F96-B69B-89A62348DA7E}" type="presParOf" srcId="{FDCDABFD-ACEC-4684-A020-7E85BEFF1E42}" destId="{85F988CB-ACC4-4A8E-A84D-8940006F0E92}" srcOrd="2" destOrd="0" presId="urn:microsoft.com/office/officeart/2005/8/layout/hChevron3"/>
    <dgm:cxn modelId="{8984FF09-6DB5-4A95-B011-D7396DEEC11F}" type="presParOf" srcId="{FDCDABFD-ACEC-4684-A020-7E85BEFF1E42}" destId="{DD9D3F08-E0FB-4C8A-8351-AEFA3E5454E4}" srcOrd="3" destOrd="0" presId="urn:microsoft.com/office/officeart/2005/8/layout/hChevron3"/>
    <dgm:cxn modelId="{2AC34720-8BA4-4967-8726-DB836F151556}" type="presParOf" srcId="{FDCDABFD-ACEC-4684-A020-7E85BEFF1E42}" destId="{21E82490-3946-4082-B94E-AA72A6986A82}" srcOrd="4" destOrd="0" presId="urn:microsoft.com/office/officeart/2005/8/layout/hChevron3"/>
    <dgm:cxn modelId="{FC2A02A0-E076-408C-9789-2840DE171B22}" type="presParOf" srcId="{FDCDABFD-ACEC-4684-A020-7E85BEFF1E42}" destId="{87D00638-E538-4383-8831-64042A498C6D}" srcOrd="5" destOrd="0" presId="urn:microsoft.com/office/officeart/2005/8/layout/hChevron3"/>
    <dgm:cxn modelId="{0CDD7DD0-6FE9-4A5F-B244-619DB10F0DD2}" type="presParOf" srcId="{FDCDABFD-ACEC-4684-A020-7E85BEFF1E42}" destId="{10CBAF25-1F69-47F4-A45D-974879201066}" srcOrd="6" destOrd="0" presId="urn:microsoft.com/office/officeart/2005/8/layout/hChevron3"/>
    <dgm:cxn modelId="{2C51F9ED-2963-4663-A65E-1F7F2BEA83C7}" type="presParOf" srcId="{FDCDABFD-ACEC-4684-A020-7E85BEFF1E42}" destId="{B653A6BF-B6F6-43CA-850B-47813BD575C4}" srcOrd="7" destOrd="0" presId="urn:microsoft.com/office/officeart/2005/8/layout/hChevron3"/>
    <dgm:cxn modelId="{CA64B230-6EDE-47A9-B735-5187DBBC1624}" type="presParOf" srcId="{FDCDABFD-ACEC-4684-A020-7E85BEFF1E42}" destId="{D3853A40-12DF-4FBC-80C0-E7524463C5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3F44D-9D73-4C14-A913-D94BBFA8A27C}">
      <dsp:nvSpPr>
        <dsp:cNvPr id="0" name=""/>
        <dsp:cNvSpPr/>
      </dsp:nvSpPr>
      <dsp:spPr>
        <a:xfrm>
          <a:off x="1339" y="1255613"/>
          <a:ext cx="2611933" cy="1044773"/>
        </a:xfrm>
        <a:prstGeom prst="homePlat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Take an Assessment</a:t>
          </a:r>
        </a:p>
      </dsp:txBody>
      <dsp:txXfrm>
        <a:off x="1339" y="1255613"/>
        <a:ext cx="2350740" cy="1044773"/>
      </dsp:txXfrm>
    </dsp:sp>
    <dsp:sp modelId="{85F988CB-ACC4-4A8E-A84D-8940006F0E92}">
      <dsp:nvSpPr>
        <dsp:cNvPr id="0" name=""/>
        <dsp:cNvSpPr/>
      </dsp:nvSpPr>
      <dsp:spPr>
        <a:xfrm>
          <a:off x="2090886" y="1255613"/>
          <a:ext cx="2611933" cy="1044773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Explore Occupations &amp; Majors</a:t>
          </a:r>
        </a:p>
      </dsp:txBody>
      <dsp:txXfrm>
        <a:off x="2613273" y="1255613"/>
        <a:ext cx="1567160" cy="1044773"/>
      </dsp:txXfrm>
    </dsp:sp>
    <dsp:sp modelId="{21E82490-3946-4082-B94E-AA72A6986A82}">
      <dsp:nvSpPr>
        <dsp:cNvPr id="0" name=""/>
        <dsp:cNvSpPr/>
      </dsp:nvSpPr>
      <dsp:spPr>
        <a:xfrm>
          <a:off x="4180433" y="1255613"/>
          <a:ext cx="2611933" cy="1044773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Plan for Education</a:t>
          </a:r>
        </a:p>
      </dsp:txBody>
      <dsp:txXfrm>
        <a:off x="4702820" y="1255613"/>
        <a:ext cx="1567160" cy="1044773"/>
      </dsp:txXfrm>
    </dsp:sp>
    <dsp:sp modelId="{10CBAF25-1F69-47F4-A45D-974879201066}">
      <dsp:nvSpPr>
        <dsp:cNvPr id="0" name=""/>
        <dsp:cNvSpPr/>
      </dsp:nvSpPr>
      <dsp:spPr>
        <a:xfrm>
          <a:off x="6269980" y="1255613"/>
          <a:ext cx="2611933" cy="1044773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Plan for Work</a:t>
          </a:r>
        </a:p>
      </dsp:txBody>
      <dsp:txXfrm>
        <a:off x="6792367" y="1255613"/>
        <a:ext cx="1567160" cy="1044773"/>
      </dsp:txXfrm>
    </dsp:sp>
    <dsp:sp modelId="{D3853A40-12DF-4FBC-80C0-E7524463C5A9}">
      <dsp:nvSpPr>
        <dsp:cNvPr id="0" name=""/>
        <dsp:cNvSpPr/>
      </dsp:nvSpPr>
      <dsp:spPr>
        <a:xfrm>
          <a:off x="8359526" y="1255613"/>
          <a:ext cx="2611933" cy="1044773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" lastClr="FFFFFF"/>
              </a:solidFill>
              <a:latin typeface="Amasis MT Pro Light" panose="02040304050005020304" pitchFamily="18" charset="0"/>
              <a:ea typeface="+mn-ea"/>
              <a:cs typeface="+mn-cs"/>
            </a:rPr>
            <a:t>Find a Job</a:t>
          </a:r>
        </a:p>
      </dsp:txBody>
      <dsp:txXfrm>
        <a:off x="8881913" y="1255613"/>
        <a:ext cx="1567160" cy="1044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242" y="1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/>
          <a:lstStyle>
            <a:lvl1pPr algn="r">
              <a:defRPr sz="1200"/>
            </a:lvl1pPr>
          </a:lstStyle>
          <a:p>
            <a:fld id="{B8AA2B37-B168-4E12-82E8-0E262546B2A1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312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242" y="8830312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 anchor="b"/>
          <a:lstStyle>
            <a:lvl1pPr algn="r">
              <a:defRPr sz="1200"/>
            </a:lvl1pPr>
          </a:lstStyle>
          <a:p>
            <a:fld id="{53F27634-EB7B-4832-9A2F-259784BB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32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242" y="1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/>
          <a:lstStyle>
            <a:lvl1pPr algn="r">
              <a:defRPr sz="1200"/>
            </a:lvl1pPr>
          </a:lstStyle>
          <a:p>
            <a:fld id="{D6439534-4DA2-483D-8EA7-3E4BEE32772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71" tIns="45286" rIns="90571" bIns="452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59" y="4473813"/>
            <a:ext cx="5506695" cy="3660537"/>
          </a:xfrm>
          <a:prstGeom prst="rect">
            <a:avLst/>
          </a:prstGeom>
        </p:spPr>
        <p:txBody>
          <a:bodyPr vert="horz" lIns="90571" tIns="45286" rIns="90571" bIns="452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12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242" y="8830312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 anchor="b"/>
          <a:lstStyle>
            <a:lvl1pPr algn="r">
              <a:defRPr sz="1200"/>
            </a:lvl1pPr>
          </a:lstStyle>
          <a:p>
            <a:fld id="{B972C621-F6EF-43B9-A9D9-CDA09E010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4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to looking inside the system at the main ICAP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87DEE-2FD2-467D-A595-E7B1C950F1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41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There will be four options of reports to run: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/>
              <a:t>Individual Report: </a:t>
            </a:r>
            <a:r>
              <a:rPr lang="en-US" dirty="0"/>
              <a:t>Select Actions &gt; shows Top Career Pathways and National Cluster Ranking for individual student; you can also export as a CSV doc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/>
              <a:t>One Page Summaries: </a:t>
            </a:r>
            <a:r>
              <a:rPr lang="en-US" dirty="0"/>
              <a:t>Must select to filter students by number (example: Students 1 through 40) &gt; will show one page summary of assessment results for each student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To print, be sure to select More settings &gt; Background graphics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/>
              <a:t>Aggregate Report: </a:t>
            </a:r>
            <a:r>
              <a:rPr lang="en-US" dirty="0"/>
              <a:t>Will show top clusters that pulls from all student data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/>
              <a:t>Top Three Report: </a:t>
            </a:r>
            <a:r>
              <a:rPr lang="en-US" dirty="0"/>
              <a:t>You can select Actions, but it shows the same page as Individual Report; instead, the recommendation is to export as a CSV file – this file will show you the top 3 clusters for each student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2FF22-E98D-4A1E-9CCF-1CE202B549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116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 2 Business offers students a chance to learn more about local businesses and work opportunities tied to their interest assessments.</a:t>
            </a:r>
          </a:p>
          <a:p>
            <a:r>
              <a:rPr lang="en-US" dirty="0"/>
              <a:t>Features apprenticeships, internships, job shadows and full/part time work</a:t>
            </a:r>
          </a:p>
          <a:p>
            <a:endParaRPr lang="en-US" dirty="0"/>
          </a:p>
          <a:p>
            <a:r>
              <a:rPr lang="en-US" dirty="0"/>
              <a:t>Educators can use it to find businesses interested in career fairs, guest speaking, or business tours. This is another way to promote your advisory committee members and build a network of support.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4228D-B810-4B01-BA63-E8315CA55D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6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8539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9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9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543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37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393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43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9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33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96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4762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Oklahoma Career T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96249"/>
            <a:ext cx="1828800" cy="38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9672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15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97217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9985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55105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59988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8065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67105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10706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84441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857999"/>
          </a:xfrm>
        </p:spPr>
        <p:txBody>
          <a:bodyPr anchor="ctr" anchorCtr="0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819400"/>
            <a:ext cx="12192000" cy="3048000"/>
          </a:xfrm>
          <a:solidFill>
            <a:schemeClr val="tx2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5333">
                <a:solidFill>
                  <a:schemeClr val="bg1"/>
                </a:solidFill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0775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4470400" y="355600"/>
            <a:ext cx="508000" cy="53340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724400" cy="61315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78400" y="273052"/>
            <a:ext cx="6604000" cy="5853113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3049"/>
            <a:ext cx="3962400" cy="1162051"/>
          </a:xfrm>
        </p:spPr>
        <p:txBody>
          <a:bodyPr anchor="ctr" anchorCtr="0">
            <a:normAutofit/>
          </a:bodyPr>
          <a:lstStyle>
            <a:lvl1pPr algn="l">
              <a:defRPr sz="26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2" y="1435101"/>
            <a:ext cx="3962399" cy="473709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5727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8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 rot="5400000">
            <a:off x="393700" y="1384300"/>
            <a:ext cx="508000" cy="53340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701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777" y="1843599"/>
            <a:ext cx="10972800" cy="4271964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>
                <a:latin typeface="Calibri" panose="020F0502020204030204" pitchFamily="34" charset="0"/>
              </a:defRPr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>
                <a:latin typeface="Calibri" panose="020F0502020204030204" pitchFamily="34" charset="0"/>
              </a:defRPr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000">
                <a:latin typeface="Calibri" panose="020F0502020204030204" pitchFamily="34" charset="0"/>
              </a:defRPr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1600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8293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 rot="5400000">
            <a:off x="317500" y="1384300"/>
            <a:ext cx="508000" cy="5334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70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854201"/>
            <a:ext cx="10972800" cy="4271964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>
                <a:latin typeface="Calibri" panose="020F0502020204030204" pitchFamily="34" charset="0"/>
              </a:defRPr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>
                <a:latin typeface="Calibri" panose="020F0502020204030204" pitchFamily="34" charset="0"/>
              </a:defRPr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>
                <a:latin typeface="Calibri" panose="020F0502020204030204" pitchFamily="34" charset="0"/>
              </a:defRPr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26565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97000"/>
            <a:ext cx="12192000" cy="47345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51001"/>
            <a:ext cx="10972800" cy="4475164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75000"/>
              <a:defRPr sz="3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75000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75000"/>
              <a:defRPr sz="2667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75000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75000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8583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97000"/>
            <a:ext cx="12192000" cy="4765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51001"/>
            <a:ext cx="10972800" cy="4475164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69156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990601"/>
            <a:ext cx="10972800" cy="513556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5867" cap="all" baseline="0">
                <a:solidFill>
                  <a:schemeClr val="bg1"/>
                </a:solidFill>
              </a:defRPr>
            </a:lvl1pPr>
            <a:lvl2pPr marL="609585" indent="0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2667">
                <a:solidFill>
                  <a:schemeClr val="bg1"/>
                </a:solidFill>
              </a:defRPr>
            </a:lvl3pPr>
            <a:lvl4pPr marL="1828754" indent="0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2400">
                <a:solidFill>
                  <a:schemeClr val="bg1"/>
                </a:solidFill>
              </a:defRPr>
            </a:lvl4pPr>
            <a:lvl5pPr marL="2438339" indent="0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2400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SECTION DIVIDER-NO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53" y="6180755"/>
            <a:ext cx="4064000" cy="649111"/>
          </a:xfrm>
          <a:prstGeom prst="rect">
            <a:avLst/>
          </a:prstGeom>
        </p:spPr>
      </p:pic>
      <p:pic>
        <p:nvPicPr>
          <p:cNvPr id="5" name="Picture 2" descr="Oklahoma Career T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96249"/>
            <a:ext cx="1828800" cy="38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2233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2921000"/>
            <a:ext cx="12192000" cy="3048000"/>
          </a:xfrm>
          <a:solidFill>
            <a:srgbClr val="1C1C1C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5867" cap="all" baseline="0">
                <a:solidFill>
                  <a:schemeClr val="bg1"/>
                </a:solidFill>
              </a:defRPr>
            </a:lvl1pPr>
            <a:lvl2pPr marL="609585" indent="0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2667">
                <a:solidFill>
                  <a:schemeClr val="bg1"/>
                </a:solidFill>
              </a:defRPr>
            </a:lvl3pPr>
            <a:lvl4pPr marL="1828754" indent="0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2400">
                <a:solidFill>
                  <a:schemeClr val="bg1"/>
                </a:solidFill>
              </a:defRPr>
            </a:lvl4pPr>
            <a:lvl5pPr marL="2438339" indent="0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buNone/>
              <a:defRPr sz="2400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SECTION TITLE OVER PICTURE</a:t>
            </a:r>
          </a:p>
        </p:txBody>
      </p:sp>
    </p:spTree>
    <p:extLst>
      <p:ext uri="{BB962C8B-B14F-4D97-AF65-F5344CB8AC3E}">
        <p14:creationId xmlns:p14="http://schemas.microsoft.com/office/powerpoint/2010/main" val="392100872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98601"/>
            <a:ext cx="5384800" cy="4627564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97600" y="1498601"/>
            <a:ext cx="5384800" cy="4627564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9279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97948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97948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97600" y="2616201"/>
            <a:ext cx="5384800" cy="3509964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09600" y="2616201"/>
            <a:ext cx="5384800" cy="3509964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1492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4470400" y="596900"/>
            <a:ext cx="508000" cy="5334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724400" cy="6162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78400" y="273052"/>
            <a:ext cx="6604000" cy="5853113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3049"/>
            <a:ext cx="3962400" cy="1162051"/>
          </a:xfrm>
        </p:spPr>
        <p:txBody>
          <a:bodyPr anchor="ctr" anchorCtr="0">
            <a:normAutofit/>
          </a:bodyPr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2" y="1435102"/>
            <a:ext cx="3962399" cy="46910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81781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4470400" y="355600"/>
            <a:ext cx="508000" cy="5334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"/>
            <a:ext cx="4724400" cy="6131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78400" y="273052"/>
            <a:ext cx="6604000" cy="5853113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3049"/>
            <a:ext cx="3962400" cy="1162051"/>
          </a:xfrm>
        </p:spPr>
        <p:txBody>
          <a:bodyPr anchor="ctr" anchorCtr="0">
            <a:normAutofit/>
          </a:bodyPr>
          <a:lstStyle>
            <a:lvl1pPr algn="l">
              <a:defRPr sz="26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2" y="1435102"/>
            <a:ext cx="3962399" cy="4691063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17699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08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4140199"/>
          </a:xfrm>
        </p:spPr>
        <p:txBody>
          <a:bodyPr anchor="ctr" anchorCtr="0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140200"/>
            <a:ext cx="12192000" cy="2717800"/>
          </a:xfrm>
          <a:solidFill>
            <a:srgbClr val="00539B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47307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4140199"/>
          </a:xfrm>
        </p:spPr>
        <p:txBody>
          <a:bodyPr anchor="ctr" anchorCtr="0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140200"/>
            <a:ext cx="12192000" cy="2717800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14936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2"/>
            <a:ext cx="6096000" cy="6857999"/>
          </a:xfrm>
        </p:spPr>
        <p:txBody>
          <a:bodyPr anchor="ctr" anchorCtr="0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6096000" cy="6858000"/>
          </a:xfrm>
          <a:solidFill>
            <a:srgbClr val="8DC63F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4234990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0" y="2"/>
            <a:ext cx="6096000" cy="6857999"/>
          </a:xfrm>
        </p:spPr>
        <p:txBody>
          <a:bodyPr anchor="ctr" anchorCtr="0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6096000" cy="6858000"/>
          </a:xfrm>
          <a:solidFill>
            <a:srgbClr val="00539B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24669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4140199"/>
          </a:xfrm>
        </p:spPr>
        <p:txBody>
          <a:bodyPr anchor="ctr" anchorCtr="0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140200"/>
            <a:ext cx="12192000" cy="2717800"/>
          </a:xfr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8415047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857999"/>
          </a:xfrm>
        </p:spPr>
        <p:txBody>
          <a:bodyPr anchor="ctr" anchorCtr="0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819400"/>
            <a:ext cx="12192000" cy="3149600"/>
          </a:xfrm>
          <a:solidFill>
            <a:schemeClr val="accent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5333">
                <a:solidFill>
                  <a:schemeClr val="bg1"/>
                </a:solidFill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963035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819400"/>
            <a:ext cx="12192000" cy="40386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418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381002"/>
            <a:ext cx="5384800" cy="2336799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197600" y="381000"/>
            <a:ext cx="5384800" cy="2336800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686824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819400"/>
            <a:ext cx="12192000" cy="4038600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418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381002"/>
            <a:ext cx="5384800" cy="2336799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197600" y="381000"/>
            <a:ext cx="5384800" cy="2336800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/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/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/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3540363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685801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5E453-6585-412D-991D-6BA19EA8290A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8B9-61F5-42D0-A856-53F3634F18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7988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78087"/>
      </p:ext>
    </p:extLst>
  </p:cSld>
  <p:clrMapOvr>
    <a:masterClrMapping/>
  </p:clrMapOvr>
  <p:transition spd="slow" advTm="6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63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76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6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16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76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54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88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02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30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12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3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588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755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608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0">
        <p14:switch dir="r"/>
      </p:transition>
    </mc:Choice>
    <mc:Fallback xmlns="">
      <p:transition spd="slow" advClick="0" advTm="60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 rot="5400000">
            <a:off x="317500" y="1384300"/>
            <a:ext cx="508000" cy="5334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70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854201"/>
            <a:ext cx="10972800" cy="4271964"/>
          </a:xfrm>
        </p:spPr>
        <p:txBody>
          <a:bodyPr/>
          <a:lstStyle>
            <a:lvl1pPr marL="309026" indent="-309026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 baseline="0">
                <a:latin typeface="Calibri" panose="020F0502020204030204" pitchFamily="34" charset="0"/>
              </a:defRPr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3200"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667">
                <a:latin typeface="Calibri" panose="020F0502020204030204" pitchFamily="34" charset="0"/>
              </a:defRPr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>
                <a:latin typeface="Calibri" panose="020F0502020204030204" pitchFamily="34" charset="0"/>
              </a:defRPr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Pct val="75000"/>
              <a:defRPr sz="2400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01079"/>
            <a:ext cx="121920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078624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857999"/>
          </a:xfrm>
        </p:spPr>
        <p:txBody>
          <a:bodyPr anchor="ctr" anchorCtr="0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819400"/>
            <a:ext cx="12192000" cy="3048000"/>
          </a:xfrm>
          <a:solidFill>
            <a:schemeClr val="tx2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5333">
                <a:solidFill>
                  <a:schemeClr val="bg1"/>
                </a:solidFill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2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0">
        <p14:switch dir="r"/>
      </p:transition>
    </mc:Choice>
    <mc:Fallback xmlns="">
      <p:transition spd="slow" advClick="0" advTm="60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2E20A82-3756-4DBE-969B-2BAFCB84C32E}"/>
              </a:ext>
            </a:extLst>
          </p:cNvPr>
          <p:cNvSpPr/>
          <p:nvPr userDrawn="1"/>
        </p:nvSpPr>
        <p:spPr>
          <a:xfrm>
            <a:off x="0" y="0"/>
            <a:ext cx="12192000" cy="881064"/>
          </a:xfrm>
          <a:prstGeom prst="rect">
            <a:avLst/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9053A-30A4-439C-83FB-897660F85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0066A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11BA9-0CDB-4FCB-8749-CAB20B099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F995D-35D3-412E-A0EB-229F6F3D7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D2E6D-2EDE-4638-B5F3-EAE7A8E6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DB45E-31B2-498D-A38C-941A2533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A3A30BE-D9CE-4652-8176-E064AE10B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41057"/>
            <a:ext cx="3531010" cy="1211334"/>
          </a:xfrm>
          <a:prstGeom prst="rect">
            <a:avLst/>
          </a:prstGeom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409F019-1EF3-41D2-9798-EC95EA3F7F8B}"/>
              </a:ext>
            </a:extLst>
          </p:cNvPr>
          <p:cNvSpPr/>
          <p:nvPr userDrawn="1"/>
        </p:nvSpPr>
        <p:spPr>
          <a:xfrm rot="10800000">
            <a:off x="9525" y="0"/>
            <a:ext cx="1143000" cy="881064"/>
          </a:xfrm>
          <a:prstGeom prst="triangle">
            <a:avLst>
              <a:gd name="adj" fmla="val 51399"/>
            </a:avLst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209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498D-2B4F-4638-B21E-552379A5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66A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B4562-3CFF-4DA9-953B-BCB9B4F9D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66A8"/>
              </a:buClr>
              <a:buFont typeface="Arial" panose="020B0604020202020204" pitchFamily="34" charset="0"/>
              <a:buChar char="&gt;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66A8"/>
              </a:buClr>
              <a:buSzPct val="120000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0066A8"/>
              </a:buClr>
              <a:buFont typeface="Wingdings" panose="05000000000000000000" pitchFamily="2" charset="2"/>
              <a:buChar char="ü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57350" indent="-285750">
              <a:buClr>
                <a:srgbClr val="0066A8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66A8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1328-93AD-49F4-86EA-07525CB5A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650BD-7963-4709-B4FF-1D902620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6590D-FD28-4F1A-B2F9-188C1722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A22C6E59-57E0-4A54-B601-54BCABB13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A3DEC58-DD0D-489E-89D7-48B520FAF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5502"/>
            <a:ext cx="1790700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07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BA77D3D-EB6C-470B-88D7-E88D973FCE77}"/>
              </a:ext>
            </a:extLst>
          </p:cNvPr>
          <p:cNvSpPr/>
          <p:nvPr userDrawn="1"/>
        </p:nvSpPr>
        <p:spPr>
          <a:xfrm>
            <a:off x="-3" y="6176964"/>
            <a:ext cx="12192003" cy="681036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00E5B01-C69C-4201-9620-A4CEFAA25C48}"/>
              </a:ext>
            </a:extLst>
          </p:cNvPr>
          <p:cNvSpPr/>
          <p:nvPr userDrawn="1"/>
        </p:nvSpPr>
        <p:spPr>
          <a:xfrm rot="5400000">
            <a:off x="-75805" y="6262289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498D-2B4F-4638-B21E-552379A5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B4562-3CFF-4DA9-953B-BCB9B4F9D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1328-93AD-49F4-86EA-07525CB5A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650BD-7963-4709-B4FF-1D902620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6590D-FD28-4F1A-B2F9-188C1722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64E26A8A-3861-44FA-9F25-5209F3A55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66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8BE7-7E0D-4FE6-9A09-A01974DE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38601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87E38-21AB-44A5-933E-BBDB29530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190048"/>
            <a:ext cx="10515600" cy="1058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198DB-E2E2-4621-86F0-491A910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FFFA3-C11C-4784-B241-ED40C584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D06F7-64FC-4E16-A6F2-A838E8CF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76BB167-5223-4787-9D40-C427FEF4A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69" y="0"/>
            <a:ext cx="3338561" cy="1368565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8853A46-355B-43D4-AC0B-EC581D0547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7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0AE6B6-E4D9-430F-A1A6-2FD90BB2AEAD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FE54030-734F-4867-A425-FD781025C882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DD910D-BE99-49D0-8285-41FF41AE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8C7A0-022A-4F99-A0C2-33276644F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EB2EE-35C0-4F6A-9A88-19585A48B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C444E-BC3C-48DD-B0EE-5AD82E9E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1A159-06B3-45AE-B20D-1B94E9EA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C28A2-40C2-45AC-8284-24CC7B83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7921164-5862-485A-98FF-85D0E31555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25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3FAD79-29E3-4606-991C-B67D06E2C72D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1A0194A-5D0E-40C4-AB4F-F7E74CABE9F2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554EA-2EC4-4F72-973B-F9628F6B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874CF-1970-4A3C-8FE6-7A04D221F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78CE7-604B-4F86-9B5D-3FAA07816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87FC8D-397D-4F30-A188-8C060553C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399E2-8ED9-413C-8F81-E15355195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B79164-105F-4A8D-9C1C-9C575EFEF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985673-20F2-4420-9492-E849EF41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3BC90F-0DC6-446A-A477-E6BFD973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E2359358-A04A-41A6-BB3E-72D0DCDBD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5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948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9351E6-0B77-487D-AF4C-37DD96BAC2D9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7CFE111-BCB3-481A-85D0-0F57E88EBC2C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BE492-D277-4B57-B7FD-702527F0B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B0850-9FFE-4966-BD90-DB06F785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9B77C-9C12-494F-A87E-7517CBD7A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AC97F-B8D0-4433-B69C-3E0C16228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A5EAC9B-387B-4DD3-9C4A-E3BF2B9AA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67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B933FC99-1097-4018-8B3C-56B4DCF03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06" y="0"/>
            <a:ext cx="1944793" cy="685799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DA5EE-B82D-44A7-AAA9-E2BF977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9ACC1-2306-4000-94CA-63A16D17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C6BF2-43C3-46FE-9124-1F7CE686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91BBBBF-C7E9-446C-9E28-AD70279937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560B2B0-E84F-48DB-B6CA-EE6B1DD34A63}"/>
              </a:ext>
            </a:extLst>
          </p:cNvPr>
          <p:cNvSpPr/>
          <p:nvPr userDrawn="1"/>
        </p:nvSpPr>
        <p:spPr>
          <a:xfrm rot="16200000">
            <a:off x="7790603" y="2456602"/>
            <a:ext cx="6857999" cy="1944792"/>
          </a:xfrm>
          <a:prstGeom prst="triangle">
            <a:avLst>
              <a:gd name="adj" fmla="val 49722"/>
            </a:avLst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44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DA5EE-B82D-44A7-AAA9-E2BF977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9ACC1-2306-4000-94CA-63A16D17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C6BF2-43C3-46FE-9124-1F7CE686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91BBBBF-C7E9-446C-9E28-AD70279937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58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DA5EE-B82D-44A7-AAA9-E2BF977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9ACC1-2306-4000-94CA-63A16D17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C6BF2-43C3-46FE-9124-1F7CE686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888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0EB1B1-0323-498C-B113-BBEB11D8AEEF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1F40BAB-710E-472B-AAE5-3512347DF4BC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5B4C6-ADD2-420C-B166-25CBF223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0BCFD-6323-4244-9481-889D1722C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007D6-FA56-442D-AAAE-E794C8D69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5043F-31C9-4DD9-9AC9-79C43869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E4BE9-DE9B-47EC-90DB-D8B8BCB2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2F56D-BA5A-454B-8E46-FE1FD593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BCDD844-4BDB-4BB4-94FC-46F11F57E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432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F83565-AC13-4689-87CD-5359AF5396B8}"/>
              </a:ext>
            </a:extLst>
          </p:cNvPr>
          <p:cNvSpPr/>
          <p:nvPr userDrawn="1"/>
        </p:nvSpPr>
        <p:spPr>
          <a:xfrm>
            <a:off x="-3" y="6176964"/>
            <a:ext cx="12192003" cy="675480"/>
          </a:xfrm>
          <a:prstGeom prst="rect">
            <a:avLst/>
          </a:prstGeom>
          <a:solidFill>
            <a:srgbClr val="1AA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305CF96-0131-4FE3-842F-1382CD4EE40E}"/>
              </a:ext>
            </a:extLst>
          </p:cNvPr>
          <p:cNvSpPr/>
          <p:nvPr userDrawn="1"/>
        </p:nvSpPr>
        <p:spPr>
          <a:xfrm rot="5400000">
            <a:off x="-75805" y="6252764"/>
            <a:ext cx="675481" cy="523877"/>
          </a:xfrm>
          <a:prstGeom prst="triangle">
            <a:avLst>
              <a:gd name="adj" fmla="val 51399"/>
            </a:avLst>
          </a:prstGeom>
          <a:solidFill>
            <a:srgbClr val="006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A614A-F2DE-4C29-B2EA-759C095C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D63314-E9A2-4123-872D-9A870F79A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094FA-4650-4D2A-A572-EB7B64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9DEAA-849E-4F36-9213-80063747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3334D-C731-4501-A5C8-C610FB6C1AE8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6D784-90F8-44E6-BA08-3AD085DB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92FC4-41B0-4AFD-9CF7-7471FF39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5D9758-F717-40A5-A5A2-7DB12EC6A1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AB8D95B-DFBC-4F18-972B-DCB01FF37D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06707"/>
            <a:ext cx="1828800" cy="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36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C62D-8ED6-4D1A-A863-4F92915A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E6371-8C9F-4C89-B781-79BC7135D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07D8-8370-4A52-B0C7-7C816564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50E87-CDFF-460F-B317-4D0A1B67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C431C-85A5-4B9F-B314-B79C045E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48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20D2DF-4D7B-46EB-BA00-3B430FB4E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2E2C1-B9EB-479B-AACF-DF9B31AB0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8917B-7D9E-49AA-A4A2-74BF61C89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334D-C731-4501-A5C8-C610FB6C1AE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24D3D-1B39-4B00-8592-76A2AA73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954B4-AB1A-4184-BFA6-7348BEBE1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718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857999"/>
          </a:xfrm>
        </p:spPr>
        <p:txBody>
          <a:bodyPr anchor="ctr" anchorCtr="0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819400"/>
            <a:ext cx="12192000" cy="3048000"/>
          </a:xfrm>
          <a:solidFill>
            <a:schemeClr val="tx2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5333">
                <a:solidFill>
                  <a:schemeClr val="bg1"/>
                </a:solidFill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3757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6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1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E94E-A4C5-4EF5-A1CD-FED7BFF9E04E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013858A-DDF4-4FA6-8EA7-95235347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7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 descr="Oklahoma Career Tech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96249"/>
            <a:ext cx="1828800" cy="38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C5DEB-3796-0B44-97F7-48317C9F8DB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21" y="6161282"/>
            <a:ext cx="3392980" cy="65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2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</p:sldLayoutIdLst>
  <p:transition spd="slow">
    <p:push dir="u"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041C6-6360-4899-AD81-44257D6C0C5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A0626-D2DD-47A7-9137-5A63CCBA9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8E82A-DEDB-4F57-9C56-785DF1FE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2110C-DA35-4E5E-AB88-5914338FC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BF4E9-9671-423F-B6BB-F2C0642CF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334D-C731-4501-A5C8-C610FB6C1AE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415B-A953-4A00-BD68-FCEAD64EE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57A3-55CA-430A-9473-9543328AA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D9758-F717-40A5-A5A2-7DB12EC6A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4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6A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6A8"/>
        </a:buClr>
        <a:buFont typeface="Arial" panose="020B0604020202020204" pitchFamily="34" charset="0"/>
        <a:buChar char="&gt;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8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8"/>
        </a:buClr>
        <a:buFont typeface="Wingdings" panose="05000000000000000000" pitchFamily="2" charset="2"/>
        <a:buChar char="ü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8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8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okcareerguide.org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okcg-c2b.kud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C74602-4EC3-4736-A93C-947D1605C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" y="888295"/>
            <a:ext cx="12192000" cy="3001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6596A-4B7A-47F8-98CB-B6BCA6879204}"/>
              </a:ext>
            </a:extLst>
          </p:cNvPr>
          <p:cNvSpPr txBox="1"/>
          <p:nvPr/>
        </p:nvSpPr>
        <p:spPr>
          <a:xfrm>
            <a:off x="3689731" y="4005761"/>
            <a:ext cx="842313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1" u="none" strike="noStrike" kern="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The online academic and career development system available to all Oklahomans at no cost. </a:t>
            </a:r>
          </a:p>
        </p:txBody>
      </p:sp>
    </p:spTree>
    <p:extLst>
      <p:ext uri="{BB962C8B-B14F-4D97-AF65-F5344CB8AC3E}">
        <p14:creationId xmlns:p14="http://schemas.microsoft.com/office/powerpoint/2010/main" val="298387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6EBF-E968-43DE-A133-2A957E7B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sis MT Pro" panose="02040504050005020304" pitchFamily="18" charset="0"/>
              </a:rPr>
              <a:t>Create Customized Education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C5987-3EE2-4F60-955B-9B40E5E36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582" y="1471727"/>
            <a:ext cx="5828281" cy="514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6ED23A-EA54-4BC0-A1C0-7EF23319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20307" y="2450089"/>
            <a:ext cx="2595634" cy="63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73EF51-139D-488D-BFC3-D5C565CBCFB6}"/>
              </a:ext>
            </a:extLst>
          </p:cNvPr>
          <p:cNvSpPr txBox="1"/>
          <p:nvPr/>
        </p:nvSpPr>
        <p:spPr>
          <a:xfrm>
            <a:off x="-10285" y="2101361"/>
            <a:ext cx="30558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A8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Job Readiness Features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1D915-DD14-4845-94DE-E60D01A9F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328382" y="3398293"/>
            <a:ext cx="2086606" cy="3599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FB933A-E635-459E-81B3-6112BCCAC993}"/>
              </a:ext>
            </a:extLst>
          </p:cNvPr>
          <p:cNvGrpSpPr/>
          <p:nvPr/>
        </p:nvGrpSpPr>
        <p:grpSpPr>
          <a:xfrm>
            <a:off x="3090169" y="261585"/>
            <a:ext cx="6547448" cy="5976877"/>
            <a:chOff x="4793343" y="104092"/>
            <a:chExt cx="7398657" cy="675390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A3D27FD-DF76-42DF-9BFA-1E3B51957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3343" y="2352907"/>
              <a:ext cx="7398657" cy="4505093"/>
            </a:xfrm>
            <a:prstGeom prst="rect">
              <a:avLst/>
            </a:prstGeom>
          </p:spPr>
        </p:pic>
        <p:pic>
          <p:nvPicPr>
            <p:cNvPr id="9" name="Picture 8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C990EA1E-995D-4B32-B564-67920D2B7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3343" y="104092"/>
              <a:ext cx="7398362" cy="2248815"/>
            </a:xfrm>
            <a:prstGeom prst="rect">
              <a:avLst/>
            </a:prstGeom>
          </p:spPr>
        </p:pic>
      </p:grp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399141-509E-4D71-87A6-0F6DBAECBD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685" y="462132"/>
            <a:ext cx="6020857" cy="61889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6DB791-9D3B-4A29-85B7-5DA1D317A777}"/>
              </a:ext>
            </a:extLst>
          </p:cNvPr>
          <p:cNvSpPr/>
          <p:nvPr/>
        </p:nvSpPr>
        <p:spPr>
          <a:xfrm>
            <a:off x="3000961" y="2101361"/>
            <a:ext cx="6749188" cy="1583474"/>
          </a:xfrm>
          <a:prstGeom prst="rect">
            <a:avLst/>
          </a:prstGeom>
          <a:noFill/>
          <a:ln w="12700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C5591-9721-4C13-A0F2-20A99B220779}"/>
              </a:ext>
            </a:extLst>
          </p:cNvPr>
          <p:cNvSpPr/>
          <p:nvPr/>
        </p:nvSpPr>
        <p:spPr>
          <a:xfrm>
            <a:off x="3000961" y="1543800"/>
            <a:ext cx="6749188" cy="557561"/>
          </a:xfrm>
          <a:prstGeom prst="rect">
            <a:avLst/>
          </a:prstGeom>
          <a:noFill/>
          <a:ln w="12700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60E5-4FD2-4885-9046-4B79F0DE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94" y="363156"/>
            <a:ext cx="11719411" cy="12070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kern="1200" dirty="0">
                <a:solidFill>
                  <a:schemeClr val="tx1"/>
                </a:solidFill>
                <a:latin typeface="Amasis MT Pro" panose="02040504050005020304" pitchFamily="18" charset="0"/>
              </a:rPr>
              <a:t>Track it all on the ICAP Report </a:t>
            </a:r>
            <a:br>
              <a:rPr lang="en-US" sz="4700" kern="1200" dirty="0">
                <a:solidFill>
                  <a:schemeClr val="tx1"/>
                </a:solidFill>
                <a:latin typeface="Amasis MT Pro" panose="02040504050005020304" pitchFamily="18" charset="0"/>
              </a:rPr>
            </a:br>
            <a:r>
              <a:rPr lang="en-US" sz="4700" kern="1200" dirty="0">
                <a:solidFill>
                  <a:schemeClr val="tx1"/>
                </a:solidFill>
                <a:latin typeface="Amasis MT Pro" panose="02040504050005020304" pitchFamily="18" charset="0"/>
              </a:rPr>
              <a:t>(Student View)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A77E5-A033-409D-800D-F288AD3CB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21" b="-1"/>
          <a:stretch/>
        </p:blipFill>
        <p:spPr>
          <a:xfrm>
            <a:off x="6213379" y="1868876"/>
            <a:ext cx="5771710" cy="4271075"/>
          </a:xfrm>
          <a:prstGeom prst="rect">
            <a:avLst/>
          </a:prstGeom>
        </p:spPr>
      </p:pic>
      <p:cxnSp>
        <p:nvCxnSpPr>
          <p:cNvPr id="25" name="Straight Connector 10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335477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C42E8C1-AAED-4CF3-B3B7-91FE15EE6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4" r="1300" b="-2"/>
          <a:stretch/>
        </p:blipFill>
        <p:spPr>
          <a:xfrm>
            <a:off x="206911" y="1868876"/>
            <a:ext cx="5770755" cy="42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18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owchart: Document 3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D3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3770A-8DFF-40CD-AD97-94861A27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96" y="294254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Amasis MT Pro Medium" panose="02040604050005020304" pitchFamily="18" charset="0"/>
              </a:rPr>
              <a:t>ADMS: Reports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4A942-A4EF-44CD-935E-EB15DCA77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88" y="1159428"/>
            <a:ext cx="7347537" cy="448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956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FAF7A9-599C-C248-B91F-D74919B7A661}"/>
              </a:ext>
            </a:extLst>
          </p:cNvPr>
          <p:cNvSpPr/>
          <p:nvPr/>
        </p:nvSpPr>
        <p:spPr>
          <a:xfrm>
            <a:off x="0" y="1110614"/>
            <a:ext cx="12192000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4B9391-31F4-6C48-BDE4-70C30A036988}"/>
              </a:ext>
            </a:extLst>
          </p:cNvPr>
          <p:cNvSpPr/>
          <p:nvPr/>
        </p:nvSpPr>
        <p:spPr>
          <a:xfrm>
            <a:off x="7469946" y="5444197"/>
            <a:ext cx="4722054" cy="1413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1F5AD7-8A68-42D5-B036-C572A690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427"/>
            <a:ext cx="12192000" cy="1992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7FCF99-32B0-49CC-A884-758C70B0F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046" y="3451623"/>
            <a:ext cx="8477908" cy="20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48728"/>
      </p:ext>
    </p:extLst>
  </p:cSld>
  <p:clrMapOvr>
    <a:masterClrMapping/>
  </p:clrMapOvr>
  <p:transition spd="slow" advClick="0" advTm="30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8782723" cy="5613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91100" y="0"/>
            <a:ext cx="4000901" cy="18745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91100" y="1874520"/>
            <a:ext cx="4000901" cy="1874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91100" y="3740075"/>
            <a:ext cx="4000901" cy="1874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97738" y="626364"/>
            <a:ext cx="618564" cy="621792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49879" y="186833"/>
            <a:ext cx="2865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Light" panose="02040304050005020304" pitchFamily="18" charset="0"/>
              </a:rPr>
              <a:t>DELIVERS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Light" panose="02040304050005020304" pitchFamily="18" charset="0"/>
              </a:rPr>
              <a:t>a seamless connection between career interests and local opportunities.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88380" y="2000081"/>
            <a:ext cx="2865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Light" panose="02040304050005020304" pitchFamily="18" charset="0"/>
              </a:rPr>
              <a:t>SERVES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Light" panose="02040304050005020304" pitchFamily="18" charset="0"/>
              </a:rPr>
              <a:t>students, working adults, educators, businesses, and workforce communities.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9879" y="3870695"/>
            <a:ext cx="2865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Light" panose="02040304050005020304" pitchFamily="18" charset="0"/>
              </a:rPr>
              <a:t>PROVIDES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sis MT Pro Light" panose="02040304050005020304" pitchFamily="18" charset="0"/>
              </a:rPr>
              <a:t>meaningful work experiences for students, job seekers, and seasoned professionals.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62" y="2269395"/>
            <a:ext cx="1057919" cy="1057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7" y="4276960"/>
            <a:ext cx="808523" cy="808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831984" y="446767"/>
            <a:ext cx="365760" cy="3657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793435" y="391232"/>
            <a:ext cx="429503" cy="489649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5613400"/>
            <a:ext cx="12192000" cy="1244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A close up of a sig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B941E59E-D723-524E-99E2-3DF286FBCB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45"/>
          <a:stretch/>
        </p:blipFill>
        <p:spPr>
          <a:xfrm>
            <a:off x="6565499" y="5869763"/>
            <a:ext cx="5549500" cy="674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694652-B904-4180-8F91-DD0329EFC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5642249"/>
            <a:ext cx="4589585" cy="11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20871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7658" y="4524667"/>
            <a:ext cx="8632130" cy="3880773"/>
          </a:xfrm>
        </p:spPr>
        <p:txBody>
          <a:bodyPr/>
          <a:lstStyle/>
          <a:p>
            <a:r>
              <a:rPr lang="en-US" dirty="0">
                <a:latin typeface="Amasis MT Pro Medium" panose="02040604050005020304" pitchFamily="18" charset="0"/>
                <a:cs typeface="Calibri" panose="020F0502020204030204" pitchFamily="34" charset="0"/>
                <a:hlinkClick r:id="rId2"/>
              </a:rPr>
              <a:t>C2B</a:t>
            </a:r>
            <a:r>
              <a:rPr lang="en-US" dirty="0">
                <a:latin typeface="Amasis MT Pro Medium" panose="02040604050005020304" pitchFamily="18" charset="0"/>
                <a:cs typeface="Calibri" panose="020F0502020204030204" pitchFamily="34" charset="0"/>
              </a:rPr>
              <a:t> can be seen by </a:t>
            </a:r>
            <a:r>
              <a:rPr lang="en-US" dirty="0" err="1">
                <a:latin typeface="Amasis MT Pro Medium" panose="02040604050005020304" pitchFamily="18" charset="0"/>
                <a:cs typeface="Calibri" panose="020F0502020204030204" pitchFamily="34" charset="0"/>
              </a:rPr>
              <a:t>OKCareerGuide</a:t>
            </a:r>
            <a:r>
              <a:rPr lang="en-US" dirty="0">
                <a:latin typeface="Amasis MT Pro Medium" panose="02040604050005020304" pitchFamily="18" charset="0"/>
                <a:cs typeface="Calibri" panose="020F0502020204030204" pitchFamily="34" charset="0"/>
              </a:rPr>
              <a:t> users 9th – adult.</a:t>
            </a:r>
          </a:p>
          <a:p>
            <a:pPr lvl="1"/>
            <a:r>
              <a:rPr lang="en-US" dirty="0">
                <a:latin typeface="Amasis MT Pro Medium" panose="02040604050005020304" pitchFamily="18" charset="0"/>
                <a:cs typeface="Calibri" panose="020F0502020204030204" pitchFamily="34" charset="0"/>
              </a:rPr>
              <a:t>9th – 12th: Career Exploration and Planning</a:t>
            </a:r>
          </a:p>
          <a:p>
            <a:pPr lvl="1"/>
            <a:r>
              <a:rPr lang="en-US" dirty="0">
                <a:latin typeface="Amasis MT Pro Medium" panose="02040604050005020304" pitchFamily="18" charset="0"/>
                <a:cs typeface="Calibri" panose="020F0502020204030204" pitchFamily="34" charset="0"/>
              </a:rPr>
              <a:t>Post-Secondary &amp; Adults: Post-Secondary Transition and Career Management</a:t>
            </a:r>
          </a:p>
          <a:p>
            <a:endParaRPr lang="en-US" dirty="0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4490184C-BBF3-4A79-AA88-9CF85F33B792}"/>
              </a:ext>
            </a:extLst>
          </p:cNvPr>
          <p:cNvSpPr txBox="1">
            <a:spLocks/>
          </p:cNvSpPr>
          <p:nvPr/>
        </p:nvSpPr>
        <p:spPr>
          <a:xfrm>
            <a:off x="609599" y="742754"/>
            <a:ext cx="109728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Light" panose="02040304050005020304" pitchFamily="18" charset="0"/>
              </a:rPr>
              <a:t>OKCareerGuide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Light" panose="02040304050005020304" pitchFamily="18" charset="0"/>
              </a:rPr>
              <a:t> leads Oklahomans through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Light" panose="02040304050005020304" pitchFamily="18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Light" panose="02040304050005020304" pitchFamily="18" charset="0"/>
              </a:rPr>
              <a:t>a proven career development process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D6D1CEC0-D346-429E-961D-935352B04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815148"/>
              </p:ext>
            </p:extLst>
          </p:nvPr>
        </p:nvGraphicFramePr>
        <p:xfrm>
          <a:off x="609599" y="971976"/>
          <a:ext cx="10972800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1160025F-8D65-4930-AD4A-222AD5DDFB73}"/>
              </a:ext>
            </a:extLst>
          </p:cNvPr>
          <p:cNvSpPr txBox="1"/>
          <p:nvPr/>
        </p:nvSpPr>
        <p:spPr>
          <a:xfrm>
            <a:off x="1122850" y="3536498"/>
            <a:ext cx="9946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F497D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Light" panose="02040304050005020304" pitchFamily="18" charset="0"/>
              </a:rPr>
              <a:t>and connects them with local industry using Connect2Business.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20B0C-6AD9-47A7-A4AB-5969B4CACF4E}"/>
              </a:ext>
            </a:extLst>
          </p:cNvPr>
          <p:cNvCxnSpPr>
            <a:cxnSpLocks/>
          </p:cNvCxnSpPr>
          <p:nvPr/>
        </p:nvCxnSpPr>
        <p:spPr>
          <a:xfrm>
            <a:off x="275636" y="4243320"/>
            <a:ext cx="1164072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9D51526A-B60C-4311-AFAA-491463C2C9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9000"/>
          <a:stretch/>
        </p:blipFill>
        <p:spPr>
          <a:xfrm>
            <a:off x="105508" y="5791200"/>
            <a:ext cx="2324101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09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9D51526A-B60C-4311-AFAA-491463C2C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000"/>
          <a:stretch/>
        </p:blipFill>
        <p:spPr>
          <a:xfrm>
            <a:off x="105508" y="5791200"/>
            <a:ext cx="2324101" cy="106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E17DE7-5A8C-4658-995D-662F0DC6C4BE}"/>
              </a:ext>
            </a:extLst>
          </p:cNvPr>
          <p:cNvSpPr txBox="1"/>
          <p:nvPr/>
        </p:nvSpPr>
        <p:spPr>
          <a:xfrm>
            <a:off x="1129763" y="2196918"/>
            <a:ext cx="659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Amasis MT Pro Light" panose="02040304050005020304" pitchFamily="18" charset="0"/>
              </a:rPr>
              <a:t>Create a profile to represent your industry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94A0D3-C75C-48B6-8B31-8317C209208B}"/>
              </a:ext>
            </a:extLst>
          </p:cNvPr>
          <p:cNvCxnSpPr/>
          <p:nvPr/>
        </p:nvCxnSpPr>
        <p:spPr>
          <a:xfrm flipH="1">
            <a:off x="8704727" y="2664358"/>
            <a:ext cx="2" cy="2313594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0D7B084-F909-48EE-B042-3747017D0943}"/>
              </a:ext>
            </a:extLst>
          </p:cNvPr>
          <p:cNvCxnSpPr/>
          <p:nvPr/>
        </p:nvCxnSpPr>
        <p:spPr>
          <a:xfrm>
            <a:off x="8704729" y="3139487"/>
            <a:ext cx="166527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7B38CF-659A-40BD-8206-9965DCF27A9B}"/>
              </a:ext>
            </a:extLst>
          </p:cNvPr>
          <p:cNvCxnSpPr/>
          <p:nvPr/>
        </p:nvCxnSpPr>
        <p:spPr>
          <a:xfrm>
            <a:off x="8704728" y="3734104"/>
            <a:ext cx="166527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0F4D8F-4711-4F29-BF6A-5097051789B0}"/>
              </a:ext>
            </a:extLst>
          </p:cNvPr>
          <p:cNvCxnSpPr/>
          <p:nvPr/>
        </p:nvCxnSpPr>
        <p:spPr>
          <a:xfrm>
            <a:off x="8704727" y="4349722"/>
            <a:ext cx="166527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A3A452-32AC-4892-8083-D7983BC1017D}"/>
              </a:ext>
            </a:extLst>
          </p:cNvPr>
          <p:cNvCxnSpPr/>
          <p:nvPr/>
        </p:nvCxnSpPr>
        <p:spPr>
          <a:xfrm>
            <a:off x="8702346" y="4961703"/>
            <a:ext cx="166527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029D637-FCA6-41A1-B1C7-BE10FA4C04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21" y="4719679"/>
            <a:ext cx="666624" cy="666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848629-EE68-41A3-8CAF-5F01CC9F39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54" y="3277715"/>
            <a:ext cx="849071" cy="8490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BE5D89-F05C-44C2-8777-533D9555DA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61" y="2118015"/>
            <a:ext cx="759217" cy="759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AD735DE-CAAB-4060-8D8B-B7897FDDADF4}"/>
              </a:ext>
            </a:extLst>
          </p:cNvPr>
          <p:cNvSpPr txBox="1"/>
          <p:nvPr/>
        </p:nvSpPr>
        <p:spPr>
          <a:xfrm>
            <a:off x="1075178" y="3273439"/>
            <a:ext cx="6934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black"/>
                </a:solidFill>
                <a:latin typeface="Amasis MT Pro Light" panose="02040304050005020304" pitchFamily="18" charset="0"/>
              </a:rPr>
              <a:t>Connect with students and educators to participate in job fairs, business tours, guest speaking, and more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A358AD-BD16-496A-884D-CB6F5AC3B0E5}"/>
              </a:ext>
            </a:extLst>
          </p:cNvPr>
          <p:cNvSpPr txBox="1"/>
          <p:nvPr/>
        </p:nvSpPr>
        <p:spPr>
          <a:xfrm>
            <a:off x="1186772" y="4575938"/>
            <a:ext cx="6612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Amasis MT Pro Light" panose="02040304050005020304" pitchFamily="18" charset="0"/>
              </a:rPr>
              <a:t>Post work opportunities that support your business and the local talent pipeline</a:t>
            </a:r>
          </a:p>
        </p:txBody>
      </p:sp>
      <p:cxnSp>
        <p:nvCxnSpPr>
          <p:cNvPr id="34" name="Elbow Connector 7">
            <a:extLst>
              <a:ext uri="{FF2B5EF4-FFF2-40B4-BE49-F238E27FC236}">
                <a16:creationId xmlns:a16="http://schemas.microsoft.com/office/drawing/2014/main" id="{463F6244-973F-4451-B901-34917B3D2046}"/>
              </a:ext>
            </a:extLst>
          </p:cNvPr>
          <p:cNvCxnSpPr>
            <a:cxnSpLocks/>
          </p:cNvCxnSpPr>
          <p:nvPr/>
        </p:nvCxnSpPr>
        <p:spPr>
          <a:xfrm flipV="1">
            <a:off x="7273923" y="3784415"/>
            <a:ext cx="1376219" cy="1315842"/>
          </a:xfrm>
          <a:prstGeom prst="bentConnector3">
            <a:avLst>
              <a:gd name="adj1" fmla="val 50910"/>
            </a:avLst>
          </a:prstGeom>
          <a:noFill/>
          <a:ln w="76200" cap="flat" cmpd="sng" algn="ctr">
            <a:solidFill>
              <a:srgbClr val="9BBB59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736A5D5-E449-4EA0-9902-E990466FEC63}"/>
              </a:ext>
            </a:extLst>
          </p:cNvPr>
          <p:cNvSpPr txBox="1"/>
          <p:nvPr/>
        </p:nvSpPr>
        <p:spPr>
          <a:xfrm>
            <a:off x="8600320" y="2240313"/>
            <a:ext cx="42117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black"/>
                </a:solidFill>
                <a:latin typeface="Amasis MT Pro Light" panose="02040304050005020304" pitchFamily="18" charset="0"/>
              </a:rPr>
              <a:t>Opportunities include:</a:t>
            </a:r>
          </a:p>
          <a:p>
            <a:pPr defTabSz="914400"/>
            <a:endParaRPr lang="en-US" sz="2000" b="1" dirty="0">
              <a:solidFill>
                <a:prstClr val="black"/>
              </a:solidFill>
              <a:latin typeface="Amasis MT Pro Light" panose="02040304050005020304" pitchFamily="18" charset="0"/>
            </a:endParaRPr>
          </a:p>
          <a:p>
            <a:pPr defTabSz="914400"/>
            <a:r>
              <a:rPr lang="en-US" sz="2000" b="1" dirty="0">
                <a:solidFill>
                  <a:prstClr val="black"/>
                </a:solidFill>
                <a:latin typeface="Amasis MT Pro Light" panose="02040304050005020304" pitchFamily="18" charset="0"/>
              </a:rPr>
              <a:t>     Full &amp; part-time job openings</a:t>
            </a:r>
          </a:p>
          <a:p>
            <a:pPr defTabSz="914400"/>
            <a:endParaRPr lang="en-US" sz="2000" b="1" dirty="0">
              <a:solidFill>
                <a:prstClr val="black"/>
              </a:solidFill>
              <a:latin typeface="Amasis MT Pro Light" panose="02040304050005020304" pitchFamily="18" charset="0"/>
            </a:endParaRPr>
          </a:p>
          <a:p>
            <a:pPr defTabSz="914400"/>
            <a:r>
              <a:rPr lang="en-US" sz="2000" b="1" dirty="0">
                <a:solidFill>
                  <a:prstClr val="black"/>
                </a:solidFill>
                <a:latin typeface="Amasis MT Pro Light" panose="02040304050005020304" pitchFamily="18" charset="0"/>
              </a:rPr>
              <a:t>     Internships</a:t>
            </a:r>
          </a:p>
          <a:p>
            <a:pPr defTabSz="914400"/>
            <a:endParaRPr lang="en-US" sz="2000" b="1" dirty="0">
              <a:solidFill>
                <a:prstClr val="black"/>
              </a:solidFill>
              <a:latin typeface="Amasis MT Pro Light" panose="02040304050005020304" pitchFamily="18" charset="0"/>
            </a:endParaRPr>
          </a:p>
          <a:p>
            <a:pPr defTabSz="914400"/>
            <a:r>
              <a:rPr lang="en-US" sz="2000" b="1" dirty="0">
                <a:solidFill>
                  <a:prstClr val="black"/>
                </a:solidFill>
                <a:latin typeface="Amasis MT Pro Light" panose="02040304050005020304" pitchFamily="18" charset="0"/>
              </a:rPr>
              <a:t>     Job Shadowing</a:t>
            </a:r>
          </a:p>
          <a:p>
            <a:pPr defTabSz="914400"/>
            <a:endParaRPr lang="en-US" sz="2000" b="1" dirty="0">
              <a:solidFill>
                <a:prstClr val="black"/>
              </a:solidFill>
              <a:latin typeface="Amasis MT Pro Light" panose="02040304050005020304" pitchFamily="18" charset="0"/>
            </a:endParaRPr>
          </a:p>
          <a:p>
            <a:pPr defTabSz="914400"/>
            <a:r>
              <a:rPr lang="en-US" sz="2000" b="1" dirty="0">
                <a:solidFill>
                  <a:prstClr val="black"/>
                </a:solidFill>
                <a:latin typeface="Amasis MT Pro Light" panose="02040304050005020304" pitchFamily="18" charset="0"/>
              </a:rPr>
              <a:t>     Apprenticeships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5FE9358-8E2F-4622-8440-865804D894CD}"/>
              </a:ext>
            </a:extLst>
          </p:cNvPr>
          <p:cNvSpPr txBox="1">
            <a:spLocks/>
          </p:cNvSpPr>
          <p:nvPr/>
        </p:nvSpPr>
        <p:spPr>
          <a:xfrm>
            <a:off x="609600" y="448801"/>
            <a:ext cx="109728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Medium" panose="02040604050005020304" pitchFamily="18" charset="0"/>
              </a:rPr>
              <a:t>CONNECT2BUSINESS: Engagement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masis MT Pro Medium" panose="020406040500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09E725-AC04-4BAE-906E-99091A67EECD}"/>
              </a:ext>
            </a:extLst>
          </p:cNvPr>
          <p:cNvCxnSpPr>
            <a:cxnSpLocks/>
          </p:cNvCxnSpPr>
          <p:nvPr/>
        </p:nvCxnSpPr>
        <p:spPr>
          <a:xfrm>
            <a:off x="275636" y="1591801"/>
            <a:ext cx="1164072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9D51526A-B60C-4311-AFAA-491463C2C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000"/>
          <a:stretch/>
        </p:blipFill>
        <p:spPr>
          <a:xfrm>
            <a:off x="105508" y="5791200"/>
            <a:ext cx="2324101" cy="10668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95FE9358-8E2F-4622-8440-865804D894CD}"/>
              </a:ext>
            </a:extLst>
          </p:cNvPr>
          <p:cNvSpPr txBox="1">
            <a:spLocks/>
          </p:cNvSpPr>
          <p:nvPr/>
        </p:nvSpPr>
        <p:spPr>
          <a:xfrm>
            <a:off x="609600" y="448801"/>
            <a:ext cx="109728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Medium" panose="02040604050005020304" pitchFamily="18" charset="0"/>
              </a:rPr>
              <a:t>CONNECT2BUSINESS: New Account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C3C4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masis MT Pro Medium" panose="020406040500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09E725-AC04-4BAE-906E-99091A67EECD}"/>
              </a:ext>
            </a:extLst>
          </p:cNvPr>
          <p:cNvCxnSpPr>
            <a:cxnSpLocks/>
          </p:cNvCxnSpPr>
          <p:nvPr/>
        </p:nvCxnSpPr>
        <p:spPr>
          <a:xfrm>
            <a:off x="275636" y="1591801"/>
            <a:ext cx="1164072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998A07F-F0F8-4BE0-8103-47357B889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1" y="1323000"/>
            <a:ext cx="7535309" cy="473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4D167-4896-48AF-97CF-429A2640A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380" y="1460192"/>
            <a:ext cx="6706181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07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9D51526A-B60C-4311-AFAA-491463C2C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000"/>
          <a:stretch/>
        </p:blipFill>
        <p:spPr>
          <a:xfrm>
            <a:off x="105508" y="5791200"/>
            <a:ext cx="2324101" cy="10668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95FE9358-8E2F-4622-8440-865804D894CD}"/>
              </a:ext>
            </a:extLst>
          </p:cNvPr>
          <p:cNvSpPr txBox="1">
            <a:spLocks/>
          </p:cNvSpPr>
          <p:nvPr/>
        </p:nvSpPr>
        <p:spPr>
          <a:xfrm>
            <a:off x="609599" y="377693"/>
            <a:ext cx="109728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Medium" panose="02040604050005020304" pitchFamily="18" charset="0"/>
              </a:rPr>
              <a:t>CONNECT2BUSINESS: New Opportunity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C3C4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masis MT Pro Medium" panose="020406040500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09E725-AC04-4BAE-906E-99091A67EECD}"/>
              </a:ext>
            </a:extLst>
          </p:cNvPr>
          <p:cNvCxnSpPr>
            <a:cxnSpLocks/>
          </p:cNvCxnSpPr>
          <p:nvPr/>
        </p:nvCxnSpPr>
        <p:spPr>
          <a:xfrm>
            <a:off x="275636" y="1591801"/>
            <a:ext cx="1164072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BF1795F-DE45-46B1-86D3-217070A6A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36" y="1347849"/>
            <a:ext cx="7323065" cy="456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9DAC31-8EAB-4B40-B9B8-DD0EC6509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365" y="1591801"/>
            <a:ext cx="8464927" cy="410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12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C7B2B-CFA8-4392-98D2-1BE5C0BC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96" y="1076325"/>
            <a:ext cx="3655783" cy="1239012"/>
          </a:xfrm>
        </p:spPr>
        <p:txBody>
          <a:bodyPr anchor="ctr">
            <a:noAutofit/>
          </a:bodyPr>
          <a:lstStyle/>
          <a:p>
            <a:r>
              <a:rPr lang="en-US" sz="5400" dirty="0">
                <a:latin typeface="Amasis MT Pro" panose="02040504050005020304" pitchFamily="18" charset="0"/>
              </a:rPr>
              <a:t>Today’s Objectives</a:t>
            </a:r>
          </a:p>
        </p:txBody>
      </p:sp>
      <p:sp>
        <p:nvSpPr>
          <p:cNvPr id="59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BE589-852C-430B-8CF1-D2AD96A24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218491" cy="3207258"/>
          </a:xfrm>
        </p:spPr>
        <p:txBody>
          <a:bodyPr anchor="t">
            <a:normAutofit/>
          </a:bodyPr>
          <a:lstStyle/>
          <a:p>
            <a:r>
              <a:rPr lang="en-US" sz="1700" dirty="0">
                <a:latin typeface="Amasis MT Pro" panose="02040504050005020304" pitchFamily="18" charset="0"/>
              </a:rPr>
              <a:t>Introduction to </a:t>
            </a:r>
            <a:r>
              <a:rPr lang="en-US" sz="1700" b="1" dirty="0">
                <a:latin typeface="Amasis MT Pro" panose="02040504050005020304" pitchFamily="18" charset="0"/>
              </a:rPr>
              <a:t>OKCareerGuide.org</a:t>
            </a:r>
          </a:p>
          <a:p>
            <a:r>
              <a:rPr lang="en-US" sz="1700" dirty="0">
                <a:latin typeface="Amasis MT Pro" panose="02040504050005020304" pitchFamily="18" charset="0"/>
              </a:rPr>
              <a:t>Introduction to </a:t>
            </a:r>
            <a:r>
              <a:rPr lang="en-US" sz="1700" b="1" dirty="0">
                <a:latin typeface="Amasis MT Pro" panose="02040504050005020304" pitchFamily="18" charset="0"/>
              </a:rPr>
              <a:t>Connect2Business</a:t>
            </a:r>
          </a:p>
          <a:p>
            <a:r>
              <a:rPr lang="en-US" sz="1700" dirty="0">
                <a:latin typeface="Amasis MT Pro" panose="02040504050005020304" pitchFamily="18" charset="0"/>
              </a:rPr>
              <a:t>Q&amp;A/</a:t>
            </a:r>
            <a:r>
              <a:rPr lang="en-US" sz="1700" b="1" dirty="0">
                <a:latin typeface="Amasis MT Pro" panose="02040504050005020304" pitchFamily="18" charset="0"/>
              </a:rPr>
              <a:t>ctYOU.org</a:t>
            </a:r>
            <a:endParaRPr lang="en-US" sz="1700" dirty="0">
              <a:latin typeface="Amasis MT Pro" panose="02040504050005020304" pitchFamily="18" charset="0"/>
            </a:endParaRPr>
          </a:p>
          <a:p>
            <a:pPr lvl="1"/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CC0FE-4B56-4F0A-AC12-718A79D4E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791" y="1443739"/>
            <a:ext cx="6922008" cy="4966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34CB4-9312-4D5F-B527-4B923AC0A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265" y="291498"/>
            <a:ext cx="449314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9D51526A-B60C-4311-AFAA-491463C2C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000"/>
          <a:stretch/>
        </p:blipFill>
        <p:spPr>
          <a:xfrm>
            <a:off x="105508" y="5791200"/>
            <a:ext cx="2324101" cy="10668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95FE9358-8E2F-4622-8440-865804D894CD}"/>
              </a:ext>
            </a:extLst>
          </p:cNvPr>
          <p:cNvSpPr txBox="1">
            <a:spLocks/>
          </p:cNvSpPr>
          <p:nvPr/>
        </p:nvSpPr>
        <p:spPr>
          <a:xfrm>
            <a:off x="609600" y="448801"/>
            <a:ext cx="109728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Medium" panose="02040604050005020304" pitchFamily="18" charset="0"/>
              </a:rPr>
              <a:t>CONNECT2BUSINESS: New Business Profile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C3C4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masis MT Pro Medium" panose="020406040500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09E725-AC04-4BAE-906E-99091A67EECD}"/>
              </a:ext>
            </a:extLst>
          </p:cNvPr>
          <p:cNvCxnSpPr>
            <a:cxnSpLocks/>
          </p:cNvCxnSpPr>
          <p:nvPr/>
        </p:nvCxnSpPr>
        <p:spPr>
          <a:xfrm>
            <a:off x="275636" y="1591801"/>
            <a:ext cx="1164072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D11EFA6-21E8-4379-BD94-033B773A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19" y="1807735"/>
            <a:ext cx="10044961" cy="390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461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9D51526A-B60C-4311-AFAA-491463C2C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000"/>
          <a:stretch/>
        </p:blipFill>
        <p:spPr>
          <a:xfrm>
            <a:off x="9867899" y="5791200"/>
            <a:ext cx="2324101" cy="10668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95FE9358-8E2F-4622-8440-865804D894CD}"/>
              </a:ext>
            </a:extLst>
          </p:cNvPr>
          <p:cNvSpPr txBox="1">
            <a:spLocks/>
          </p:cNvSpPr>
          <p:nvPr/>
        </p:nvSpPr>
        <p:spPr>
          <a:xfrm>
            <a:off x="609600" y="448801"/>
            <a:ext cx="109728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Medium" panose="02040604050005020304" pitchFamily="18" charset="0"/>
              </a:rPr>
              <a:t>CONNECT2BUSINESS: Student View Business Profile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3C4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masis MT Pro Medium" panose="020406040500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09E725-AC04-4BAE-906E-99091A67EECD}"/>
              </a:ext>
            </a:extLst>
          </p:cNvPr>
          <p:cNvCxnSpPr>
            <a:cxnSpLocks/>
          </p:cNvCxnSpPr>
          <p:nvPr/>
        </p:nvCxnSpPr>
        <p:spPr>
          <a:xfrm>
            <a:off x="275636" y="1591801"/>
            <a:ext cx="1164072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CF0A0DB-7BA6-4ADC-B1F5-8093D7892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21" y="1380393"/>
            <a:ext cx="8266207" cy="54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3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9D51526A-B60C-4311-AFAA-491463C2C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000"/>
          <a:stretch/>
        </p:blipFill>
        <p:spPr>
          <a:xfrm>
            <a:off x="9867899" y="5791200"/>
            <a:ext cx="2324101" cy="10668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95FE9358-8E2F-4622-8440-865804D894CD}"/>
              </a:ext>
            </a:extLst>
          </p:cNvPr>
          <p:cNvSpPr txBox="1">
            <a:spLocks/>
          </p:cNvSpPr>
          <p:nvPr/>
        </p:nvSpPr>
        <p:spPr>
          <a:xfrm>
            <a:off x="609600" y="448801"/>
            <a:ext cx="109728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3C4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masis MT Pro Medium" panose="02040604050005020304" pitchFamily="18" charset="0"/>
              </a:rPr>
              <a:t>CONNECT2BUSINESS: Student View Opportunity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C3C4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masis MT Pro Medium" panose="020406040500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09E725-AC04-4BAE-906E-99091A67EECD}"/>
              </a:ext>
            </a:extLst>
          </p:cNvPr>
          <p:cNvCxnSpPr>
            <a:cxnSpLocks/>
          </p:cNvCxnSpPr>
          <p:nvPr/>
        </p:nvCxnSpPr>
        <p:spPr>
          <a:xfrm>
            <a:off x="275636" y="1591801"/>
            <a:ext cx="1164072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CDAB01B-A186-435F-B17E-7AC4878F8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0" y="1591801"/>
            <a:ext cx="9555106" cy="53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01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D7794-8E20-47DC-93F7-B67DF1C8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58" y="91838"/>
            <a:ext cx="3387106" cy="164550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" panose="02040504050005020304" pitchFamily="18" charset="0"/>
              </a:rPr>
              <a:t>CTYOU.ORG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5AD9-8566-4426-B583-DF17085E9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30" y="1614752"/>
            <a:ext cx="3387105" cy="376532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buClrTx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sis MT Pro" panose="02040504050005020304" pitchFamily="18" charset="0"/>
              </a:rPr>
              <a:t>If a login pages comes up, please click “Guest” or re-enter ctyou.org – you do not need a login to access our materials 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asis MT Pro" panose="02040504050005020304" pitchFamily="18" charset="0"/>
            </a:endParaRPr>
          </a:p>
          <a:p>
            <a:pPr>
              <a:spcBef>
                <a:spcPts val="0"/>
              </a:spcBef>
              <a:buClrTx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sis MT Pro" panose="02040504050005020304" pitchFamily="18" charset="0"/>
              </a:rPr>
              <a:t>Scroll down and find “Counseling and Career Development”</a:t>
            </a:r>
          </a:p>
          <a:p>
            <a:pPr>
              <a:spcBef>
                <a:spcPts val="0"/>
              </a:spcBef>
              <a:buClrTx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asis MT Pro" panose="02040504050005020304" pitchFamily="18" charset="0"/>
            </a:endParaRPr>
          </a:p>
          <a:p>
            <a:pPr>
              <a:spcBef>
                <a:spcPts val="0"/>
              </a:spcBef>
              <a:buClrTx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sis MT Pro" panose="02040504050005020304" pitchFamily="18" charset="0"/>
              </a:rPr>
              <a:t>See available courses such as:</a:t>
            </a:r>
          </a:p>
          <a:p>
            <a:pPr marL="800100" marR="0" lvl="1" indent="-3429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sis MT Pro" panose="02040504050005020304" pitchFamily="18" charset="0"/>
              </a:rPr>
              <a:t>OKCareerGuide Curriculum (MS/HS)</a:t>
            </a:r>
          </a:p>
          <a:p>
            <a:pPr marL="800100" marR="0" lvl="1" indent="-3429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dirty="0">
                <a:latin typeface="Amasis MT Pro" panose="02040504050005020304" pitchFamily="18" charset="0"/>
              </a:rPr>
              <a:t>OKCareerGuide Adult Curriculum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asis MT Pro" panose="02040504050005020304" pitchFamily="18" charset="0"/>
            </a:endParaRPr>
          </a:p>
          <a:p>
            <a:pPr marL="800100" marR="0" lvl="1" indent="-3429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dirty="0">
                <a:latin typeface="Amasis MT Pro" panose="02040504050005020304" pitchFamily="18" charset="0"/>
              </a:rPr>
              <a:t>Galaxy Curriculum (Elementary)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629FB4-B7E8-4C74-AE81-DD923E1C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463" y="561603"/>
            <a:ext cx="3775899" cy="31866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F546AF-851C-40D5-840B-38AAD5428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39" y="613781"/>
            <a:ext cx="2438503" cy="24385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BBD63-562E-48C3-97E0-D78387E55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463" y="4374075"/>
            <a:ext cx="3775899" cy="195402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8BBF9A-9E04-49F9-BF90-ECE5244D1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639" y="3887867"/>
            <a:ext cx="2438503" cy="22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55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81BE5-D519-473C-A00D-8D2F78C1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sis MT Pro" panose="02040504050005020304" pitchFamily="18" charset="0"/>
              </a:rPr>
              <a:t>OKCareerGuide Team</a:t>
            </a:r>
            <a:br>
              <a:rPr lang="en-US" dirty="0">
                <a:latin typeface="Amasis MT Pro" panose="02040504050005020304" pitchFamily="18" charset="0"/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727C8-D950-4166-B328-B3962FCEF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01" y="1660940"/>
            <a:ext cx="1905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60CBA5-E6DB-4A99-A40F-B0CCB86ACF1D}"/>
              </a:ext>
            </a:extLst>
          </p:cNvPr>
          <p:cNvSpPr txBox="1"/>
          <p:nvPr/>
        </p:nvSpPr>
        <p:spPr>
          <a:xfrm>
            <a:off x="900620" y="4518440"/>
            <a:ext cx="3701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Kathryn Willhoite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405.743.5105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kathryn.willhoite@careertech.ok.gov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F2BE385-981B-486E-A196-114F80C87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03" y="1139337"/>
            <a:ext cx="611505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999C63-1BD7-46A2-AE4D-71EC8CEC73A3}"/>
              </a:ext>
            </a:extLst>
          </p:cNvPr>
          <p:cNvSpPr/>
          <p:nvPr/>
        </p:nvSpPr>
        <p:spPr>
          <a:xfrm>
            <a:off x="8373715" y="3279531"/>
            <a:ext cx="2426677" cy="879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4837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15B4D1-8CD9-4403-ACC2-A325B7F6C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426" y="4698841"/>
            <a:ext cx="4317023" cy="2159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5B366-E464-4C1D-AF70-D2EB2772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73" y="180486"/>
            <a:ext cx="11368454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" panose="02040504050005020304" pitchFamily="18" charset="0"/>
              </a:rPr>
              <a:t>HB 2155 – Individual Career Academic Plan (ICAP)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55B64-0DC0-471C-B521-9B06DFB74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425" y="1334336"/>
            <a:ext cx="8889023" cy="4444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0" i="0" u="none" strike="noStrike" baseline="0" dirty="0">
                <a:solidFill>
                  <a:srgbClr val="000000"/>
                </a:solidFill>
                <a:latin typeface="Amasis MT Pro" panose="02040504050005020304" pitchFamily="18" charset="0"/>
              </a:rPr>
              <a:t>Beginning with students entering the ninth grade in the 2019-2020 school year, each student shall be required to complete the process of an ICAP in order to graduate from a public high school with a standard diploma. Each year thereafter, students shall annually update their ICAP.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D68B7-7F1E-48B8-B9E5-C58759DB13EE}"/>
              </a:ext>
            </a:extLst>
          </p:cNvPr>
          <p:cNvSpPr txBox="1"/>
          <p:nvPr/>
        </p:nvSpPr>
        <p:spPr>
          <a:xfrm>
            <a:off x="2288198" y="5090746"/>
            <a:ext cx="761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70 O.S. §1210.508-4 (OSCN 2019), Oklahoma School Testing Program Act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6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9C8678A-B220-4F43-9756-9BE0F1A5409E}"/>
              </a:ext>
            </a:extLst>
          </p:cNvPr>
          <p:cNvGraphicFramePr>
            <a:graphicFrameLocks noGrp="1"/>
          </p:cNvGraphicFramePr>
          <p:nvPr/>
        </p:nvGraphicFramePr>
        <p:xfrm>
          <a:off x="1651104" y="1585602"/>
          <a:ext cx="8889024" cy="4233934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963008">
                  <a:extLst>
                    <a:ext uri="{9D8B030D-6E8A-4147-A177-3AD203B41FA5}">
                      <a16:colId xmlns:a16="http://schemas.microsoft.com/office/drawing/2014/main" val="1950463249"/>
                    </a:ext>
                  </a:extLst>
                </a:gridCol>
                <a:gridCol w="2963008">
                  <a:extLst>
                    <a:ext uri="{9D8B030D-6E8A-4147-A177-3AD203B41FA5}">
                      <a16:colId xmlns:a16="http://schemas.microsoft.com/office/drawing/2014/main" val="3251241565"/>
                    </a:ext>
                  </a:extLst>
                </a:gridCol>
                <a:gridCol w="2963008">
                  <a:extLst>
                    <a:ext uri="{9D8B030D-6E8A-4147-A177-3AD203B41FA5}">
                      <a16:colId xmlns:a16="http://schemas.microsoft.com/office/drawing/2014/main" val="3243395154"/>
                    </a:ext>
                  </a:extLst>
                </a:gridCol>
              </a:tblGrid>
              <a:tr h="2116967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masis MT Pro" panose="02040504050005020304" pitchFamily="18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Amasis MT Pro" panose="02040504050005020304" pitchFamily="18" charset="0"/>
                        </a:rPr>
                        <a:t>College &amp; Career Interest Surveys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Amasis MT Pro" panose="02040504050005020304" pitchFamily="18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Amasis MT Pro" panose="02040504050005020304" pitchFamily="18" charset="0"/>
                        </a:rPr>
                        <a:t>Written Postsecondary &amp; Workforce Goals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masis MT Pro" panose="02040504050005020304" pitchFamily="18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Amasis MT Pro" panose="02040504050005020304" pitchFamily="18" charset="0"/>
                        </a:rPr>
                        <a:t>Intentional Sequence of Courses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629233"/>
                  </a:ext>
                </a:extLst>
              </a:tr>
              <a:tr h="21169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masis MT Pro" panose="020405040500050203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latin typeface="Amasis MT Pro" panose="02040504050005020304" pitchFamily="18" charset="0"/>
                        </a:rPr>
                        <a:t>Academic Progress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masis MT Pro" panose="020405040500050203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Amasis MT Pro" panose="02040504050005020304" pitchFamily="18" charset="0"/>
                        </a:rPr>
                        <a:t>Scores on College &amp; Career Readiness Assessments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masis MT Pro" panose="020405040500050203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Amasis MT Pro" panose="02040504050005020304" pitchFamily="18" charset="0"/>
                        </a:rPr>
                        <a:t>Work-Based Learning or Service Learning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5726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E9426B4-F605-42CF-9DD3-155563C31508}"/>
              </a:ext>
            </a:extLst>
          </p:cNvPr>
          <p:cNvSpPr/>
          <p:nvPr/>
        </p:nvSpPr>
        <p:spPr>
          <a:xfrm>
            <a:off x="76285" y="439072"/>
            <a:ext cx="120386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Individual Career and Academic Plan (ICAP)</a:t>
            </a:r>
          </a:p>
        </p:txBody>
      </p:sp>
    </p:spTree>
    <p:extLst>
      <p:ext uri="{BB962C8B-B14F-4D97-AF65-F5344CB8AC3E}">
        <p14:creationId xmlns:p14="http://schemas.microsoft.com/office/powerpoint/2010/main" val="801186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F3161-CBD9-495B-A61D-32F6BB55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 fontScale="90000"/>
          </a:bodyPr>
          <a:lstStyle/>
          <a:p>
            <a:r>
              <a:rPr lang="en-US" sz="5000" dirty="0">
                <a:latin typeface="Amasis MT Pro" panose="02040504050005020304" pitchFamily="18" charset="0"/>
              </a:rPr>
              <a:t>What is OKCareerGuide and what is its purpose?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B321B-901E-4DC8-88F9-616DCF711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42" y="2585945"/>
            <a:ext cx="6981278" cy="4100126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1800" dirty="0">
                <a:latin typeface="Amasis MT Pro" panose="02040504050005020304" pitchFamily="18" charset="0"/>
              </a:rPr>
              <a:t>OKCareerGuide.org is a </a:t>
            </a:r>
            <a:r>
              <a:rPr lang="en-US" sz="1800" b="1" dirty="0">
                <a:latin typeface="Amasis MT Pro" panose="02040504050005020304" pitchFamily="18" charset="0"/>
              </a:rPr>
              <a:t>FREE </a:t>
            </a:r>
            <a:r>
              <a:rPr lang="en-US" sz="1800" dirty="0">
                <a:latin typeface="Amasis MT Pro" panose="02040504050005020304" pitchFamily="18" charset="0"/>
              </a:rPr>
              <a:t>online platform available for grades 6</a:t>
            </a:r>
            <a:r>
              <a:rPr lang="en-US" sz="1800" baseline="30000" dirty="0">
                <a:latin typeface="Amasis MT Pro" panose="02040504050005020304" pitchFamily="18" charset="0"/>
              </a:rPr>
              <a:t>th</a:t>
            </a:r>
            <a:r>
              <a:rPr lang="en-US" sz="1800" dirty="0">
                <a:latin typeface="Amasis MT Pro" panose="02040504050005020304" pitchFamily="18" charset="0"/>
              </a:rPr>
              <a:t> – 12</a:t>
            </a:r>
            <a:r>
              <a:rPr lang="en-US" sz="1800" baseline="30000" dirty="0">
                <a:latin typeface="Amasis MT Pro" panose="02040504050005020304" pitchFamily="18" charset="0"/>
              </a:rPr>
              <a:t>th</a:t>
            </a:r>
            <a:r>
              <a:rPr lang="en-US" sz="1800" dirty="0">
                <a:latin typeface="Amasis MT Pro" panose="02040504050005020304" pitchFamily="18" charset="0"/>
              </a:rPr>
              <a:t> AND adults. OKCareerGuide provides: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3 Career Assessments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Explore Occupations/Explore Majors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Plan for Education/Plan for Work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My Job Search Tools (Resume, Cover Letter, References templates)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Finance 101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Connect2Business</a:t>
            </a:r>
          </a:p>
          <a:p>
            <a:pPr marL="914400" lvl="2" indent="0">
              <a:buNone/>
            </a:pPr>
            <a:endParaRPr lang="en-US" sz="1800" dirty="0">
              <a:latin typeface="Amasis MT Pro" panose="02040504050005020304" pitchFamily="18" charset="0"/>
            </a:endParaRPr>
          </a:p>
          <a:p>
            <a:pPr lvl="1"/>
            <a:r>
              <a:rPr lang="en-US" sz="1800" dirty="0">
                <a:latin typeface="Amasis MT Pro" panose="02040504050005020304" pitchFamily="18" charset="0"/>
              </a:rPr>
              <a:t>OKCareerGuide ALSO provides ICAP support/solutions for middle and high school: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3 Career assessments for 6</a:t>
            </a:r>
            <a:r>
              <a:rPr lang="en-US" sz="1800" baseline="30000" dirty="0">
                <a:latin typeface="Amasis MT Pro" panose="02040504050005020304" pitchFamily="18" charset="0"/>
              </a:rPr>
              <a:t>th</a:t>
            </a:r>
            <a:r>
              <a:rPr lang="en-US" sz="1800" dirty="0">
                <a:latin typeface="Amasis MT Pro" panose="02040504050005020304" pitchFamily="18" charset="0"/>
              </a:rPr>
              <a:t>-12</a:t>
            </a:r>
            <a:r>
              <a:rPr lang="en-US" sz="1800" baseline="30000" dirty="0">
                <a:latin typeface="Amasis MT Pro" panose="02040504050005020304" pitchFamily="18" charset="0"/>
              </a:rPr>
              <a:t>th</a:t>
            </a:r>
            <a:r>
              <a:rPr lang="en-US" sz="1800" dirty="0">
                <a:latin typeface="Amasis MT Pro" panose="02040504050005020304" pitchFamily="18" charset="0"/>
              </a:rPr>
              <a:t> grades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My Goals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My Ed Plans</a:t>
            </a:r>
          </a:p>
          <a:p>
            <a:pPr lvl="2"/>
            <a:r>
              <a:rPr lang="en-US" sz="1800" dirty="0">
                <a:latin typeface="Amasis MT Pro" panose="02040504050005020304" pitchFamily="18" charset="0"/>
              </a:rPr>
              <a:t>ICAP Oklahoma</a:t>
            </a:r>
          </a:p>
          <a:p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49EA0-9352-43DF-9B0C-0115082E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74" y="310895"/>
            <a:ext cx="3424024" cy="3429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FCDB4-D92D-416C-B9A7-61C7815E9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833" y="3740864"/>
            <a:ext cx="3986506" cy="26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3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2A63564E-A730-8744-AFB4-00EB320ABD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4343400"/>
            <a:ext cx="12192000" cy="1828800"/>
          </a:xfrm>
          <a:solidFill>
            <a:srgbClr val="1B75BB">
              <a:alpha val="65098"/>
            </a:srgbClr>
          </a:solidFill>
        </p:spPr>
        <p:txBody>
          <a:bodyPr vert="horz" lIns="609600" tIns="45720" rIns="91440" bIns="45720" rtlCol="0" anchor="ctr" anchorCtr="0">
            <a:normAutofit/>
          </a:bodyPr>
          <a:lstStyle/>
          <a:p>
            <a:r>
              <a:rPr lang="en-US" sz="6000" b="1" cap="all" dirty="0" err="1">
                <a:latin typeface="Amasis MT Pro Medium" panose="02040604050005020304" pitchFamily="18" charset="0"/>
                <a:cs typeface="Calibri" panose="020F0502020204030204" pitchFamily="34" charset="0"/>
              </a:rPr>
              <a:t>OKCareerguide</a:t>
            </a:r>
            <a:r>
              <a:rPr lang="en-US" sz="6000" b="1" cap="all" dirty="0">
                <a:latin typeface="Amasis MT Pro Medium" panose="02040604050005020304" pitchFamily="18" charset="0"/>
                <a:cs typeface="Calibri" panose="020F0502020204030204" pitchFamily="34" charset="0"/>
              </a:rPr>
              <a:t> FEATURES</a:t>
            </a:r>
          </a:p>
        </p:txBody>
      </p:sp>
    </p:spTree>
    <p:extLst>
      <p:ext uri="{BB962C8B-B14F-4D97-AF65-F5344CB8AC3E}">
        <p14:creationId xmlns:p14="http://schemas.microsoft.com/office/powerpoint/2010/main" val="41928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d"/>
      </p:transition>
    </mc:Choice>
    <mc:Fallback xmlns="">
      <p:transition spd="slow">
        <p:push dir="d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94CD9-F051-4991-A349-98B44DC24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53" y="457200"/>
            <a:ext cx="9323294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87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08DD1-1514-4425-86AC-4314B8BF6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36" y="999460"/>
            <a:ext cx="3983569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Amasis MT Pro" panose="02040504050005020304" pitchFamily="18" charset="0"/>
              </a:rPr>
              <a:t>Three Career Assessments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E5A65DE-D160-4597-A449-D741A791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074" y="810562"/>
            <a:ext cx="7350926" cy="5200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63F440-3E9F-4DA1-BAF6-670B878D3B02}"/>
              </a:ext>
            </a:extLst>
          </p:cNvPr>
          <p:cNvSpPr/>
          <p:nvPr/>
        </p:nvSpPr>
        <p:spPr>
          <a:xfrm>
            <a:off x="6285423" y="3699284"/>
            <a:ext cx="1390262" cy="468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51FC80-D470-4004-9229-0A24F8F391C9}"/>
              </a:ext>
            </a:extLst>
          </p:cNvPr>
          <p:cNvSpPr/>
          <p:nvPr/>
        </p:nvSpPr>
        <p:spPr>
          <a:xfrm>
            <a:off x="7729772" y="3699937"/>
            <a:ext cx="1390262" cy="468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1E0DC3-976E-412F-BAC7-092093ECF1EC}"/>
              </a:ext>
            </a:extLst>
          </p:cNvPr>
          <p:cNvSpPr/>
          <p:nvPr/>
        </p:nvSpPr>
        <p:spPr>
          <a:xfrm>
            <a:off x="9182913" y="3699284"/>
            <a:ext cx="1390262" cy="468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6E86E0-CFBA-4634-A9DF-E8BE9AB74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83" y="999460"/>
            <a:ext cx="2063634" cy="4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2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5B4080-A090-40F2-96F9-1D15ACBFD963}"/>
              </a:ext>
            </a:extLst>
          </p:cNvPr>
          <p:cNvSpPr txBox="1"/>
          <p:nvPr/>
        </p:nvSpPr>
        <p:spPr>
          <a:xfrm>
            <a:off x="964956" y="635719"/>
            <a:ext cx="6097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A8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Set and Track Goals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677DD-56E6-4C7E-8439-D1E34C00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69" y="1337944"/>
            <a:ext cx="7935444" cy="4884337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0FED99-8964-4455-A3E7-82EEFE8B9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561" y="2519916"/>
            <a:ext cx="2595634" cy="63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642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KCG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KCG_Theme" id="{59166A8E-652A-F24B-91B1-5254F72E1AB4}" vid="{CE92A98D-CA56-CC46-858F-7ADE4BD5378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3394</TotalTime>
  <Words>744</Words>
  <Application>Microsoft Office PowerPoint</Application>
  <PresentationFormat>Widescreen</PresentationFormat>
  <Paragraphs>103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Facet</vt:lpstr>
      <vt:lpstr>OKCG_Theme</vt:lpstr>
      <vt:lpstr>Office Theme</vt:lpstr>
      <vt:lpstr>1_Office Theme</vt:lpstr>
      <vt:lpstr>PowerPoint Presentation</vt:lpstr>
      <vt:lpstr>Today’s Objectives</vt:lpstr>
      <vt:lpstr>HB 2155 – Individual Career Academic Plan (ICAP)</vt:lpstr>
      <vt:lpstr>PowerPoint Presentation</vt:lpstr>
      <vt:lpstr>What is OKCareerGuide and what is its purpose?</vt:lpstr>
      <vt:lpstr>PowerPoint Presentation</vt:lpstr>
      <vt:lpstr>PowerPoint Presentation</vt:lpstr>
      <vt:lpstr>Three Career Assessments</vt:lpstr>
      <vt:lpstr>PowerPoint Presentation</vt:lpstr>
      <vt:lpstr>Create Customized Education Plans</vt:lpstr>
      <vt:lpstr>PowerPoint Presentation</vt:lpstr>
      <vt:lpstr>Track it all on the ICAP Report  (Student View)</vt:lpstr>
      <vt:lpstr>ADMS: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CTYOU.ORG Curriculum</vt:lpstr>
      <vt:lpstr>OKCareerGuide Team Questions?</vt:lpstr>
    </vt:vector>
  </TitlesOfParts>
  <Company>State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Tommi Leach</dc:creator>
  <cp:lastModifiedBy>Kathryn Willhoite</cp:lastModifiedBy>
  <cp:revision>202</cp:revision>
  <cp:lastPrinted>2017-11-07T20:22:40Z</cp:lastPrinted>
  <dcterms:created xsi:type="dcterms:W3CDTF">2017-09-06T14:23:54Z</dcterms:created>
  <dcterms:modified xsi:type="dcterms:W3CDTF">2023-07-11T16:46:54Z</dcterms:modified>
</cp:coreProperties>
</file>