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260" r:id="rId3"/>
    <p:sldId id="264" r:id="rId4"/>
    <p:sldId id="265" r:id="rId5"/>
    <p:sldId id="266" r:id="rId6"/>
    <p:sldId id="270" r:id="rId7"/>
    <p:sldId id="271" r:id="rId8"/>
    <p:sldId id="26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5520"/>
    <a:srgbClr val="1AA6DF"/>
    <a:srgbClr val="0066A8"/>
    <a:srgbClr val="AA6728"/>
    <a:srgbClr val="924115"/>
    <a:srgbClr val="DE9028"/>
    <a:srgbClr val="679B41"/>
    <a:srgbClr val="316821"/>
    <a:srgbClr val="679BA5"/>
    <a:srgbClr val="004E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3673" autoAdjust="0"/>
  </p:normalViewPr>
  <p:slideViewPr>
    <p:cSldViewPr snapToGrid="0">
      <p:cViewPr varScale="1">
        <p:scale>
          <a:sx n="73" d="100"/>
          <a:sy n="73" d="100"/>
        </p:scale>
        <p:origin x="1368"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795"/>
    </p:cViewPr>
  </p:sorterViewPr>
  <p:notesViewPr>
    <p:cSldViewPr snapToGrid="0">
      <p:cViewPr varScale="1">
        <p:scale>
          <a:sx n="90" d="100"/>
          <a:sy n="90" d="100"/>
        </p:scale>
        <p:origin x="3048"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Brubaker" userId="83a1b8d1-954d-48ab-9c86-c26285bb6cf9" providerId="ADAL" clId="{6B717BC8-54A5-473E-ABB7-E2389AFE6B44}"/>
    <pc:docChg chg="modSld">
      <pc:chgData name="Nathan Brubaker" userId="83a1b8d1-954d-48ab-9c86-c26285bb6cf9" providerId="ADAL" clId="{6B717BC8-54A5-473E-ABB7-E2389AFE6B44}" dt="2021-05-13T15:04:21.280" v="12" actId="20577"/>
      <pc:docMkLst>
        <pc:docMk/>
      </pc:docMkLst>
      <pc:sldChg chg="modSp mod">
        <pc:chgData name="Nathan Brubaker" userId="83a1b8d1-954d-48ab-9c86-c26285bb6cf9" providerId="ADAL" clId="{6B717BC8-54A5-473E-ABB7-E2389AFE6B44}" dt="2021-05-13T15:04:21.280" v="12" actId="20577"/>
        <pc:sldMkLst>
          <pc:docMk/>
          <pc:sldMk cId="3314290381" sldId="260"/>
        </pc:sldMkLst>
        <pc:spChg chg="mod">
          <ac:chgData name="Nathan Brubaker" userId="83a1b8d1-954d-48ab-9c86-c26285bb6cf9" providerId="ADAL" clId="{6B717BC8-54A5-473E-ABB7-E2389AFE6B44}" dt="2021-05-13T15:04:21.280" v="12" actId="20577"/>
          <ac:spMkLst>
            <pc:docMk/>
            <pc:sldMk cId="3314290381" sldId="260"/>
            <ac:spMk id="6" creationId="{CE166091-D18A-3440-8CDD-05260EBADD0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E240C3-4A34-4640-B6F6-00E8B47447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5B259A8-74EB-440B-8DD8-76C99666106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436472-7FC8-4193-82A0-C65DC4EA1699}" type="datetimeFigureOut">
              <a:rPr lang="en-US" smtClean="0"/>
              <a:t>5/13/2021</a:t>
            </a:fld>
            <a:endParaRPr lang="en-US"/>
          </a:p>
        </p:txBody>
      </p:sp>
      <p:sp>
        <p:nvSpPr>
          <p:cNvPr id="4" name="Footer Placeholder 3">
            <a:extLst>
              <a:ext uri="{FF2B5EF4-FFF2-40B4-BE49-F238E27FC236}">
                <a16:creationId xmlns:a16="http://schemas.microsoft.com/office/drawing/2014/main" id="{281532CF-3B20-4A6D-91BE-AC7470A4D0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95DEA9-B4BB-460F-B81F-34804A14C4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23F80E-613E-4926-9675-E763F36FAB37}" type="slidenum">
              <a:rPr lang="en-US" smtClean="0"/>
              <a:t>‹#›</a:t>
            </a:fld>
            <a:endParaRPr lang="en-US"/>
          </a:p>
        </p:txBody>
      </p:sp>
    </p:spTree>
    <p:extLst>
      <p:ext uri="{BB962C8B-B14F-4D97-AF65-F5344CB8AC3E}">
        <p14:creationId xmlns:p14="http://schemas.microsoft.com/office/powerpoint/2010/main" val="4256515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0BB7ED-2B47-48A0-9AAE-3F1A8477DEEB}" type="datetimeFigureOut">
              <a:rPr lang="en-US" smtClean="0"/>
              <a:t>5/13/2021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FDED88-3499-4A23-A3E7-8403DDEE69A0}" type="slidenum">
              <a:rPr lang="en-US" smtClean="0"/>
              <a:t>‹#›</a:t>
            </a:fld>
            <a:endParaRPr lang="en-US"/>
          </a:p>
        </p:txBody>
      </p:sp>
    </p:spTree>
    <p:extLst>
      <p:ext uri="{BB962C8B-B14F-4D97-AF65-F5344CB8AC3E}">
        <p14:creationId xmlns:p14="http://schemas.microsoft.com/office/powerpoint/2010/main" val="49183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FDED88-3499-4A23-A3E7-8403DDEE69A0}" type="slidenum">
              <a:rPr lang="en-US" smtClean="0"/>
              <a:t>1</a:t>
            </a:fld>
            <a:endParaRPr lang="en-US"/>
          </a:p>
        </p:txBody>
      </p:sp>
    </p:spTree>
    <p:extLst>
      <p:ext uri="{BB962C8B-B14F-4D97-AF65-F5344CB8AC3E}">
        <p14:creationId xmlns:p14="http://schemas.microsoft.com/office/powerpoint/2010/main" val="2424175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students to pull out their OK Career Guide homework from the previous week.</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Distribute </a:t>
            </a:r>
            <a:r>
              <a:rPr lang="en-US" sz="1200" kern="1200" dirty="0">
                <a:solidFill>
                  <a:schemeClr val="tx1"/>
                </a:solidFill>
                <a:effectLst/>
                <a:latin typeface="+mn-lt"/>
                <a:ea typeface="+mn-ea"/>
                <a:cs typeface="+mn-cs"/>
              </a:rPr>
              <a:t>the goal sheets so students can transfer the pertinent information.</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students to share their top result from each category (in groups or as a class). </a:t>
            </a:r>
            <a:r>
              <a:rPr lang="en-US" sz="1200" b="1" kern="1200" dirty="0">
                <a:solidFill>
                  <a:schemeClr val="tx1"/>
                </a:solidFill>
                <a:effectLst/>
                <a:latin typeface="+mn-lt"/>
                <a:ea typeface="+mn-ea"/>
                <a:cs typeface="+mn-cs"/>
              </a:rPr>
              <a:t>(Slide 2)</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Students should share if the information was at all surprising and why or why not. Collect the goal sheets again for later use.</a:t>
            </a:r>
          </a:p>
        </p:txBody>
      </p:sp>
      <p:sp>
        <p:nvSpPr>
          <p:cNvPr id="4" name="Slide Number Placeholder 3"/>
          <p:cNvSpPr>
            <a:spLocks noGrp="1"/>
          </p:cNvSpPr>
          <p:nvPr>
            <p:ph type="sldNum" sz="quarter" idx="10"/>
          </p:nvPr>
        </p:nvSpPr>
        <p:spPr/>
        <p:txBody>
          <a:bodyPr/>
          <a:lstStyle/>
          <a:p>
            <a:fld id="{62FDED88-3499-4A23-A3E7-8403DDEE69A0}" type="slidenum">
              <a:rPr lang="en-US" smtClean="0"/>
              <a:t>2</a:t>
            </a:fld>
            <a:endParaRPr lang="en-US"/>
          </a:p>
        </p:txBody>
      </p:sp>
    </p:spTree>
    <p:extLst>
      <p:ext uri="{BB962C8B-B14F-4D97-AF65-F5344CB8AC3E}">
        <p14:creationId xmlns:p14="http://schemas.microsoft.com/office/powerpoint/2010/main" val="3233835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2FDED88-3499-4A23-A3E7-8403DDEE69A0}" type="slidenum">
              <a:rPr lang="en-US" smtClean="0"/>
              <a:t>3</a:t>
            </a:fld>
            <a:endParaRPr lang="en-US"/>
          </a:p>
        </p:txBody>
      </p:sp>
    </p:spTree>
    <p:extLst>
      <p:ext uri="{BB962C8B-B14F-4D97-AF65-F5344CB8AC3E}">
        <p14:creationId xmlns:p14="http://schemas.microsoft.com/office/powerpoint/2010/main" val="3530867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you click on the circled links to take the</a:t>
            </a:r>
            <a:r>
              <a:rPr lang="en-US" baseline="0" dirty="0"/>
              <a:t> student to their parts of the state.</a:t>
            </a:r>
            <a:endParaRPr lang="en-US" dirty="0"/>
          </a:p>
        </p:txBody>
      </p:sp>
      <p:sp>
        <p:nvSpPr>
          <p:cNvPr id="4" name="Slide Number Placeholder 3"/>
          <p:cNvSpPr>
            <a:spLocks noGrp="1"/>
          </p:cNvSpPr>
          <p:nvPr>
            <p:ph type="sldNum" sz="quarter" idx="10"/>
          </p:nvPr>
        </p:nvSpPr>
        <p:spPr/>
        <p:txBody>
          <a:bodyPr/>
          <a:lstStyle/>
          <a:p>
            <a:fld id="{62FDED88-3499-4A23-A3E7-8403DDEE69A0}" type="slidenum">
              <a:rPr lang="en-US" smtClean="0"/>
              <a:t>4</a:t>
            </a:fld>
            <a:endParaRPr lang="en-US"/>
          </a:p>
        </p:txBody>
      </p:sp>
    </p:spTree>
    <p:extLst>
      <p:ext uri="{BB962C8B-B14F-4D97-AF65-F5344CB8AC3E}">
        <p14:creationId xmlns:p14="http://schemas.microsoft.com/office/powerpoint/2010/main" val="1427938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handbook contains projected trends and viability of occupations in the future. It provides information regarding projected growth or decrease of occupations. Choose an occupation group from the left side of the page to see specific occupations with brief job descriptions, minimum education level requirements and median wages. Clicking on a specific occupational title will give the outlook information regarding the future of that occupation. Have students research a couple of occupations.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a:t>
            </a:r>
            <a:r>
              <a:rPr lang="en-US" sz="1200" kern="1200" dirty="0">
                <a:solidFill>
                  <a:schemeClr val="tx1"/>
                </a:solidFill>
                <a:effectLst/>
                <a:latin typeface="+mn-lt"/>
                <a:ea typeface="+mn-ea"/>
                <a:cs typeface="+mn-cs"/>
              </a:rPr>
              <a:t> What did you think about the minimum education requirements? Did they surprise you?</a:t>
            </a:r>
          </a:p>
        </p:txBody>
      </p:sp>
      <p:sp>
        <p:nvSpPr>
          <p:cNvPr id="4" name="Slide Number Placeholder 3"/>
          <p:cNvSpPr>
            <a:spLocks noGrp="1"/>
          </p:cNvSpPr>
          <p:nvPr>
            <p:ph type="sldNum" sz="quarter" idx="10"/>
          </p:nvPr>
        </p:nvSpPr>
        <p:spPr/>
        <p:txBody>
          <a:bodyPr/>
          <a:lstStyle/>
          <a:p>
            <a:fld id="{62FDED88-3499-4A23-A3E7-8403DDEE69A0}" type="slidenum">
              <a:rPr lang="en-US" smtClean="0"/>
              <a:t>5</a:t>
            </a:fld>
            <a:endParaRPr lang="en-US"/>
          </a:p>
        </p:txBody>
      </p:sp>
    </p:spTree>
    <p:extLst>
      <p:ext uri="{BB962C8B-B14F-4D97-AF65-F5344CB8AC3E}">
        <p14:creationId xmlns:p14="http://schemas.microsoft.com/office/powerpoint/2010/main" val="642467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Click on </a:t>
            </a:r>
            <a:r>
              <a:rPr lang="en-US" sz="1200" b="1" kern="1200" dirty="0">
                <a:solidFill>
                  <a:schemeClr val="tx1"/>
                </a:solidFill>
                <a:effectLst/>
                <a:latin typeface="+mn-lt"/>
                <a:ea typeface="+mn-ea"/>
                <a:cs typeface="+mn-cs"/>
              </a:rPr>
              <a:t>Explore Occupations</a:t>
            </a:r>
            <a:r>
              <a:rPr lang="en-US" sz="1200" kern="1200" dirty="0">
                <a:solidFill>
                  <a:schemeClr val="tx1"/>
                </a:solidFill>
                <a:effectLst/>
                <a:latin typeface="+mn-lt"/>
                <a:ea typeface="+mn-ea"/>
                <a:cs typeface="+mn-cs"/>
              </a:rPr>
              <a:t> on the left side of the screen.</a:t>
            </a:r>
          </a:p>
          <a:p>
            <a:pPr lvl="0"/>
            <a:r>
              <a:rPr lang="en-US" sz="1200" kern="1200" dirty="0">
                <a:solidFill>
                  <a:schemeClr val="tx1"/>
                </a:solidFill>
                <a:effectLst/>
                <a:latin typeface="+mn-lt"/>
                <a:ea typeface="+mn-ea"/>
                <a:cs typeface="+mn-cs"/>
              </a:rPr>
              <a:t>When the page opens, click on </a:t>
            </a:r>
            <a:r>
              <a:rPr lang="en-US" sz="1200" b="1" kern="1200" dirty="0">
                <a:solidFill>
                  <a:schemeClr val="tx1"/>
                </a:solidFill>
                <a:effectLst/>
                <a:latin typeface="+mn-lt"/>
                <a:ea typeface="+mn-ea"/>
                <a:cs typeface="+mn-cs"/>
              </a:rPr>
              <a:t>Occupations Suggested by Assessment Results</a:t>
            </a:r>
            <a:r>
              <a:rPr lang="en-US" sz="1200" kern="1200" dirty="0">
                <a:solidFill>
                  <a:schemeClr val="tx1"/>
                </a:solidFill>
                <a:effectLst/>
                <a:latin typeface="+mn-lt"/>
                <a:ea typeface="+mn-ea"/>
                <a:cs typeface="+mn-cs"/>
              </a:rPr>
              <a:t>.</a:t>
            </a:r>
          </a:p>
          <a:p>
            <a:pPr lvl="0"/>
            <a:r>
              <a:rPr lang="en-US" sz="1200" kern="1200" dirty="0">
                <a:solidFill>
                  <a:schemeClr val="tx1"/>
                </a:solidFill>
                <a:effectLst/>
                <a:latin typeface="+mn-lt"/>
                <a:ea typeface="+mn-ea"/>
                <a:cs typeface="+mn-cs"/>
              </a:rPr>
              <a:t>Look through all the occupations suggested and select the one you used in the first part of the worksheet. This should be the one you chose from the OK Career Guide Results Sheet.</a:t>
            </a:r>
          </a:p>
          <a:p>
            <a:pPr lvl="0"/>
            <a:r>
              <a:rPr lang="en-US" sz="1200" kern="1200">
                <a:solidFill>
                  <a:schemeClr val="tx1"/>
                </a:solidFill>
                <a:effectLst/>
                <a:latin typeface="+mn-lt"/>
                <a:ea typeface="+mn-ea"/>
                <a:cs typeface="+mn-cs"/>
              </a:rPr>
              <a:t>Does the occupation that you used have a key symbol by it?</a:t>
            </a:r>
          </a:p>
        </p:txBody>
      </p:sp>
      <p:sp>
        <p:nvSpPr>
          <p:cNvPr id="4" name="Slide Number Placeholder 3"/>
          <p:cNvSpPr>
            <a:spLocks noGrp="1"/>
          </p:cNvSpPr>
          <p:nvPr>
            <p:ph type="sldNum" sz="quarter" idx="10"/>
          </p:nvPr>
        </p:nvSpPr>
        <p:spPr/>
        <p:txBody>
          <a:bodyPr/>
          <a:lstStyle/>
          <a:p>
            <a:fld id="{62FDED88-3499-4A23-A3E7-8403DDEE69A0}" type="slidenum">
              <a:rPr lang="en-US" smtClean="0"/>
              <a:t>6</a:t>
            </a:fld>
            <a:endParaRPr lang="en-US"/>
          </a:p>
        </p:txBody>
      </p:sp>
    </p:spTree>
    <p:extLst>
      <p:ext uri="{BB962C8B-B14F-4D97-AF65-F5344CB8AC3E}">
        <p14:creationId xmlns:p14="http://schemas.microsoft.com/office/powerpoint/2010/main" val="2551988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DED88-3499-4A23-A3E7-8403DDEE69A0}" type="slidenum">
              <a:rPr lang="en-US" smtClean="0"/>
              <a:t>7</a:t>
            </a:fld>
            <a:endParaRPr lang="en-US"/>
          </a:p>
        </p:txBody>
      </p:sp>
    </p:spTree>
    <p:extLst>
      <p:ext uri="{BB962C8B-B14F-4D97-AF65-F5344CB8AC3E}">
        <p14:creationId xmlns:p14="http://schemas.microsoft.com/office/powerpoint/2010/main" val="2129404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DED88-3499-4A23-A3E7-8403DDEE69A0}" type="slidenum">
              <a:rPr lang="en-US" smtClean="0"/>
              <a:t>8</a:t>
            </a:fld>
            <a:endParaRPr lang="en-US"/>
          </a:p>
        </p:txBody>
      </p:sp>
    </p:spTree>
    <p:extLst>
      <p:ext uri="{BB962C8B-B14F-4D97-AF65-F5344CB8AC3E}">
        <p14:creationId xmlns:p14="http://schemas.microsoft.com/office/powerpoint/2010/main" val="29544537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2E20A82-3756-4DBE-969B-2BAFCB84C32E}"/>
              </a:ext>
            </a:extLst>
          </p:cNvPr>
          <p:cNvSpPr/>
          <p:nvPr userDrawn="1"/>
        </p:nvSpPr>
        <p:spPr>
          <a:xfrm>
            <a:off x="0" y="0"/>
            <a:ext cx="12192000" cy="881064"/>
          </a:xfrm>
          <a:prstGeom prst="rect">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C9053A-30A4-439C-83FB-897660F85F36}"/>
              </a:ext>
            </a:extLst>
          </p:cNvPr>
          <p:cNvSpPr>
            <a:spLocks noGrp="1"/>
          </p:cNvSpPr>
          <p:nvPr>
            <p:ph type="ctrTitle"/>
          </p:nvPr>
        </p:nvSpPr>
        <p:spPr>
          <a:xfrm>
            <a:off x="1524000" y="1122363"/>
            <a:ext cx="9144000" cy="2387600"/>
          </a:xfrm>
        </p:spPr>
        <p:txBody>
          <a:bodyPr anchor="b"/>
          <a:lstStyle>
            <a:lvl1pPr algn="ctr">
              <a:defRPr sz="6000" b="1">
                <a:solidFill>
                  <a:srgbClr val="0066A8"/>
                </a:solidFill>
              </a:defRPr>
            </a:lvl1pPr>
          </a:lstStyle>
          <a:p>
            <a:r>
              <a:rPr lang="en-US" dirty="0"/>
              <a:t>Click to edit Master title style</a:t>
            </a:r>
          </a:p>
        </p:txBody>
      </p:sp>
      <p:sp>
        <p:nvSpPr>
          <p:cNvPr id="3" name="Subtitle 2">
            <a:extLst>
              <a:ext uri="{FF2B5EF4-FFF2-40B4-BE49-F238E27FC236}">
                <a16:creationId xmlns:a16="http://schemas.microsoft.com/office/drawing/2014/main" id="{C3111BA9-0CDB-4FCB-8749-CAB20B099652}"/>
              </a:ext>
            </a:extLst>
          </p:cNvPr>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2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6EF995D-35D3-412E-A0EB-229F6F3D7429}"/>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5/13/2021</a:t>
            </a:fld>
            <a:endParaRPr lang="en-US" dirty="0"/>
          </a:p>
        </p:txBody>
      </p:sp>
      <p:sp>
        <p:nvSpPr>
          <p:cNvPr id="5" name="Footer Placeholder 4">
            <a:extLst>
              <a:ext uri="{FF2B5EF4-FFF2-40B4-BE49-F238E27FC236}">
                <a16:creationId xmlns:a16="http://schemas.microsoft.com/office/drawing/2014/main" id="{681D2E6D-2EDE-4638-B5F3-EAE7A8E674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7DB45E-31B2-498D-A38C-941A2533055A}"/>
              </a:ext>
            </a:extLst>
          </p:cNvPr>
          <p:cNvSpPr>
            <a:spLocks noGrp="1"/>
          </p:cNvSpPr>
          <p:nvPr>
            <p:ph type="sldNum" sz="quarter" idx="12"/>
          </p:nvPr>
        </p:nvSpPr>
        <p:spPr/>
        <p:txBody>
          <a:bodyPr/>
          <a:lstStyle>
            <a:lvl1pPr>
              <a:defRPr>
                <a:solidFill>
                  <a:schemeClr val="bg1">
                    <a:lumMod val="50000"/>
                  </a:schemeClr>
                </a:solidFill>
              </a:defRPr>
            </a:lvl1pPr>
          </a:lstStyle>
          <a:p>
            <a:fld id="{6A5D9758-F717-40A5-A5A2-7DB12EC6A1C9}" type="slidenum">
              <a:rPr lang="en-US" smtClean="0"/>
              <a:pPr/>
              <a:t>‹#›</a:t>
            </a:fld>
            <a:endParaRPr lang="en-US" dirty="0"/>
          </a:p>
        </p:txBody>
      </p:sp>
      <p:pic>
        <p:nvPicPr>
          <p:cNvPr id="19" name="Picture 18" descr="A close up of a sign&#10;&#10;Description automatically generated">
            <a:extLst>
              <a:ext uri="{FF2B5EF4-FFF2-40B4-BE49-F238E27FC236}">
                <a16:creationId xmlns:a16="http://schemas.microsoft.com/office/drawing/2014/main" id="{6A3A30BE-D9CE-4652-8176-E064AE10BA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0" y="4941057"/>
            <a:ext cx="3531010" cy="1211334"/>
          </a:xfrm>
          <a:prstGeom prst="rect">
            <a:avLst/>
          </a:prstGeom>
        </p:spPr>
      </p:pic>
      <p:sp>
        <p:nvSpPr>
          <p:cNvPr id="25" name="Isosceles Triangle 24">
            <a:extLst>
              <a:ext uri="{FF2B5EF4-FFF2-40B4-BE49-F238E27FC236}">
                <a16:creationId xmlns:a16="http://schemas.microsoft.com/office/drawing/2014/main" id="{C409F019-1EF3-41D2-9798-EC95EA3F7F8B}"/>
              </a:ext>
            </a:extLst>
          </p:cNvPr>
          <p:cNvSpPr/>
          <p:nvPr userDrawn="1"/>
        </p:nvSpPr>
        <p:spPr>
          <a:xfrm rot="10800000">
            <a:off x="9525" y="0"/>
            <a:ext cx="1143000" cy="881064"/>
          </a:xfrm>
          <a:prstGeom prst="triangle">
            <a:avLst>
              <a:gd name="adj" fmla="val 51399"/>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26376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DDA5EE-B82D-44A7-AAA9-E2BF97723D0B}"/>
              </a:ext>
            </a:extLst>
          </p:cNvPr>
          <p:cNvSpPr>
            <a:spLocks noGrp="1"/>
          </p:cNvSpPr>
          <p:nvPr>
            <p:ph type="dt" sz="half" idx="10"/>
          </p:nvPr>
        </p:nvSpPr>
        <p:spPr/>
        <p:txBody>
          <a:bodyPr/>
          <a:lstStyle/>
          <a:p>
            <a:fld id="{2053334D-C731-4501-A5C8-C610FB6C1AE8}" type="datetimeFigureOut">
              <a:rPr lang="en-US" smtClean="0"/>
              <a:t>5/13/2021</a:t>
            </a:fld>
            <a:endParaRPr lang="en-US"/>
          </a:p>
        </p:txBody>
      </p:sp>
      <p:sp>
        <p:nvSpPr>
          <p:cNvPr id="3" name="Footer Placeholder 2">
            <a:extLst>
              <a:ext uri="{FF2B5EF4-FFF2-40B4-BE49-F238E27FC236}">
                <a16:creationId xmlns:a16="http://schemas.microsoft.com/office/drawing/2014/main" id="{4719ACC1-2306-4000-94CA-63A16D1779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6C6BF2-43C3-46FE-9124-1F7CE686C072}"/>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a:p>
        </p:txBody>
      </p:sp>
    </p:spTree>
    <p:extLst>
      <p:ext uri="{BB962C8B-B14F-4D97-AF65-F5344CB8AC3E}">
        <p14:creationId xmlns:p14="http://schemas.microsoft.com/office/powerpoint/2010/main" val="3841985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0EB1B1-0323-498C-B113-BBEB11D8AEEF}"/>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71F40BAB-710E-472B-AAE5-3512347DF4BC}"/>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75B4C6-ADD2-420C-B166-25CBF223AC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B0BCFD-6323-4244-9481-889D1722C2B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A3007D6-FA56-442D-AAAE-E794C8D694F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05043F-31C9-4DD9-9AC9-79C43869B15F}"/>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5/13/2021</a:t>
            </a:fld>
            <a:endParaRPr lang="en-US" dirty="0"/>
          </a:p>
        </p:txBody>
      </p:sp>
      <p:sp>
        <p:nvSpPr>
          <p:cNvPr id="6" name="Footer Placeholder 5">
            <a:extLst>
              <a:ext uri="{FF2B5EF4-FFF2-40B4-BE49-F238E27FC236}">
                <a16:creationId xmlns:a16="http://schemas.microsoft.com/office/drawing/2014/main" id="{B74E4BE9-DE9B-47EC-90DB-D8B8BCB252D5}"/>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2AA2F56D-BA5A-454B-8E46-FE1FD5938185}"/>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10" name="Picture 9" descr="A close up of a sign&#10;&#10;Description automatically generated">
            <a:extLst>
              <a:ext uri="{FF2B5EF4-FFF2-40B4-BE49-F238E27FC236}">
                <a16:creationId xmlns:a16="http://schemas.microsoft.com/office/drawing/2014/main" id="{FBCDD844-4BDB-4BB4-94FC-46F11F57E94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901234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F83565-AC13-4689-87CD-5359AF5396B8}"/>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E305CF96-0131-4FE3-842F-1382CD4EE40E}"/>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FA614A-F2DE-4C29-B2EA-759C095C78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D63314-E9A2-4123-872D-9A870F79A6D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6094FA-4650-4D2A-A572-EB7B644E330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9DEAA-849E-4F36-9213-80063747D2A9}"/>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5/13/2021</a:t>
            </a:fld>
            <a:endParaRPr lang="en-US" dirty="0"/>
          </a:p>
        </p:txBody>
      </p:sp>
      <p:sp>
        <p:nvSpPr>
          <p:cNvPr id="6" name="Footer Placeholder 5">
            <a:extLst>
              <a:ext uri="{FF2B5EF4-FFF2-40B4-BE49-F238E27FC236}">
                <a16:creationId xmlns:a16="http://schemas.microsoft.com/office/drawing/2014/main" id="{7706D784-90F8-44E6-BA08-3AD085DB17BC}"/>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6AC92FC4-41B0-4AFD-9CF7-7471FF395B3F}"/>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4AB8D95B-DFBC-4F18-972B-DCB01FF37D5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2334222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EC62D-8ED6-4D1A-A863-4F92915AB3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5E6371-8C9F-4C89-B781-79BC7135D67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D307D8-8370-4A52-B0C7-7C816564087E}"/>
              </a:ext>
            </a:extLst>
          </p:cNvPr>
          <p:cNvSpPr>
            <a:spLocks noGrp="1"/>
          </p:cNvSpPr>
          <p:nvPr>
            <p:ph type="dt" sz="half" idx="10"/>
          </p:nvPr>
        </p:nvSpPr>
        <p:spPr/>
        <p:txBody>
          <a:bodyPr/>
          <a:lstStyle/>
          <a:p>
            <a:fld id="{2053334D-C731-4501-A5C8-C610FB6C1AE8}" type="datetimeFigureOut">
              <a:rPr lang="en-US" smtClean="0"/>
              <a:t>5/13/2021</a:t>
            </a:fld>
            <a:endParaRPr lang="en-US"/>
          </a:p>
        </p:txBody>
      </p:sp>
      <p:sp>
        <p:nvSpPr>
          <p:cNvPr id="5" name="Footer Placeholder 4">
            <a:extLst>
              <a:ext uri="{FF2B5EF4-FFF2-40B4-BE49-F238E27FC236}">
                <a16:creationId xmlns:a16="http://schemas.microsoft.com/office/drawing/2014/main" id="{77C50E87-CDFF-460F-B317-4D0A1B679B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6C431C-85A5-4B9F-B314-B79C045E2448}"/>
              </a:ext>
            </a:extLst>
          </p:cNvPr>
          <p:cNvSpPr>
            <a:spLocks noGrp="1"/>
          </p:cNvSpPr>
          <p:nvPr>
            <p:ph type="sldNum" sz="quarter" idx="12"/>
          </p:nvPr>
        </p:nvSpPr>
        <p:spPr/>
        <p:txBody>
          <a:bodyPr/>
          <a:lstStyle/>
          <a:p>
            <a:fld id="{6A5D9758-F717-40A5-A5A2-7DB12EC6A1C9}" type="slidenum">
              <a:rPr lang="en-US" smtClean="0"/>
              <a:t>‹#›</a:t>
            </a:fld>
            <a:endParaRPr lang="en-US"/>
          </a:p>
        </p:txBody>
      </p:sp>
    </p:spTree>
    <p:extLst>
      <p:ext uri="{BB962C8B-B14F-4D97-AF65-F5344CB8AC3E}">
        <p14:creationId xmlns:p14="http://schemas.microsoft.com/office/powerpoint/2010/main" val="1568202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20D2DF-4D7B-46EB-BA00-3B430FB4E5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12E2C1-B9EB-479B-AACF-DF9B31AB0DD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8917B-7D9E-49AA-A4A2-74BF61C89E02}"/>
              </a:ext>
            </a:extLst>
          </p:cNvPr>
          <p:cNvSpPr>
            <a:spLocks noGrp="1"/>
          </p:cNvSpPr>
          <p:nvPr>
            <p:ph type="dt" sz="half" idx="10"/>
          </p:nvPr>
        </p:nvSpPr>
        <p:spPr/>
        <p:txBody>
          <a:bodyPr/>
          <a:lstStyle/>
          <a:p>
            <a:fld id="{2053334D-C731-4501-A5C8-C610FB6C1AE8}" type="datetimeFigureOut">
              <a:rPr lang="en-US" smtClean="0"/>
              <a:t>5/13/2021</a:t>
            </a:fld>
            <a:endParaRPr lang="en-US"/>
          </a:p>
        </p:txBody>
      </p:sp>
      <p:sp>
        <p:nvSpPr>
          <p:cNvPr id="5" name="Footer Placeholder 4">
            <a:extLst>
              <a:ext uri="{FF2B5EF4-FFF2-40B4-BE49-F238E27FC236}">
                <a16:creationId xmlns:a16="http://schemas.microsoft.com/office/drawing/2014/main" id="{4F324D3D-1B39-4B00-8592-76A2AA73F9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7954B4-AB1A-4184-BFA6-7348BEBE1A5F}"/>
              </a:ext>
            </a:extLst>
          </p:cNvPr>
          <p:cNvSpPr>
            <a:spLocks noGrp="1"/>
          </p:cNvSpPr>
          <p:nvPr>
            <p:ph type="sldNum" sz="quarter" idx="12"/>
          </p:nvPr>
        </p:nvSpPr>
        <p:spPr/>
        <p:txBody>
          <a:bodyPr/>
          <a:lstStyle/>
          <a:p>
            <a:fld id="{6A5D9758-F717-40A5-A5A2-7DB12EC6A1C9}" type="slidenum">
              <a:rPr lang="en-US" smtClean="0"/>
              <a:t>‹#›</a:t>
            </a:fld>
            <a:endParaRPr lang="en-US"/>
          </a:p>
        </p:txBody>
      </p:sp>
    </p:spTree>
    <p:extLst>
      <p:ext uri="{BB962C8B-B14F-4D97-AF65-F5344CB8AC3E}">
        <p14:creationId xmlns:p14="http://schemas.microsoft.com/office/powerpoint/2010/main" val="4149103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7498D-2B4F-4638-B21E-552379A5DE30}"/>
              </a:ext>
            </a:extLst>
          </p:cNvPr>
          <p:cNvSpPr>
            <a:spLocks noGrp="1"/>
          </p:cNvSpPr>
          <p:nvPr>
            <p:ph type="title"/>
          </p:nvPr>
        </p:nvSpPr>
        <p:spPr/>
        <p:txBody>
          <a:bodyPr/>
          <a:lstStyle>
            <a:lvl1pPr>
              <a:defRPr b="1">
                <a:solidFill>
                  <a:srgbClr val="0066A8"/>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DCB4562-3CFF-4DA9-953B-BCB9B4F9D7DD}"/>
              </a:ext>
            </a:extLst>
          </p:cNvPr>
          <p:cNvSpPr>
            <a:spLocks noGrp="1"/>
          </p:cNvSpPr>
          <p:nvPr>
            <p:ph idx="1"/>
          </p:nvPr>
        </p:nvSpPr>
        <p:spPr>
          <a:xfrm>
            <a:off x="838200" y="1825625"/>
            <a:ext cx="10515600" cy="4351338"/>
          </a:xfrm>
          <a:prstGeom prst="rect">
            <a:avLst/>
          </a:prstGeom>
        </p:spPr>
        <p:txBody>
          <a:bodyPr/>
          <a:lstStyle>
            <a:lvl1pPr marL="228600" indent="-228600">
              <a:buClr>
                <a:srgbClr val="0066A8"/>
              </a:buClr>
              <a:buFont typeface="Arial" panose="020B0604020202020204" pitchFamily="34" charset="0"/>
              <a:buChar char="&gt;"/>
              <a:defRPr>
                <a:solidFill>
                  <a:schemeClr val="tx1">
                    <a:lumMod val="75000"/>
                    <a:lumOff val="25000"/>
                  </a:schemeClr>
                </a:solidFill>
              </a:defRPr>
            </a:lvl1pPr>
            <a:lvl2pPr>
              <a:buClr>
                <a:srgbClr val="0066A8"/>
              </a:buClr>
              <a:buSzPct val="120000"/>
              <a:defRPr>
                <a:solidFill>
                  <a:schemeClr val="tx1">
                    <a:lumMod val="75000"/>
                    <a:lumOff val="25000"/>
                  </a:schemeClr>
                </a:solidFill>
              </a:defRPr>
            </a:lvl2pPr>
            <a:lvl3pPr marL="1143000" indent="-228600">
              <a:buClr>
                <a:srgbClr val="0066A8"/>
              </a:buClr>
              <a:buFont typeface="Wingdings" panose="05000000000000000000" pitchFamily="2" charset="2"/>
              <a:buChar char="ü"/>
              <a:defRPr>
                <a:solidFill>
                  <a:schemeClr val="tx1">
                    <a:lumMod val="75000"/>
                    <a:lumOff val="25000"/>
                  </a:schemeClr>
                </a:solidFill>
              </a:defRPr>
            </a:lvl3pPr>
            <a:lvl4pPr marL="1657350" indent="-285750">
              <a:buClr>
                <a:srgbClr val="0066A8"/>
              </a:buClr>
              <a:buFont typeface="Wingdings" panose="05000000000000000000" pitchFamily="2" charset="2"/>
              <a:buChar char="§"/>
              <a:defRPr>
                <a:solidFill>
                  <a:schemeClr val="tx1">
                    <a:lumMod val="75000"/>
                    <a:lumOff val="25000"/>
                  </a:schemeClr>
                </a:solidFill>
              </a:defRPr>
            </a:lvl4pPr>
            <a:lvl5pPr>
              <a:buClr>
                <a:srgbClr val="0066A8"/>
              </a:buCl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D501328-93AD-49F4-86EA-07525CB5A0D1}"/>
              </a:ext>
            </a:extLst>
          </p:cNvPr>
          <p:cNvSpPr>
            <a:spLocks noGrp="1"/>
          </p:cNvSpPr>
          <p:nvPr>
            <p:ph type="dt" sz="half" idx="10"/>
          </p:nvPr>
        </p:nvSpPr>
        <p:spPr/>
        <p:txBody>
          <a:bodyPr/>
          <a:lstStyle/>
          <a:p>
            <a:fld id="{2053334D-C731-4501-A5C8-C610FB6C1AE8}" type="datetimeFigureOut">
              <a:rPr lang="en-US" smtClean="0"/>
              <a:t>5/13/2021</a:t>
            </a:fld>
            <a:endParaRPr lang="en-US"/>
          </a:p>
        </p:txBody>
      </p:sp>
      <p:sp>
        <p:nvSpPr>
          <p:cNvPr id="5" name="Footer Placeholder 4">
            <a:extLst>
              <a:ext uri="{FF2B5EF4-FFF2-40B4-BE49-F238E27FC236}">
                <a16:creationId xmlns:a16="http://schemas.microsoft.com/office/drawing/2014/main" id="{AA0650BD-7963-4709-B4FF-1D902620EF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06590D-FD28-4F1A-B2F9-188C17222E39}"/>
              </a:ext>
            </a:extLst>
          </p:cNvPr>
          <p:cNvSpPr>
            <a:spLocks noGrp="1"/>
          </p:cNvSpPr>
          <p:nvPr>
            <p:ph type="sldNum" sz="quarter" idx="12"/>
          </p:nvPr>
        </p:nvSpPr>
        <p:spPr/>
        <p:txBody>
          <a:bodyPr/>
          <a:lstStyle/>
          <a:p>
            <a:fld id="{6A5D9758-F717-40A5-A5A2-7DB12EC6A1C9}" type="slidenum">
              <a:rPr lang="en-US" smtClean="0"/>
              <a:t>‹#›</a:t>
            </a:fld>
            <a:endParaRPr lang="en-US"/>
          </a:p>
        </p:txBody>
      </p:sp>
      <p:pic>
        <p:nvPicPr>
          <p:cNvPr id="15" name="Picture 14" descr="A close up of a sign&#10;&#10;Description automatically generated">
            <a:extLst>
              <a:ext uri="{FF2B5EF4-FFF2-40B4-BE49-F238E27FC236}">
                <a16:creationId xmlns:a16="http://schemas.microsoft.com/office/drawing/2014/main" id="{A22C6E59-57E0-4A54-B601-54BCABB13AD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pic>
        <p:nvPicPr>
          <p:cNvPr id="10" name="Picture 9" descr="A close up of a logo&#10;&#10;Description automatically generated">
            <a:extLst>
              <a:ext uri="{FF2B5EF4-FFF2-40B4-BE49-F238E27FC236}">
                <a16:creationId xmlns:a16="http://schemas.microsoft.com/office/drawing/2014/main" id="{BA3DEC58-DD0D-489E-89D7-48B520FAF310}"/>
              </a:ext>
            </a:extLst>
          </p:cNvPr>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10401300" y="5502"/>
            <a:ext cx="1790700" cy="6852498"/>
          </a:xfrm>
          <a:prstGeom prst="rect">
            <a:avLst/>
          </a:prstGeom>
        </p:spPr>
      </p:pic>
    </p:spTree>
    <p:extLst>
      <p:ext uri="{BB962C8B-B14F-4D97-AF65-F5344CB8AC3E}">
        <p14:creationId xmlns:p14="http://schemas.microsoft.com/office/powerpoint/2010/main" val="3250997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BA77D3D-EB6C-470B-88D7-E88D973FCE77}"/>
              </a:ext>
            </a:extLst>
          </p:cNvPr>
          <p:cNvSpPr/>
          <p:nvPr userDrawn="1"/>
        </p:nvSpPr>
        <p:spPr>
          <a:xfrm>
            <a:off x="-3" y="6176964"/>
            <a:ext cx="12192003" cy="681036"/>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Isosceles Triangle 23">
            <a:extLst>
              <a:ext uri="{FF2B5EF4-FFF2-40B4-BE49-F238E27FC236}">
                <a16:creationId xmlns:a16="http://schemas.microsoft.com/office/drawing/2014/main" id="{700E5B01-C69C-4201-9620-A4CEFAA25C48}"/>
              </a:ext>
            </a:extLst>
          </p:cNvPr>
          <p:cNvSpPr/>
          <p:nvPr userDrawn="1"/>
        </p:nvSpPr>
        <p:spPr>
          <a:xfrm rot="5400000">
            <a:off x="-75805" y="6262289"/>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F7498D-2B4F-4638-B21E-552379A5DE30}"/>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FDCB4562-3CFF-4DA9-953B-BCB9B4F9D7D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01328-93AD-49F4-86EA-07525CB5A0D1}"/>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5/13/2021</a:t>
            </a:fld>
            <a:endParaRPr lang="en-US" dirty="0"/>
          </a:p>
        </p:txBody>
      </p:sp>
      <p:sp>
        <p:nvSpPr>
          <p:cNvPr id="5" name="Footer Placeholder 4">
            <a:extLst>
              <a:ext uri="{FF2B5EF4-FFF2-40B4-BE49-F238E27FC236}">
                <a16:creationId xmlns:a16="http://schemas.microsoft.com/office/drawing/2014/main" id="{AA0650BD-7963-4709-B4FF-1D902620EFC4}"/>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AB06590D-FD28-4F1A-B2F9-188C17222E39}"/>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22" name="Picture 21" descr="A close up of a sign&#10;&#10;Description automatically generated">
            <a:extLst>
              <a:ext uri="{FF2B5EF4-FFF2-40B4-BE49-F238E27FC236}">
                <a16:creationId xmlns:a16="http://schemas.microsoft.com/office/drawing/2014/main" id="{64E26A8A-3861-44FA-9F25-5209F3A55E7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3249870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48BE7-7E0D-4FE6-9A09-A01974DED0BA}"/>
              </a:ext>
            </a:extLst>
          </p:cNvPr>
          <p:cNvSpPr>
            <a:spLocks noGrp="1"/>
          </p:cNvSpPr>
          <p:nvPr>
            <p:ph type="title"/>
          </p:nvPr>
        </p:nvSpPr>
        <p:spPr>
          <a:xfrm>
            <a:off x="831850" y="1709739"/>
            <a:ext cx="10515600" cy="2386012"/>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34287E38-21AB-44A5-933E-BBDB29530E10}"/>
              </a:ext>
            </a:extLst>
          </p:cNvPr>
          <p:cNvSpPr>
            <a:spLocks noGrp="1"/>
          </p:cNvSpPr>
          <p:nvPr>
            <p:ph type="body" idx="1"/>
          </p:nvPr>
        </p:nvSpPr>
        <p:spPr>
          <a:xfrm>
            <a:off x="831849" y="4190048"/>
            <a:ext cx="10515600" cy="105822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1198DB-E2E2-4621-86F0-491A9102F687}"/>
              </a:ext>
            </a:extLst>
          </p:cNvPr>
          <p:cNvSpPr>
            <a:spLocks noGrp="1"/>
          </p:cNvSpPr>
          <p:nvPr>
            <p:ph type="dt" sz="half" idx="10"/>
          </p:nvPr>
        </p:nvSpPr>
        <p:spPr/>
        <p:txBody>
          <a:bodyPr/>
          <a:lstStyle/>
          <a:p>
            <a:fld id="{2053334D-C731-4501-A5C8-C610FB6C1AE8}" type="datetimeFigureOut">
              <a:rPr lang="en-US" smtClean="0"/>
              <a:t>5/13/2021</a:t>
            </a:fld>
            <a:endParaRPr lang="en-US"/>
          </a:p>
        </p:txBody>
      </p:sp>
      <p:sp>
        <p:nvSpPr>
          <p:cNvPr id="5" name="Footer Placeholder 4">
            <a:extLst>
              <a:ext uri="{FF2B5EF4-FFF2-40B4-BE49-F238E27FC236}">
                <a16:creationId xmlns:a16="http://schemas.microsoft.com/office/drawing/2014/main" id="{0EFFFFA3-C11C-4784-B241-ED40C58438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5D06F7-64FC-4E16-A6F2-A838E8CF765C}"/>
              </a:ext>
            </a:extLst>
          </p:cNvPr>
          <p:cNvSpPr>
            <a:spLocks noGrp="1"/>
          </p:cNvSpPr>
          <p:nvPr>
            <p:ph type="sldNum" sz="quarter" idx="12"/>
          </p:nvPr>
        </p:nvSpPr>
        <p:spPr/>
        <p:txBody>
          <a:bodyPr/>
          <a:lstStyle/>
          <a:p>
            <a:fld id="{6A5D9758-F717-40A5-A5A2-7DB12EC6A1C9}" type="slidenum">
              <a:rPr lang="en-US" smtClean="0"/>
              <a:t>‹#›</a:t>
            </a:fld>
            <a:endParaRPr lang="en-US"/>
          </a:p>
        </p:txBody>
      </p:sp>
      <p:pic>
        <p:nvPicPr>
          <p:cNvPr id="8" name="Picture 7" descr="A close up of a logo&#10;&#10;Description automatically generated">
            <a:extLst>
              <a:ext uri="{FF2B5EF4-FFF2-40B4-BE49-F238E27FC236}">
                <a16:creationId xmlns:a16="http://schemas.microsoft.com/office/drawing/2014/main" id="{776BB167-5223-4787-9D40-C427FEF4A05E}"/>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4420369" y="0"/>
            <a:ext cx="3338561" cy="1368565"/>
          </a:xfrm>
          <a:prstGeom prst="rect">
            <a:avLst/>
          </a:prstGeom>
        </p:spPr>
      </p:pic>
      <p:pic>
        <p:nvPicPr>
          <p:cNvPr id="11" name="Picture 10" descr="A close up of a sign&#10;&#10;Description automatically generated">
            <a:extLst>
              <a:ext uri="{FF2B5EF4-FFF2-40B4-BE49-F238E27FC236}">
                <a16:creationId xmlns:a16="http://schemas.microsoft.com/office/drawing/2014/main" id="{98853A46-355B-43D4-AC0B-EC581D05475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33090604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0AE6B6-E4D9-430F-A1A6-2FD90BB2AEAD}"/>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Isosceles Triangle 10">
            <a:extLst>
              <a:ext uri="{FF2B5EF4-FFF2-40B4-BE49-F238E27FC236}">
                <a16:creationId xmlns:a16="http://schemas.microsoft.com/office/drawing/2014/main" id="{2FE54030-734F-4867-A425-FD781025C882}"/>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DD910D-BE99-49D0-8285-41FF41AECA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C8C7A0-022A-4F99-A0C2-33276644F6F7}"/>
              </a:ext>
            </a:extLst>
          </p:cNvPr>
          <p:cNvSpPr>
            <a:spLocks noGrp="1"/>
          </p:cNvSpPr>
          <p:nvPr>
            <p:ph sz="half" idx="1"/>
          </p:nvPr>
        </p:nvSpPr>
        <p:spPr>
          <a:xfrm>
            <a:off x="838200" y="1825625"/>
            <a:ext cx="5181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79EB2EE-35C0-4F6A-9A88-19585A48BD1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BC444E-BC3C-48DD-B0EE-5AD82E9EA438}"/>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5/13/2021</a:t>
            </a:fld>
            <a:endParaRPr lang="en-US" dirty="0"/>
          </a:p>
        </p:txBody>
      </p:sp>
      <p:sp>
        <p:nvSpPr>
          <p:cNvPr id="6" name="Footer Placeholder 5">
            <a:extLst>
              <a:ext uri="{FF2B5EF4-FFF2-40B4-BE49-F238E27FC236}">
                <a16:creationId xmlns:a16="http://schemas.microsoft.com/office/drawing/2014/main" id="{4391A159-06B3-45AE-B20D-1B94E9EAE170}"/>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749C28A2-40C2-45AC-8284-24CC7B83F1AE}"/>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9" name="Picture 8" descr="A close up of a sign&#10;&#10;Description automatically generated">
            <a:extLst>
              <a:ext uri="{FF2B5EF4-FFF2-40B4-BE49-F238E27FC236}">
                <a16:creationId xmlns:a16="http://schemas.microsoft.com/office/drawing/2014/main" id="{17921164-5862-485A-98FF-85D0E315554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1827697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63FAD79-29E3-4606-991C-B67D06E2C72D}"/>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a:extLst>
              <a:ext uri="{FF2B5EF4-FFF2-40B4-BE49-F238E27FC236}">
                <a16:creationId xmlns:a16="http://schemas.microsoft.com/office/drawing/2014/main" id="{31A0194A-5D0E-40C4-AB4F-F7E74CABE9F2}"/>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1554EA-2EC4-4F72-973B-F9628F6B16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1874CF-1970-4A3C-8FE6-7A04D221F27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678CE7-604B-4F86-9B5D-3FAA07816B8B}"/>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87FC8D-397D-4F30-A188-8C060553CCE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B399E2-8ED9-413C-8F81-E15355195F1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B79164-105F-4A8D-9C1C-9C575EFEF1D8}"/>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5/13/2021</a:t>
            </a:fld>
            <a:endParaRPr lang="en-US" dirty="0"/>
          </a:p>
        </p:txBody>
      </p:sp>
      <p:sp>
        <p:nvSpPr>
          <p:cNvPr id="8" name="Footer Placeholder 7">
            <a:extLst>
              <a:ext uri="{FF2B5EF4-FFF2-40B4-BE49-F238E27FC236}">
                <a16:creationId xmlns:a16="http://schemas.microsoft.com/office/drawing/2014/main" id="{CB985673-20F2-4420-9492-E849EF41C6B2}"/>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9" name="Slide Number Placeholder 8">
            <a:extLst>
              <a:ext uri="{FF2B5EF4-FFF2-40B4-BE49-F238E27FC236}">
                <a16:creationId xmlns:a16="http://schemas.microsoft.com/office/drawing/2014/main" id="{3E3BC90F-0DC6-446A-A477-E6BFD973BEDB}"/>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13" name="Picture 12" descr="A close up of a sign&#10;&#10;Description automatically generated">
            <a:extLst>
              <a:ext uri="{FF2B5EF4-FFF2-40B4-BE49-F238E27FC236}">
                <a16:creationId xmlns:a16="http://schemas.microsoft.com/office/drawing/2014/main" id="{E2359358-A04A-41A6-BB3E-72D0DCDBD9E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3689914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9351E6-0B77-487D-AF4C-37DD96BAC2D9}"/>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97CFE111-BCB3-481A-85D0-0F57E88EBC2C}"/>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1BE492-D277-4B57-B7FD-702527F0B7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CB0850-9FFE-4966-BD90-DB06F7853CE2}"/>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5/13/2021</a:t>
            </a:fld>
            <a:endParaRPr lang="en-US" dirty="0"/>
          </a:p>
        </p:txBody>
      </p:sp>
      <p:sp>
        <p:nvSpPr>
          <p:cNvPr id="4" name="Footer Placeholder 3">
            <a:extLst>
              <a:ext uri="{FF2B5EF4-FFF2-40B4-BE49-F238E27FC236}">
                <a16:creationId xmlns:a16="http://schemas.microsoft.com/office/drawing/2014/main" id="{D489B77C-9C12-494F-A87E-7517CBD7AD4A}"/>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3DAAC97F-B8D0-4433-B69C-3E0C16228BA7}"/>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2A5EAC9B-387B-4DD3-9C4A-E3BF2B9AAA6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358082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pic>
        <p:nvPicPr>
          <p:cNvPr id="6" name="Picture 5" descr="A picture containing bird&#10;&#10;Description automatically generated">
            <a:extLst>
              <a:ext uri="{FF2B5EF4-FFF2-40B4-BE49-F238E27FC236}">
                <a16:creationId xmlns:a16="http://schemas.microsoft.com/office/drawing/2014/main" id="{B933FC99-1097-4018-8B3C-56B4DCF03E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7206" y="0"/>
            <a:ext cx="1944793" cy="6857999"/>
          </a:xfrm>
          <a:prstGeom prst="rect">
            <a:avLst/>
          </a:prstGeom>
        </p:spPr>
      </p:pic>
      <p:sp>
        <p:nvSpPr>
          <p:cNvPr id="2" name="Date Placeholder 1">
            <a:extLst>
              <a:ext uri="{FF2B5EF4-FFF2-40B4-BE49-F238E27FC236}">
                <a16:creationId xmlns:a16="http://schemas.microsoft.com/office/drawing/2014/main" id="{48DDA5EE-B82D-44A7-AAA9-E2BF97723D0B}"/>
              </a:ext>
            </a:extLst>
          </p:cNvPr>
          <p:cNvSpPr>
            <a:spLocks noGrp="1"/>
          </p:cNvSpPr>
          <p:nvPr>
            <p:ph type="dt" sz="half" idx="10"/>
          </p:nvPr>
        </p:nvSpPr>
        <p:spPr/>
        <p:txBody>
          <a:bodyPr/>
          <a:lstStyle/>
          <a:p>
            <a:fld id="{2053334D-C731-4501-A5C8-C610FB6C1AE8}" type="datetimeFigureOut">
              <a:rPr lang="en-US" smtClean="0"/>
              <a:t>5/13/2021</a:t>
            </a:fld>
            <a:endParaRPr lang="en-US"/>
          </a:p>
        </p:txBody>
      </p:sp>
      <p:sp>
        <p:nvSpPr>
          <p:cNvPr id="3" name="Footer Placeholder 2">
            <a:extLst>
              <a:ext uri="{FF2B5EF4-FFF2-40B4-BE49-F238E27FC236}">
                <a16:creationId xmlns:a16="http://schemas.microsoft.com/office/drawing/2014/main" id="{4719ACC1-2306-4000-94CA-63A16D1779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6C6BF2-43C3-46FE-9124-1F7CE686C072}"/>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a:p>
        </p:txBody>
      </p:sp>
      <p:pic>
        <p:nvPicPr>
          <p:cNvPr id="7" name="Picture 6" descr="A close up of a sign&#10;&#10;Description automatically generated">
            <a:extLst>
              <a:ext uri="{FF2B5EF4-FFF2-40B4-BE49-F238E27FC236}">
                <a16:creationId xmlns:a16="http://schemas.microsoft.com/office/drawing/2014/main" id="{B91BBBBF-C7E9-446C-9E28-AD702799372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
        <p:nvSpPr>
          <p:cNvPr id="10" name="Isosceles Triangle 9">
            <a:extLst>
              <a:ext uri="{FF2B5EF4-FFF2-40B4-BE49-F238E27FC236}">
                <a16:creationId xmlns:a16="http://schemas.microsoft.com/office/drawing/2014/main" id="{9560B2B0-E84F-48DB-B6CA-EE6B1DD34A63}"/>
              </a:ext>
            </a:extLst>
          </p:cNvPr>
          <p:cNvSpPr/>
          <p:nvPr userDrawn="1"/>
        </p:nvSpPr>
        <p:spPr>
          <a:xfrm rot="16200000">
            <a:off x="7790603" y="2456602"/>
            <a:ext cx="6857999" cy="1944792"/>
          </a:xfrm>
          <a:prstGeom prst="triangle">
            <a:avLst>
              <a:gd name="adj" fmla="val 49722"/>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5595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DDA5EE-B82D-44A7-AAA9-E2BF97723D0B}"/>
              </a:ext>
            </a:extLst>
          </p:cNvPr>
          <p:cNvSpPr>
            <a:spLocks noGrp="1"/>
          </p:cNvSpPr>
          <p:nvPr>
            <p:ph type="dt" sz="half" idx="10"/>
          </p:nvPr>
        </p:nvSpPr>
        <p:spPr/>
        <p:txBody>
          <a:bodyPr/>
          <a:lstStyle/>
          <a:p>
            <a:fld id="{2053334D-C731-4501-A5C8-C610FB6C1AE8}" type="datetimeFigureOut">
              <a:rPr lang="en-US" smtClean="0"/>
              <a:t>5/13/2021</a:t>
            </a:fld>
            <a:endParaRPr lang="en-US"/>
          </a:p>
        </p:txBody>
      </p:sp>
      <p:sp>
        <p:nvSpPr>
          <p:cNvPr id="3" name="Footer Placeholder 2">
            <a:extLst>
              <a:ext uri="{FF2B5EF4-FFF2-40B4-BE49-F238E27FC236}">
                <a16:creationId xmlns:a16="http://schemas.microsoft.com/office/drawing/2014/main" id="{4719ACC1-2306-4000-94CA-63A16D1779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6C6BF2-43C3-46FE-9124-1F7CE686C072}"/>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a:p>
        </p:txBody>
      </p:sp>
      <p:pic>
        <p:nvPicPr>
          <p:cNvPr id="7" name="Picture 6" descr="A close up of a sign&#10;&#10;Description automatically generated">
            <a:extLst>
              <a:ext uri="{FF2B5EF4-FFF2-40B4-BE49-F238E27FC236}">
                <a16:creationId xmlns:a16="http://schemas.microsoft.com/office/drawing/2014/main" id="{B91BBBBF-C7E9-446C-9E28-AD702799372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2760139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F8E82A-DEDB-4F57-9C56-785DF1FE35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622110C-DA35-4E5E-AB88-5914338FC5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79BF4E9-9671-423F-B6BB-F2C0642CF4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53334D-C731-4501-A5C8-C610FB6C1AE8}" type="datetimeFigureOut">
              <a:rPr lang="en-US" smtClean="0"/>
              <a:t>5/13/2021</a:t>
            </a:fld>
            <a:endParaRPr lang="en-US"/>
          </a:p>
        </p:txBody>
      </p:sp>
      <p:sp>
        <p:nvSpPr>
          <p:cNvPr id="5" name="Footer Placeholder 4">
            <a:extLst>
              <a:ext uri="{FF2B5EF4-FFF2-40B4-BE49-F238E27FC236}">
                <a16:creationId xmlns:a16="http://schemas.microsoft.com/office/drawing/2014/main" id="{9199415B-A953-4A00-BD68-FCEAD64EE8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F757A3-55CA-430A-9473-9543328AAA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5D9758-F717-40A5-A5A2-7DB12EC6A1C9}" type="slidenum">
              <a:rPr lang="en-US" smtClean="0"/>
              <a:t>‹#›</a:t>
            </a:fld>
            <a:endParaRPr lang="en-US"/>
          </a:p>
        </p:txBody>
      </p:sp>
    </p:spTree>
    <p:extLst>
      <p:ext uri="{BB962C8B-B14F-4D97-AF65-F5344CB8AC3E}">
        <p14:creationId xmlns:p14="http://schemas.microsoft.com/office/powerpoint/2010/main" val="58322808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5" r:id="rId4"/>
    <p:sldLayoutId id="2147483652" r:id="rId5"/>
    <p:sldLayoutId id="2147483653" r:id="rId6"/>
    <p:sldLayoutId id="2147483654" r:id="rId7"/>
    <p:sldLayoutId id="2147483655" r:id="rId8"/>
    <p:sldLayoutId id="2147483666" r:id="rId9"/>
    <p:sldLayoutId id="2147483667"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b="1" kern="1200">
          <a:solidFill>
            <a:srgbClr val="0066A8"/>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0066A8"/>
        </a:buClr>
        <a:buFont typeface="Arial" panose="020B0604020202020204" pitchFamily="34" charset="0"/>
        <a:buChar char="&gt;"/>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rgbClr val="0066A8"/>
        </a:buClr>
        <a:buSzPct val="120000"/>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rgbClr val="0066A8"/>
        </a:buClr>
        <a:buFont typeface="Wingdings" panose="05000000000000000000" pitchFamily="2" charset="2"/>
        <a:buChar char="ü"/>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rgbClr val="0066A8"/>
        </a:buClr>
        <a:buFont typeface="Wingdings" panose="05000000000000000000" pitchFamily="2" charset="2"/>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rgbClr val="0066A8"/>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emf"/><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bls.gov/careeroutlook/department/youre-a-what.htm" TargetMode="External"/><Relationship Id="rId5" Type="http://schemas.openxmlformats.org/officeDocument/2006/relationships/image" Target="../media/image10.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bls.gov/oes/current/oes_36420.htm" TargetMode="External"/><Relationship Id="rId5" Type="http://schemas.openxmlformats.org/officeDocument/2006/relationships/image" Target="../media/image11.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www.bls.gov/ooh/" TargetMode="External"/><Relationship Id="rId5" Type="http://schemas.openxmlformats.org/officeDocument/2006/relationships/image" Target="../media/image12.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6.png"/><Relationship Id="rId7"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7.png"/><Relationship Id="rId9"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8F1F35A-387C-49C4-A820-1FBA72A74A20}"/>
              </a:ext>
            </a:extLst>
          </p:cNvPr>
          <p:cNvSpPr>
            <a:spLocks noGrp="1"/>
          </p:cNvSpPr>
          <p:nvPr>
            <p:ph type="subTitle" idx="1"/>
          </p:nvPr>
        </p:nvSpPr>
        <p:spPr/>
        <p:txBody>
          <a:bodyPr>
            <a:normAutofit fontScale="92500" lnSpcReduction="10000"/>
          </a:bodyPr>
          <a:lstStyle/>
          <a:p>
            <a:r>
              <a:rPr lang="en-US" sz="3600" dirty="0"/>
              <a:t>Your Path to Your Future</a:t>
            </a:r>
          </a:p>
          <a:p>
            <a:r>
              <a:rPr lang="en-US" sz="3600" dirty="0"/>
              <a:t>Lesson Five</a:t>
            </a:r>
          </a:p>
          <a:p>
            <a:r>
              <a:rPr lang="en-US" sz="3600" dirty="0"/>
              <a:t>Occupational Exploration</a:t>
            </a:r>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pic>
        <p:nvPicPr>
          <p:cNvPr id="6" name="Picture 5">
            <a:extLst>
              <a:ext uri="{FF2B5EF4-FFF2-40B4-BE49-F238E27FC236}">
                <a16:creationId xmlns:a16="http://schemas.microsoft.com/office/drawing/2014/main" id="{20CA5EC4-F8E9-994C-889D-62EDDA2224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4212" y="881742"/>
            <a:ext cx="2723575" cy="2335477"/>
          </a:xfrm>
          <a:prstGeom prst="rect">
            <a:avLst/>
          </a:prstGeom>
        </p:spPr>
      </p:pic>
    </p:spTree>
    <p:extLst>
      <p:ext uri="{BB962C8B-B14F-4D97-AF65-F5344CB8AC3E}">
        <p14:creationId xmlns:p14="http://schemas.microsoft.com/office/powerpoint/2010/main" val="2983873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pic>
        <p:nvPicPr>
          <p:cNvPr id="2" name="Picture 1"/>
          <p:cNvPicPr>
            <a:picLocks noChangeAspect="1"/>
          </p:cNvPicPr>
          <p:nvPr/>
        </p:nvPicPr>
        <p:blipFill rotWithShape="1">
          <a:blip r:embed="rId5"/>
          <a:srcRect l="845" t="12618" r="1828" b="13944"/>
          <a:stretch/>
        </p:blipFill>
        <p:spPr>
          <a:xfrm>
            <a:off x="0" y="0"/>
            <a:ext cx="12192000" cy="5749637"/>
          </a:xfrm>
          <a:prstGeom prst="rect">
            <a:avLst/>
          </a:prstGeom>
        </p:spPr>
      </p:pic>
      <p:sp>
        <p:nvSpPr>
          <p:cNvPr id="6" name="TextBox 5">
            <a:extLst>
              <a:ext uri="{FF2B5EF4-FFF2-40B4-BE49-F238E27FC236}">
                <a16:creationId xmlns:a16="http://schemas.microsoft.com/office/drawing/2014/main" id="{CE166091-D18A-3440-8CDD-05260EBADD08}"/>
              </a:ext>
            </a:extLst>
          </p:cNvPr>
          <p:cNvSpPr txBox="1"/>
          <p:nvPr/>
        </p:nvSpPr>
        <p:spPr>
          <a:xfrm>
            <a:off x="2811583" y="1033866"/>
            <a:ext cx="6061791" cy="2308324"/>
          </a:xfrm>
          <a:prstGeom prst="rect">
            <a:avLst/>
          </a:prstGeom>
          <a:solidFill>
            <a:schemeClr val="bg1">
              <a:alpha val="84000"/>
            </a:schemeClr>
          </a:solidFill>
          <a:effectLst/>
        </p:spPr>
        <p:txBody>
          <a:bodyPr wrap="square">
            <a:spAutoFit/>
          </a:bodyPr>
          <a:lstStyle/>
          <a:p>
            <a:pPr algn="ctr">
              <a:defRPr/>
            </a:pPr>
            <a:r>
              <a:rPr lang="en-US" sz="7200" dirty="0" err="1">
                <a:solidFill>
                  <a:schemeClr val="accent1"/>
                </a:solidFill>
                <a:effectLst>
                  <a:outerShdw blurRad="50800" dist="38100" dir="2700000" algn="tl" rotWithShape="0">
                    <a:prstClr val="black">
                      <a:alpha val="40000"/>
                    </a:prstClr>
                  </a:outerShdw>
                </a:effectLst>
                <a:latin typeface="+mn-lt"/>
              </a:rPr>
              <a:t>OKCareerGuide</a:t>
            </a:r>
            <a:r>
              <a:rPr lang="en-US" sz="7200">
                <a:solidFill>
                  <a:schemeClr val="accent1"/>
                </a:solidFill>
                <a:effectLst>
                  <a:outerShdw blurRad="50800" dist="38100" dir="2700000" algn="tl" rotWithShape="0">
                    <a:prstClr val="black">
                      <a:alpha val="40000"/>
                    </a:prstClr>
                  </a:outerShdw>
                </a:effectLst>
                <a:latin typeface="+mn-lt"/>
              </a:rPr>
              <a:t> Deeper Dive</a:t>
            </a:r>
            <a:endParaRPr lang="en-US" sz="7200" dirty="0">
              <a:solidFill>
                <a:schemeClr val="accent1"/>
              </a:solidFill>
              <a:effectLst>
                <a:outerShdw blurRad="50800" dist="38100" dir="2700000" algn="tl" rotWithShape="0">
                  <a:prstClr val="black">
                    <a:alpha val="40000"/>
                  </a:prstClr>
                </a:outerShdw>
              </a:effectLst>
              <a:latin typeface="+mn-lt"/>
            </a:endParaRPr>
          </a:p>
        </p:txBody>
      </p:sp>
    </p:spTree>
    <p:extLst>
      <p:ext uri="{BB962C8B-B14F-4D97-AF65-F5344CB8AC3E}">
        <p14:creationId xmlns:p14="http://schemas.microsoft.com/office/powerpoint/2010/main" val="3314290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pic>
        <p:nvPicPr>
          <p:cNvPr id="2" name="Picture 1"/>
          <p:cNvPicPr>
            <a:picLocks noChangeAspect="1"/>
          </p:cNvPicPr>
          <p:nvPr/>
        </p:nvPicPr>
        <p:blipFill rotWithShape="1">
          <a:blip r:embed="rId5"/>
          <a:srcRect l="15578" t="15453" r="16503" b="35959"/>
          <a:stretch/>
        </p:blipFill>
        <p:spPr>
          <a:xfrm>
            <a:off x="587828" y="-26126"/>
            <a:ext cx="10868297" cy="4859383"/>
          </a:xfrm>
          <a:prstGeom prst="rect">
            <a:avLst/>
          </a:prstGeom>
        </p:spPr>
      </p:pic>
      <p:sp>
        <p:nvSpPr>
          <p:cNvPr id="6" name="TextBox 5">
            <a:extLst>
              <a:ext uri="{FF2B5EF4-FFF2-40B4-BE49-F238E27FC236}">
                <a16:creationId xmlns:a16="http://schemas.microsoft.com/office/drawing/2014/main" id="{99E9EDE9-C6F2-204C-9AB2-AFD48C361B1E}"/>
              </a:ext>
            </a:extLst>
          </p:cNvPr>
          <p:cNvSpPr txBox="1"/>
          <p:nvPr/>
        </p:nvSpPr>
        <p:spPr>
          <a:xfrm>
            <a:off x="857019" y="5105562"/>
            <a:ext cx="10329914" cy="523220"/>
          </a:xfrm>
          <a:prstGeom prst="rect">
            <a:avLst/>
          </a:prstGeom>
          <a:solidFill>
            <a:schemeClr val="bg1">
              <a:alpha val="75000"/>
            </a:schemeClr>
          </a:solidFill>
        </p:spPr>
        <p:txBody>
          <a:bodyPr wrap="square" rtlCol="0">
            <a:spAutoFit/>
          </a:bodyPr>
          <a:lstStyle/>
          <a:p>
            <a:r>
              <a:rPr lang="en-US" sz="2800" b="1" u="sng" dirty="0">
                <a:hlinkClick r:id="rId6"/>
              </a:rPr>
              <a:t>https://www.bls.gov/careeroutlook/department/youre-a-what.htm</a:t>
            </a:r>
            <a:r>
              <a:rPr lang="en-US" sz="2800" dirty="0">
                <a:hlinkClick r:id="rId6"/>
              </a:rPr>
              <a:t> </a:t>
            </a:r>
            <a:endParaRPr lang="en-US" sz="2800" i="1" dirty="0"/>
          </a:p>
        </p:txBody>
      </p:sp>
    </p:spTree>
    <p:extLst>
      <p:ext uri="{BB962C8B-B14F-4D97-AF65-F5344CB8AC3E}">
        <p14:creationId xmlns:p14="http://schemas.microsoft.com/office/powerpoint/2010/main" val="2814484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pic>
        <p:nvPicPr>
          <p:cNvPr id="2" name="Picture 1"/>
          <p:cNvPicPr>
            <a:picLocks noChangeAspect="1"/>
          </p:cNvPicPr>
          <p:nvPr/>
        </p:nvPicPr>
        <p:blipFill rotWithShape="1">
          <a:blip r:embed="rId5"/>
          <a:srcRect l="17538" t="15323" r="17809" b="34000"/>
          <a:stretch/>
        </p:blipFill>
        <p:spPr>
          <a:xfrm>
            <a:off x="954127" y="26126"/>
            <a:ext cx="10319118" cy="5055326"/>
          </a:xfrm>
          <a:prstGeom prst="rect">
            <a:avLst/>
          </a:prstGeom>
        </p:spPr>
      </p:pic>
      <p:sp>
        <p:nvSpPr>
          <p:cNvPr id="3" name="Oval 2"/>
          <p:cNvSpPr/>
          <p:nvPr/>
        </p:nvSpPr>
        <p:spPr>
          <a:xfrm>
            <a:off x="2638697" y="4545874"/>
            <a:ext cx="3213463" cy="692332"/>
          </a:xfrm>
          <a:prstGeom prst="ellipse">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2C1428CB-BF0E-F44F-9F81-6DDDB0CF2812}"/>
              </a:ext>
            </a:extLst>
          </p:cNvPr>
          <p:cNvSpPr txBox="1"/>
          <p:nvPr/>
        </p:nvSpPr>
        <p:spPr>
          <a:xfrm>
            <a:off x="1541686" y="5339775"/>
            <a:ext cx="9144000" cy="584775"/>
          </a:xfrm>
          <a:prstGeom prst="rect">
            <a:avLst/>
          </a:prstGeom>
          <a:solidFill>
            <a:schemeClr val="bg1">
              <a:alpha val="79000"/>
            </a:schemeClr>
          </a:solidFill>
        </p:spPr>
        <p:txBody>
          <a:bodyPr wrap="square" rtlCol="0">
            <a:spAutoFit/>
          </a:bodyPr>
          <a:lstStyle/>
          <a:p>
            <a:r>
              <a:rPr lang="en-US" sz="3200" b="1" dirty="0">
                <a:solidFill>
                  <a:schemeClr val="accent1"/>
                </a:solidFill>
                <a:hlinkClick r:id="rId6"/>
              </a:rPr>
              <a:t>https://www.bls.gov/oes/current/oes_36420.htm</a:t>
            </a:r>
            <a:r>
              <a:rPr lang="en-US" sz="3200" b="1" dirty="0">
                <a:solidFill>
                  <a:schemeClr val="accent1"/>
                </a:solidFill>
              </a:rPr>
              <a:t> </a:t>
            </a:r>
            <a:endParaRPr lang="en-US" sz="3200" i="1" dirty="0">
              <a:solidFill>
                <a:schemeClr val="accent1"/>
              </a:solidFill>
            </a:endParaRPr>
          </a:p>
        </p:txBody>
      </p:sp>
    </p:spTree>
    <p:extLst>
      <p:ext uri="{BB962C8B-B14F-4D97-AF65-F5344CB8AC3E}">
        <p14:creationId xmlns:p14="http://schemas.microsoft.com/office/powerpoint/2010/main" val="1709207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pic>
        <p:nvPicPr>
          <p:cNvPr id="2" name="Picture 1"/>
          <p:cNvPicPr>
            <a:picLocks noChangeAspect="1"/>
          </p:cNvPicPr>
          <p:nvPr/>
        </p:nvPicPr>
        <p:blipFill rotWithShape="1">
          <a:blip r:embed="rId5"/>
          <a:srcRect l="17782" t="15583" r="18381" b="42490"/>
          <a:stretch/>
        </p:blipFill>
        <p:spPr>
          <a:xfrm>
            <a:off x="940526" y="-13063"/>
            <a:ext cx="10215154" cy="4193177"/>
          </a:xfrm>
          <a:prstGeom prst="rect">
            <a:avLst/>
          </a:prstGeom>
        </p:spPr>
      </p:pic>
      <p:sp>
        <p:nvSpPr>
          <p:cNvPr id="6" name="TextBox 5">
            <a:extLst>
              <a:ext uri="{FF2B5EF4-FFF2-40B4-BE49-F238E27FC236}">
                <a16:creationId xmlns:a16="http://schemas.microsoft.com/office/drawing/2014/main" id="{4C8D6F97-C6AB-044E-9947-A9257A7FF5D3}"/>
              </a:ext>
            </a:extLst>
          </p:cNvPr>
          <p:cNvSpPr txBox="1"/>
          <p:nvPr/>
        </p:nvSpPr>
        <p:spPr>
          <a:xfrm>
            <a:off x="1093191" y="4625102"/>
            <a:ext cx="9909823" cy="830997"/>
          </a:xfrm>
          <a:prstGeom prst="rect">
            <a:avLst/>
          </a:prstGeom>
          <a:solidFill>
            <a:schemeClr val="bg1">
              <a:alpha val="84000"/>
            </a:schemeClr>
          </a:solidFill>
          <a:effectLst/>
        </p:spPr>
        <p:txBody>
          <a:bodyPr wrap="square">
            <a:spAutoFit/>
          </a:bodyPr>
          <a:lstStyle/>
          <a:p>
            <a:pPr algn="ctr">
              <a:defRPr/>
            </a:pPr>
            <a:r>
              <a:rPr lang="en-US" sz="4800" b="1" dirty="0">
                <a:solidFill>
                  <a:schemeClr val="accent1"/>
                </a:solidFill>
                <a:effectLst>
                  <a:outerShdw blurRad="50800" dist="38100" dir="2700000" algn="tl" rotWithShape="0">
                    <a:prstClr val="black">
                      <a:alpha val="40000"/>
                    </a:prstClr>
                  </a:outerShdw>
                </a:effectLst>
                <a:hlinkClick r:id="rId6"/>
              </a:rPr>
              <a:t>https://www.bls.gov/ooh/</a:t>
            </a:r>
            <a:endParaRPr lang="en-US" sz="4800" b="1" dirty="0">
              <a:solidFill>
                <a:schemeClr val="accent1"/>
              </a:solidFill>
              <a:effectLst>
                <a:outerShdw blurRad="50800" dist="38100" dir="2700000" algn="tl" rotWithShape="0">
                  <a:prstClr val="black">
                    <a:alpha val="40000"/>
                  </a:prstClr>
                </a:outerShdw>
              </a:effectLst>
              <a:latin typeface="+mn-lt"/>
            </a:endParaRPr>
          </a:p>
        </p:txBody>
      </p:sp>
    </p:spTree>
    <p:extLst>
      <p:ext uri="{BB962C8B-B14F-4D97-AF65-F5344CB8AC3E}">
        <p14:creationId xmlns:p14="http://schemas.microsoft.com/office/powerpoint/2010/main" val="4294136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pic>
        <p:nvPicPr>
          <p:cNvPr id="7" name="Picture 6"/>
          <p:cNvPicPr>
            <a:picLocks noChangeAspect="1"/>
          </p:cNvPicPr>
          <p:nvPr/>
        </p:nvPicPr>
        <p:blipFill rotWithShape="1">
          <a:blip r:embed="rId5"/>
          <a:srcRect l="4313" t="14017" r="21890" b="22767"/>
          <a:stretch/>
        </p:blipFill>
        <p:spPr>
          <a:xfrm>
            <a:off x="653143" y="101170"/>
            <a:ext cx="10920549" cy="5846843"/>
          </a:xfrm>
          <a:prstGeom prst="rect">
            <a:avLst/>
          </a:prstGeom>
        </p:spPr>
      </p:pic>
      <p:sp>
        <p:nvSpPr>
          <p:cNvPr id="8" name="Oval 7"/>
          <p:cNvSpPr/>
          <p:nvPr/>
        </p:nvSpPr>
        <p:spPr>
          <a:xfrm>
            <a:off x="10567851" y="3553097"/>
            <a:ext cx="1214846" cy="731520"/>
          </a:xfrm>
          <a:prstGeom prst="ellipse">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ight Arrow 8"/>
          <p:cNvSpPr/>
          <p:nvPr/>
        </p:nvSpPr>
        <p:spPr>
          <a:xfrm>
            <a:off x="169817" y="5460274"/>
            <a:ext cx="483326" cy="326572"/>
          </a:xfrm>
          <a:prstGeom prst="right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9659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pic>
        <p:nvPicPr>
          <p:cNvPr id="3" name="Picture 2"/>
          <p:cNvPicPr>
            <a:picLocks noChangeAspect="1"/>
          </p:cNvPicPr>
          <p:nvPr/>
        </p:nvPicPr>
        <p:blipFill rotWithShape="1">
          <a:blip r:embed="rId5"/>
          <a:srcRect l="4150" t="20024" r="21973" b="4873"/>
          <a:stretch/>
        </p:blipFill>
        <p:spPr>
          <a:xfrm>
            <a:off x="1576251" y="326573"/>
            <a:ext cx="8442960" cy="5364312"/>
          </a:xfrm>
          <a:prstGeom prst="rect">
            <a:avLst/>
          </a:prstGeom>
        </p:spPr>
      </p:pic>
      <p:sp>
        <p:nvSpPr>
          <p:cNvPr id="7" name="Left Arrow 6"/>
          <p:cNvSpPr/>
          <p:nvPr/>
        </p:nvSpPr>
        <p:spPr>
          <a:xfrm>
            <a:off x="6191794" y="1071154"/>
            <a:ext cx="1384663" cy="195943"/>
          </a:xfrm>
          <a:prstGeom prst="left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461657" y="1371600"/>
            <a:ext cx="5617029" cy="88827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1074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sp>
        <p:nvSpPr>
          <p:cNvPr id="2" name="AutoShape 2" descr="Kuder - Home | Facebook"/>
          <p:cNvSpPr>
            <a:spLocks noChangeAspect="1" noChangeArrowheads="1"/>
          </p:cNvSpPr>
          <p:nvPr/>
        </p:nvSpPr>
        <p:spPr bwMode="auto">
          <a:xfrm>
            <a:off x="155575" y="-822325"/>
            <a:ext cx="17145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5"/>
          <a:stretch>
            <a:fillRect/>
          </a:stretch>
        </p:blipFill>
        <p:spPr>
          <a:xfrm>
            <a:off x="9857132" y="3374009"/>
            <a:ext cx="2143125" cy="214312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53046" y="0"/>
            <a:ext cx="3038954" cy="171049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3353962" cy="2704132"/>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09537" y="0"/>
            <a:ext cx="5753100" cy="5346700"/>
          </a:xfrm>
          <a:prstGeom prst="rect">
            <a:avLst/>
          </a:prstGeom>
        </p:spPr>
      </p:pic>
      <p:pic>
        <p:nvPicPr>
          <p:cNvPr id="12" name="Picture 11">
            <a:extLst>
              <a:ext uri="{FF2B5EF4-FFF2-40B4-BE49-F238E27FC236}">
                <a16:creationId xmlns:a16="http://schemas.microsoft.com/office/drawing/2014/main" id="{13F67FF9-CC4E-9D41-981C-02060759216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5193" y="2968317"/>
            <a:ext cx="2723575" cy="2335477"/>
          </a:xfrm>
          <a:prstGeom prst="rect">
            <a:avLst/>
          </a:prstGeom>
        </p:spPr>
      </p:pic>
    </p:spTree>
    <p:extLst>
      <p:ext uri="{BB962C8B-B14F-4D97-AF65-F5344CB8AC3E}">
        <p14:creationId xmlns:p14="http://schemas.microsoft.com/office/powerpoint/2010/main" val="35456578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1901</TotalTime>
  <Words>326</Words>
  <Application>Microsoft Office PowerPoint</Application>
  <PresentationFormat>Widescreen</PresentationFormat>
  <Paragraphs>29</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Margi Cooper</dc:creator>
  <cp:lastModifiedBy>Nathan Brubaker</cp:lastModifiedBy>
  <cp:revision>100</cp:revision>
  <dcterms:created xsi:type="dcterms:W3CDTF">2020-07-06T17:50:26Z</dcterms:created>
  <dcterms:modified xsi:type="dcterms:W3CDTF">2021-05-13T15:04:27Z</dcterms:modified>
</cp:coreProperties>
</file>