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4" r:id="rId4"/>
    <p:sldId id="265" r:id="rId5"/>
    <p:sldId id="266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520"/>
    <a:srgbClr val="1AA6DF"/>
    <a:srgbClr val="0066A8"/>
    <a:srgbClr val="AA6728"/>
    <a:srgbClr val="924115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673" autoAdjust="0"/>
  </p:normalViewPr>
  <p:slideViewPr>
    <p:cSldViewPr snapToGrid="0">
      <p:cViewPr varScale="1">
        <p:scale>
          <a:sx n="73" d="100"/>
          <a:sy n="73" d="100"/>
        </p:scale>
        <p:origin x="13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5"/>
    </p:cViewPr>
  </p:sorterViewPr>
  <p:notesViewPr>
    <p:cSldViewPr snapToGrid="0">
      <p:cViewPr varScale="1">
        <p:scale>
          <a:sx n="90" d="100"/>
          <a:sy n="90" d="100"/>
        </p:scale>
        <p:origin x="304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Brubaker" userId="83a1b8d1-954d-48ab-9c86-c26285bb6cf9" providerId="ADAL" clId="{37E185A0-69DD-4700-9CDD-684F2663797C}"/>
    <pc:docChg chg="modSld">
      <pc:chgData name="Nathan Brubaker" userId="83a1b8d1-954d-48ab-9c86-c26285bb6cf9" providerId="ADAL" clId="{37E185A0-69DD-4700-9CDD-684F2663797C}" dt="2021-05-13T15:03:05.791" v="10" actId="20577"/>
      <pc:docMkLst>
        <pc:docMk/>
      </pc:docMkLst>
      <pc:sldChg chg="modSp mod">
        <pc:chgData name="Nathan Brubaker" userId="83a1b8d1-954d-48ab-9c86-c26285bb6cf9" providerId="ADAL" clId="{37E185A0-69DD-4700-9CDD-684F2663797C}" dt="2021-05-13T15:03:05.791" v="10" actId="20577"/>
        <pc:sldMkLst>
          <pc:docMk/>
          <pc:sldMk cId="3314290381" sldId="260"/>
        </pc:sldMkLst>
        <pc:spChg chg="mod">
          <ac:chgData name="Nathan Brubaker" userId="83a1b8d1-954d-48ab-9c86-c26285bb6cf9" providerId="ADAL" clId="{37E185A0-69DD-4700-9CDD-684F2663797C}" dt="2021-05-13T15:03:05.791" v="10" actId="20577"/>
          <ac:spMkLst>
            <pc:docMk/>
            <pc:sldMk cId="3314290381" sldId="260"/>
            <ac:spMk id="6" creationId="{CE166091-D18A-3440-8CDD-05260EBADD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B7ED-2B47-48A0-9AAE-3F1A8477DEE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ED88-3499-4A23-A3E7-8403DDEE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pull out their OK Career Guide homework from the previous week.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 Training and Education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of the occupations above look up in the left side of the page and open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Occupations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At the bottom,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Occupations by Title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type in the title from above. Repeat this until you find the occupation you want to use in the 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one of the college and postsecondary majors to go to a page with that major. 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 Offering This Major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see if there is a school close to your location. Repeat with other majors and instructional programs until you have found a school near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school.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opens, click on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&amp; Financial Aid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answer the questions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F1F35A-387C-49C4-A820-1FBA72A74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Your Path to Your Future</a:t>
            </a:r>
          </a:p>
          <a:p>
            <a:r>
              <a:rPr lang="en-US" sz="3600" dirty="0"/>
              <a:t>Lesson Six</a:t>
            </a:r>
          </a:p>
          <a:p>
            <a:r>
              <a:rPr lang="en-US" sz="3600" dirty="0"/>
              <a:t>Educational Exploration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90658-B11F-7F4C-93A1-13193E747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12" y="881742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45" t="12618" r="1828" b="13944"/>
          <a:stretch/>
        </p:blipFill>
        <p:spPr>
          <a:xfrm>
            <a:off x="0" y="0"/>
            <a:ext cx="12192000" cy="5749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66091-D18A-3440-8CDD-05260EBADD08}"/>
              </a:ext>
            </a:extLst>
          </p:cNvPr>
          <p:cNvSpPr txBox="1"/>
          <p:nvPr/>
        </p:nvSpPr>
        <p:spPr>
          <a:xfrm>
            <a:off x="2811583" y="1033866"/>
            <a:ext cx="6061791" cy="2308324"/>
          </a:xfrm>
          <a:prstGeom prst="rect">
            <a:avLst/>
          </a:prstGeom>
          <a:solidFill>
            <a:schemeClr val="bg1">
              <a:alpha val="84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OKCareerGuide</a:t>
            </a:r>
            <a:r>
              <a:rPr lang="en-US" sz="72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Deeper Dive</a:t>
            </a:r>
            <a:endParaRPr lang="en-US" sz="72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29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59" t="28906" r="21566" b="6441"/>
          <a:stretch/>
        </p:blipFill>
        <p:spPr>
          <a:xfrm>
            <a:off x="492715" y="1"/>
            <a:ext cx="1096341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232" t="29298" r="21972" b="10621"/>
          <a:stretch/>
        </p:blipFill>
        <p:spPr>
          <a:xfrm>
            <a:off x="489574" y="0"/>
            <a:ext cx="11423752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231" t="19894" r="22054"/>
          <a:stretch/>
        </p:blipFill>
        <p:spPr>
          <a:xfrm>
            <a:off x="1677216" y="-1"/>
            <a:ext cx="8757453" cy="59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742" t="14147" r="21891" b="27208"/>
          <a:stretch/>
        </p:blipFill>
        <p:spPr>
          <a:xfrm>
            <a:off x="104503" y="0"/>
            <a:ext cx="11900263" cy="586522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881051" y="4976949"/>
            <a:ext cx="1201783" cy="365760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55371" y="1580606"/>
            <a:ext cx="927463" cy="26125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sp>
        <p:nvSpPr>
          <p:cNvPr id="2" name="AutoShape 2" descr="Kuder - Home | Faceboo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132" y="337400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46" y="0"/>
            <a:ext cx="3038954" cy="1710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3962" cy="2704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37" y="0"/>
            <a:ext cx="5753100" cy="534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A0898-92B0-AE4A-816E-F3D1F6699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3" y="3158334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168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Nathan Brubaker</cp:lastModifiedBy>
  <cp:revision>103</cp:revision>
  <dcterms:created xsi:type="dcterms:W3CDTF">2020-07-06T17:50:26Z</dcterms:created>
  <dcterms:modified xsi:type="dcterms:W3CDTF">2021-05-13T15:03:11Z</dcterms:modified>
</cp:coreProperties>
</file>