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0" r:id="rId3"/>
    <p:sldId id="271" r:id="rId4"/>
    <p:sldId id="272" r:id="rId5"/>
    <p:sldId id="274" r:id="rId6"/>
    <p:sldId id="269"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673" autoAdjust="0"/>
  </p:normalViewPr>
  <p:slideViewPr>
    <p:cSldViewPr snapToGrid="0">
      <p:cViewPr varScale="1">
        <p:scale>
          <a:sx n="73" d="100"/>
          <a:sy n="73" d="100"/>
        </p:scale>
        <p:origin x="136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36472-7FC8-4193-82A0-C65DC4EA1699}" type="datetimeFigureOut">
              <a:rPr lang="en-US" smtClean="0"/>
              <a:t>8/25/2021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BB7ED-2B47-48A0-9AAE-3F1A8477DEEB}" type="datetimeFigureOut">
              <a:rPr lang="en-US" smtClean="0"/>
              <a:t>8/25/2021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acareerzone.org/budge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to log onto </a:t>
            </a:r>
            <a:r>
              <a:rPr lang="en-US" sz="1200" u="none" strike="noStrike" kern="1200" dirty="0">
                <a:solidFill>
                  <a:schemeClr val="tx1"/>
                </a:solidFill>
                <a:effectLst/>
                <a:latin typeface="+mn-lt"/>
                <a:ea typeface="+mn-ea"/>
                <a:cs typeface="+mn-cs"/>
                <a:hlinkClick r:id="rId3"/>
              </a:rPr>
              <a:t>https://www.pacareerzone.org/budget/</a:t>
            </a:r>
            <a:r>
              <a:rPr lang="en-US" sz="1200" kern="1200" dirty="0">
                <a:solidFill>
                  <a:schemeClr val="tx1"/>
                </a:solidFill>
                <a:effectLst/>
                <a:latin typeface="+mn-lt"/>
                <a:ea typeface="+mn-ea"/>
                <a:cs typeface="+mn-cs"/>
              </a:rPr>
              <a:t>. There are two options: the one on the left helps students calculate what they need to earn to fit their lifestyles; the one on the right helps them budget based upon the wages they earn. For this class purpose, have students choose the option on the left, “Budget How Much Money You’ll Need.”</a:t>
            </a:r>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Click on the bar to open a demographic location page.</a:t>
            </a:r>
          </a:p>
          <a:p>
            <a:pPr lvl="0"/>
            <a:r>
              <a:rPr lang="en-US" sz="1200" kern="1200" dirty="0">
                <a:solidFill>
                  <a:schemeClr val="tx1"/>
                </a:solidFill>
                <a:effectLst/>
                <a:latin typeface="+mn-lt"/>
                <a:ea typeface="+mn-ea"/>
                <a:cs typeface="+mn-cs"/>
              </a:rPr>
              <a:t>Select “Oklahoma” from the drop-down list of states. Select the county in which you live</a:t>
            </a:r>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145892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Work through a list of categories that affect your lifestyle and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complete this activity and write down the minimum average salary provided at the end of the activity on your worksheet.</a:t>
            </a:r>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245973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the bottom of the page, click on “View Occupations.” This list contains suggestions of occupations that have the potential to provide that minimum </a:t>
            </a:r>
            <a:r>
              <a:rPr lang="en-US" sz="1200" kern="1200">
                <a:solidFill>
                  <a:schemeClr val="tx1"/>
                </a:solidFill>
                <a:effectLst/>
                <a:latin typeface="+mn-lt"/>
                <a:ea typeface="+mn-ea"/>
                <a:cs typeface="+mn-cs"/>
              </a:rPr>
              <a:t>average salary.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404487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6</a:t>
            </a:fld>
            <a:endParaRPr lang="en-US"/>
          </a:p>
        </p:txBody>
      </p:sp>
    </p:spTree>
    <p:extLst>
      <p:ext uri="{BB962C8B-B14F-4D97-AF65-F5344CB8AC3E}">
        <p14:creationId xmlns:p14="http://schemas.microsoft.com/office/powerpoint/2010/main" val="295445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pacareerzone.org/budget/" TargetMode="Externa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6.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Seven</a:t>
            </a:r>
          </a:p>
          <a:p>
            <a:r>
              <a:rPr lang="en-US" sz="3600" dirty="0"/>
              <a:t>Budgeting</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CC0D9801-5CC1-C642-A53A-6889B67F8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77CB7E7C-61B8-8149-8EF6-3A0838A55F09}"/>
              </a:ext>
            </a:extLst>
          </p:cNvPr>
          <p:cNvPicPr>
            <a:picLocks noChangeAspect="1"/>
          </p:cNvPicPr>
          <p:nvPr/>
        </p:nvPicPr>
        <p:blipFill>
          <a:blip r:embed="rId5"/>
          <a:stretch>
            <a:fillRect/>
          </a:stretch>
        </p:blipFill>
        <p:spPr>
          <a:xfrm>
            <a:off x="3537674" y="0"/>
            <a:ext cx="4895126" cy="4895126"/>
          </a:xfrm>
          <a:prstGeom prst="rect">
            <a:avLst/>
          </a:prstGeom>
          <a:effectLst>
            <a:outerShdw blurRad="50800" dist="76200" dir="2700000" sx="101000" sy="101000" algn="tl" rotWithShape="0">
              <a:prstClr val="black">
                <a:alpha val="40000"/>
              </a:prstClr>
            </a:outerShdw>
          </a:effectLst>
        </p:spPr>
      </p:pic>
      <p:sp>
        <p:nvSpPr>
          <p:cNvPr id="8" name="TextBox 7">
            <a:extLst>
              <a:ext uri="{FF2B5EF4-FFF2-40B4-BE49-F238E27FC236}">
                <a16:creationId xmlns:a16="http://schemas.microsoft.com/office/drawing/2014/main" id="{CE166091-D18A-3440-8CDD-05260EBADD08}"/>
              </a:ext>
            </a:extLst>
          </p:cNvPr>
          <p:cNvSpPr txBox="1"/>
          <p:nvPr/>
        </p:nvSpPr>
        <p:spPr>
          <a:xfrm>
            <a:off x="1519820" y="4966692"/>
            <a:ext cx="8930833" cy="707886"/>
          </a:xfrm>
          <a:prstGeom prst="rect">
            <a:avLst/>
          </a:prstGeom>
          <a:solidFill>
            <a:schemeClr val="bg1">
              <a:alpha val="84000"/>
            </a:schemeClr>
          </a:solidFill>
          <a:effectLst/>
        </p:spPr>
        <p:txBody>
          <a:bodyPr wrap="square">
            <a:spAutoFit/>
          </a:bodyPr>
          <a:lstStyle/>
          <a:p>
            <a:pPr algn="ctr">
              <a:defRPr/>
            </a:pPr>
            <a:r>
              <a:rPr lang="en-US" sz="4000" u="sng" dirty="0">
                <a:hlinkClick r:id="rId6"/>
              </a:rPr>
              <a:t>https://www.pacareerzone.org/budget/</a:t>
            </a:r>
            <a:endParaRPr lang="en-US" sz="40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31429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15079" t="17035" r="16159" b="47613"/>
          <a:stretch/>
        </p:blipFill>
        <p:spPr>
          <a:xfrm>
            <a:off x="619760" y="1087119"/>
            <a:ext cx="11003280" cy="3535681"/>
          </a:xfrm>
          <a:prstGeom prst="rect">
            <a:avLst/>
          </a:prstGeom>
        </p:spPr>
      </p:pic>
    </p:spTree>
    <p:extLst>
      <p:ext uri="{BB962C8B-B14F-4D97-AF65-F5344CB8AC3E}">
        <p14:creationId xmlns:p14="http://schemas.microsoft.com/office/powerpoint/2010/main" val="96646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30494" t="31229" r="29979" b="56612"/>
          <a:stretch/>
        </p:blipFill>
        <p:spPr>
          <a:xfrm>
            <a:off x="-3730" y="1481959"/>
            <a:ext cx="12118539" cy="2104521"/>
          </a:xfrm>
          <a:prstGeom prst="rect">
            <a:avLst/>
          </a:prstGeom>
        </p:spPr>
      </p:pic>
    </p:spTree>
    <p:extLst>
      <p:ext uri="{BB962C8B-B14F-4D97-AF65-F5344CB8AC3E}">
        <p14:creationId xmlns:p14="http://schemas.microsoft.com/office/powerpoint/2010/main" val="366384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15333" t="57771" r="16095" b="20794"/>
          <a:stretch/>
        </p:blipFill>
        <p:spPr>
          <a:xfrm>
            <a:off x="614680" y="0"/>
            <a:ext cx="10972800" cy="2143760"/>
          </a:xfrm>
          <a:prstGeom prst="rect">
            <a:avLst/>
          </a:prstGeom>
        </p:spPr>
      </p:pic>
      <p:pic>
        <p:nvPicPr>
          <p:cNvPr id="3" name="Picture 2"/>
          <p:cNvPicPr>
            <a:picLocks noChangeAspect="1"/>
          </p:cNvPicPr>
          <p:nvPr/>
        </p:nvPicPr>
        <p:blipFill rotWithShape="1">
          <a:blip r:embed="rId6"/>
          <a:srcRect l="14127" t="38673" r="15588" b="30342"/>
          <a:stretch/>
        </p:blipFill>
        <p:spPr>
          <a:xfrm>
            <a:off x="477520" y="2571750"/>
            <a:ext cx="11247120" cy="3098800"/>
          </a:xfrm>
          <a:prstGeom prst="rect">
            <a:avLst/>
          </a:prstGeom>
        </p:spPr>
      </p:pic>
    </p:spTree>
    <p:extLst>
      <p:ext uri="{BB962C8B-B14F-4D97-AF65-F5344CB8AC3E}">
        <p14:creationId xmlns:p14="http://schemas.microsoft.com/office/powerpoint/2010/main" val="31280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12" name="Picture 11">
            <a:extLst>
              <a:ext uri="{FF2B5EF4-FFF2-40B4-BE49-F238E27FC236}">
                <a16:creationId xmlns:a16="http://schemas.microsoft.com/office/drawing/2014/main" id="{1B49844D-30F2-2A43-A462-5C124BF8E8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174" y="3181657"/>
            <a:ext cx="2723575" cy="2335477"/>
          </a:xfrm>
          <a:prstGeom prst="rect">
            <a:avLst/>
          </a:prstGeom>
        </p:spPr>
      </p:pic>
    </p:spTree>
    <p:extLst>
      <p:ext uri="{BB962C8B-B14F-4D97-AF65-F5344CB8AC3E}">
        <p14:creationId xmlns:p14="http://schemas.microsoft.com/office/powerpoint/2010/main" val="354565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193</Words>
  <Application>Microsoft Office PowerPoint</Application>
  <PresentationFormat>Widescreen</PresentationFormat>
  <Paragraphs>16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107</cp:revision>
  <cp:lastPrinted>2020-09-28T15:05:42Z</cp:lastPrinted>
  <dcterms:created xsi:type="dcterms:W3CDTF">2020-07-06T17:50:26Z</dcterms:created>
  <dcterms:modified xsi:type="dcterms:W3CDTF">2021-08-25T13:34:01Z</dcterms:modified>
</cp:coreProperties>
</file>