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79" r:id="rId4"/>
    <p:sldId id="26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5520"/>
    <a:srgbClr val="1AA6DF"/>
    <a:srgbClr val="0066A8"/>
    <a:srgbClr val="AA6728"/>
    <a:srgbClr val="924115"/>
    <a:srgbClr val="DE9028"/>
    <a:srgbClr val="679B41"/>
    <a:srgbClr val="316821"/>
    <a:srgbClr val="679BA5"/>
    <a:srgbClr val="00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84EB2E-9903-4A56-814D-AF2397B280DE}" v="2" dt="2021-02-18T19:43:14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69796" autoAdjust="0"/>
  </p:normalViewPr>
  <p:slideViewPr>
    <p:cSldViewPr snapToGrid="0">
      <p:cViewPr varScale="1">
        <p:scale>
          <a:sx n="87" d="100"/>
          <a:sy n="87" d="100"/>
        </p:scale>
        <p:origin x="84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95"/>
    </p:cViewPr>
  </p:sorterViewPr>
  <p:notesViewPr>
    <p:cSldViewPr snapToGrid="0">
      <p:cViewPr varScale="1">
        <p:scale>
          <a:sx n="90" d="100"/>
          <a:sy n="90" d="100"/>
        </p:scale>
        <p:origin x="304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240C3-4A34-4640-B6F6-00E8B4744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59A8-74EB-440B-8DD8-76C996661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436472-7FC8-4193-82A0-C65DC4EA1699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532CF-3B20-4A6D-91BE-AC7470A4D0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5DEA9-B4BB-460F-B81F-34804A14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23F80E-613E-4926-9675-E763F36F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0BB7ED-2B47-48A0-9AAE-3F1A8477DEE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FDED88-3499-4A23-A3E7-8403DDEE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ED88-3499-4A23-A3E7-8403DDEE6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students log into OKCareerGuide.org and open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for Work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menu and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 a Sample Job Application.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students aware that employers may reject incomplete applications. They also need to be aware that a lot of one-line applications use a system that looks for key words that match the actual job description.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ED88-3499-4A23-A3E7-8403DDEE69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empty job application form and template to each student, along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Tips for Completing an Application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Compare the online application with the paper application.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differences?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ED88-3499-4A23-A3E7-8403DDEE69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DED88-3499-4A23-A3E7-8403DDEE69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20A82-3756-4DBE-969B-2BAFCB84C32E}"/>
              </a:ext>
            </a:extLst>
          </p:cNvPr>
          <p:cNvSpPr/>
          <p:nvPr userDrawn="1"/>
        </p:nvSpPr>
        <p:spPr>
          <a:xfrm>
            <a:off x="0" y="0"/>
            <a:ext cx="12192000" cy="881064"/>
          </a:xfrm>
          <a:prstGeom prst="rect">
            <a:avLst/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9053A-30A4-439C-83FB-897660F8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11BA9-0CDB-4FCB-8749-CAB20B09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995D-35D3-412E-A0EB-229F6F3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2E6D-2EDE-4638-B5F3-EAE7A8E6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B45E-31B2-498D-A38C-941A2533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6A3A30BE-D9CE-4652-8176-E064AE10BA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41057"/>
            <a:ext cx="3531010" cy="1211334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09F019-1EF3-41D2-9798-EC95EA3F7F8B}"/>
              </a:ext>
            </a:extLst>
          </p:cNvPr>
          <p:cNvSpPr/>
          <p:nvPr userDrawn="1"/>
        </p:nvSpPr>
        <p:spPr>
          <a:xfrm rot="10800000">
            <a:off x="9525" y="0"/>
            <a:ext cx="1143000" cy="881064"/>
          </a:xfrm>
          <a:prstGeom prst="triangle">
            <a:avLst>
              <a:gd name="adj" fmla="val 51399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0EB1B1-0323-498C-B113-BBEB11D8AEEF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1F40BAB-710E-472B-AAE5-3512347DF4B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5B4C6-ADD2-420C-B166-25CBF223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CFD-6323-4244-9481-889D1722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07D6-FA56-442D-AAAE-E794C8D6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5043F-31C9-4DD9-9AC9-79C43869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4BE9-DE9B-47EC-90DB-D8B8BCB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2F56D-BA5A-454B-8E46-FE1FD593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BCDD844-4BDB-4BB4-94FC-46F11F57E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F83565-AC13-4689-87CD-5359AF5396B8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305CF96-0131-4FE3-842F-1382CD4EE40E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A614A-F2DE-4C29-B2EA-759C095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3314-E9A2-4123-872D-9A870F79A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94FA-4650-4D2A-A572-EB7B644E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DEAA-849E-4F36-9213-80063747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D784-90F8-44E6-BA08-3AD085DB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2FC4-41B0-4AFD-9CF7-7471FF39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B8D95B-DFBC-4F18-972B-DCB01FF37D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62D-8ED6-4D1A-A863-4F92915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E6371-8C9F-4C89-B781-79BC7135D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07D8-8370-4A52-B0C7-7C816564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50E87-CDFF-460F-B317-4D0A1B67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431C-85A5-4B9F-B314-B79C045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0D2DF-4D7B-46EB-BA00-3B430FB4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2E2C1-B9EB-479B-AACF-DF9B31AB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917B-7D9E-49AA-A4A2-74BF61C8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4D3D-1B39-4B00-8592-76A2AA7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54B4-AB1A-4184-BFA6-7348BEB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66A8"/>
              </a:buClr>
              <a:buFont typeface="Arial" panose="020B0604020202020204" pitchFamily="34" charset="0"/>
              <a:buChar char="&gt;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66A8"/>
              </a:buClr>
              <a:buSzPct val="12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0066A8"/>
              </a:buClr>
              <a:buFont typeface="Wingdings" panose="05000000000000000000" pitchFamily="2" charset="2"/>
              <a:buChar char="ü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57350" indent="-285750">
              <a:buClr>
                <a:srgbClr val="0066A8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66A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A22C6E59-57E0-4A54-B601-54BCABB13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A3DEC58-DD0D-489E-89D7-48B520FAF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502"/>
            <a:ext cx="1790700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A77D3D-EB6C-470B-88D7-E88D973FCE77}"/>
              </a:ext>
            </a:extLst>
          </p:cNvPr>
          <p:cNvSpPr/>
          <p:nvPr userDrawn="1"/>
        </p:nvSpPr>
        <p:spPr>
          <a:xfrm>
            <a:off x="-3" y="6176964"/>
            <a:ext cx="12192003" cy="681036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00E5B01-C69C-4201-9620-A4CEFAA25C48}"/>
              </a:ext>
            </a:extLst>
          </p:cNvPr>
          <p:cNvSpPr/>
          <p:nvPr userDrawn="1"/>
        </p:nvSpPr>
        <p:spPr>
          <a:xfrm rot="5400000">
            <a:off x="-75805" y="6262289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64E26A8A-3861-44FA-9F25-5209F3A55E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8BE7-7E0D-4FE6-9A09-A01974DE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7E38-21AB-44A5-933E-BBDB29530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190048"/>
            <a:ext cx="10515600" cy="1058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98DB-E2E2-4621-86F0-491A9102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FA3-C11C-4784-B241-ED40C58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06F7-64FC-4E16-A6F2-A838E8C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76BB167-5223-4787-9D40-C427FEF4A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69" y="0"/>
            <a:ext cx="3338561" cy="1368565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8853A46-355B-43D4-AC0B-EC581D0547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AE6B6-E4D9-430F-A1A6-2FD90BB2AEA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FE54030-734F-4867-A425-FD781025C88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DD910D-BE99-49D0-8285-41FF41AE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C7A0-022A-4F99-A0C2-33276644F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B2EE-35C0-4F6A-9A88-19585A48B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C444E-BC3C-48DD-B0EE-5AD82E9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A159-06B3-45AE-B20D-1B94E9EA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C28A2-40C2-45AC-8284-24CC7B83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7921164-5862-485A-98FF-85D0E3155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3FAD79-29E3-4606-991C-B67D06E2C72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1A0194A-5D0E-40C4-AB4F-F7E74CABE9F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54EA-2EC4-4F72-973B-F9628F6B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874CF-1970-4A3C-8FE6-7A04D221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8CE7-604B-4F86-9B5D-3FAA0781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7FC8D-397D-4F30-A188-8C060553C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399E2-8ED9-413C-8F81-E15355195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79164-105F-4A8D-9C1C-9C575EFE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5673-20F2-4420-9492-E849EF41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BC90F-0DC6-446A-A477-E6BFD973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2359358-A04A-41A6-BB3E-72D0DCDBD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9351E6-0B77-487D-AF4C-37DD96BAC2D9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7CFE111-BCB3-481A-85D0-0F57E88EBC2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E492-D277-4B57-B7FD-702527F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0850-9FFE-4966-BD90-DB06F785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9B77C-9C12-494F-A87E-7517CB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AC97F-B8D0-4433-B69C-3E0C16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A5EAC9B-387B-4DD3-9C4A-E3BF2B9AAA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B933FC99-1097-4018-8B3C-56B4DCF0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06" y="0"/>
            <a:ext cx="1944793" cy="68579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560B2B0-E84F-48DB-B6CA-EE6B1DD34A63}"/>
              </a:ext>
            </a:extLst>
          </p:cNvPr>
          <p:cNvSpPr/>
          <p:nvPr userDrawn="1"/>
        </p:nvSpPr>
        <p:spPr>
          <a:xfrm rot="16200000">
            <a:off x="7790603" y="2456602"/>
            <a:ext cx="6857999" cy="1944792"/>
          </a:xfrm>
          <a:prstGeom prst="triangle">
            <a:avLst>
              <a:gd name="adj" fmla="val 49722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8E82A-DEDB-4F57-9C56-785DF1FE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110C-DA35-4E5E-AB88-5914338F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F4E9-9671-423F-B6BB-F2C0642C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34D-C731-4501-A5C8-C610FB6C1A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415B-A953-4A00-BD68-FCEAD64EE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57A3-55CA-430A-9473-9543328A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2" r:id="rId5"/>
    <p:sldLayoutId id="2147483653" r:id="rId6"/>
    <p:sldLayoutId id="2147483654" r:id="rId7"/>
    <p:sldLayoutId id="2147483655" r:id="rId8"/>
    <p:sldLayoutId id="2147483666" r:id="rId9"/>
    <p:sldLayoutId id="2147483667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A8"/>
        </a:buClr>
        <a:buFont typeface="Arial" panose="020B0604020202020204" pitchFamily="34" charset="0"/>
        <a:buChar char="&gt;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ü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6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F1F35A-387C-49C4-A820-1FBA72A74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Your Path to Your Future</a:t>
            </a:r>
          </a:p>
          <a:p>
            <a:r>
              <a:rPr lang="en-US" sz="3600" dirty="0"/>
              <a:t>Lesson Nine</a:t>
            </a:r>
          </a:p>
          <a:p>
            <a:r>
              <a:rPr lang="en-US" sz="3600" dirty="0"/>
              <a:t>Successful Applications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013"/>
            <a:ext cx="2420983" cy="915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5924550"/>
            <a:ext cx="4857750" cy="933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E278A9-0B3B-AA47-BC22-60F0CA2BD2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212" y="881742"/>
            <a:ext cx="2723575" cy="23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7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013"/>
            <a:ext cx="2420983" cy="915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5924550"/>
            <a:ext cx="4857750" cy="933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212" t="15831" r="26850" b="20051"/>
          <a:stretch/>
        </p:blipFill>
        <p:spPr>
          <a:xfrm>
            <a:off x="1066798" y="132153"/>
            <a:ext cx="9964617" cy="57923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64123" y="4314092"/>
            <a:ext cx="902675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3376246" y="4618892"/>
            <a:ext cx="1148862" cy="31652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9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013"/>
            <a:ext cx="2420983" cy="915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5924550"/>
            <a:ext cx="4857750" cy="933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432" t="14073" r="5678" b="7861"/>
          <a:stretch/>
        </p:blipFill>
        <p:spPr>
          <a:xfrm>
            <a:off x="633046" y="0"/>
            <a:ext cx="1091505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013"/>
            <a:ext cx="2420983" cy="915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5924550"/>
            <a:ext cx="4857750" cy="933450"/>
          </a:xfrm>
          <a:prstGeom prst="rect">
            <a:avLst/>
          </a:prstGeom>
        </p:spPr>
      </p:pic>
      <p:sp>
        <p:nvSpPr>
          <p:cNvPr id="2" name="AutoShape 2" descr="Kuder - Home | Facebook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7132" y="3374009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46" y="0"/>
            <a:ext cx="3038954" cy="1710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53962" cy="2704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537" y="0"/>
            <a:ext cx="5753100" cy="534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20B11CA-6515-A740-B1A7-06783ED9E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4" y="3181657"/>
            <a:ext cx="2723575" cy="23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5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108</Words>
  <Application>Microsoft Macintosh PowerPoint</Application>
  <PresentationFormat>Widescreen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Cooper</dc:creator>
  <cp:lastModifiedBy>Marissa Villones</cp:lastModifiedBy>
  <cp:revision>112</cp:revision>
  <cp:lastPrinted>2020-09-28T15:05:42Z</cp:lastPrinted>
  <dcterms:created xsi:type="dcterms:W3CDTF">2020-07-06T17:50:26Z</dcterms:created>
  <dcterms:modified xsi:type="dcterms:W3CDTF">2021-08-25T15:12:42Z</dcterms:modified>
</cp:coreProperties>
</file>