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703" r:id="rId5"/>
    <p:sldMasterId id="2147483713" r:id="rId6"/>
    <p:sldMasterId id="2147483725" r:id="rId7"/>
    <p:sldMasterId id="2147483735" r:id="rId8"/>
    <p:sldMasterId id="2147483747" r:id="rId9"/>
    <p:sldMasterId id="2147483798" r:id="rId10"/>
    <p:sldMasterId id="2147483836" r:id="rId11"/>
    <p:sldMasterId id="2147483862" r:id="rId12"/>
    <p:sldMasterId id="2147483884" r:id="rId13"/>
    <p:sldMasterId id="2147484035" r:id="rId14"/>
  </p:sldMasterIdLst>
  <p:notesMasterIdLst>
    <p:notesMasterId r:id="rId62"/>
  </p:notesMasterIdLst>
  <p:handoutMasterIdLst>
    <p:handoutMasterId r:id="rId63"/>
  </p:handoutMasterIdLst>
  <p:sldIdLst>
    <p:sldId id="290" r:id="rId15"/>
    <p:sldId id="306" r:id="rId16"/>
    <p:sldId id="330" r:id="rId17"/>
    <p:sldId id="341" r:id="rId18"/>
    <p:sldId id="342" r:id="rId19"/>
    <p:sldId id="343" r:id="rId20"/>
    <p:sldId id="303" r:id="rId21"/>
    <p:sldId id="331" r:id="rId22"/>
    <p:sldId id="332" r:id="rId23"/>
    <p:sldId id="333" r:id="rId24"/>
    <p:sldId id="334" r:id="rId25"/>
    <p:sldId id="335" r:id="rId26"/>
    <p:sldId id="263" r:id="rId27"/>
    <p:sldId id="336" r:id="rId28"/>
    <p:sldId id="325" r:id="rId29"/>
    <p:sldId id="326" r:id="rId30"/>
    <p:sldId id="264" r:id="rId31"/>
    <p:sldId id="291" r:id="rId32"/>
    <p:sldId id="298" r:id="rId33"/>
    <p:sldId id="257" r:id="rId34"/>
    <p:sldId id="266" r:id="rId35"/>
    <p:sldId id="267" r:id="rId36"/>
    <p:sldId id="320" r:id="rId37"/>
    <p:sldId id="269" r:id="rId38"/>
    <p:sldId id="322" r:id="rId39"/>
    <p:sldId id="281" r:id="rId40"/>
    <p:sldId id="337" r:id="rId41"/>
    <p:sldId id="315" r:id="rId42"/>
    <p:sldId id="338" r:id="rId43"/>
    <p:sldId id="339" r:id="rId44"/>
    <p:sldId id="346" r:id="rId45"/>
    <p:sldId id="288" r:id="rId46"/>
    <p:sldId id="286" r:id="rId47"/>
    <p:sldId id="317" r:id="rId48"/>
    <p:sldId id="285" r:id="rId49"/>
    <p:sldId id="271" r:id="rId50"/>
    <p:sldId id="272" r:id="rId51"/>
    <p:sldId id="323" r:id="rId52"/>
    <p:sldId id="273" r:id="rId53"/>
    <p:sldId id="274" r:id="rId54"/>
    <p:sldId id="280" r:id="rId55"/>
    <p:sldId id="328" r:id="rId56"/>
    <p:sldId id="293" r:id="rId57"/>
    <p:sldId id="308" r:id="rId58"/>
    <p:sldId id="345" r:id="rId59"/>
    <p:sldId id="329" r:id="rId60"/>
    <p:sldId id="324" r:id="rId61"/>
  </p:sldIdLst>
  <p:sldSz cx="9144000" cy="6858000" type="screen4x3"/>
  <p:notesSz cx="6954838"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C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5E9662-CDC6-4313-9E63-52EE32F1D5BF}" v="811" dt="2023-07-31T13:34:46.60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32" autoAdjust="0"/>
    <p:restoredTop sz="94876" autoAdjust="0"/>
  </p:normalViewPr>
  <p:slideViewPr>
    <p:cSldViewPr>
      <p:cViewPr varScale="1">
        <p:scale>
          <a:sx n="61" d="100"/>
          <a:sy n="61" d="100"/>
        </p:scale>
        <p:origin x="90" y="240"/>
      </p:cViewPr>
      <p:guideLst>
        <p:guide orient="horz" pos="2880"/>
        <p:guide pos="216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7784"/>
    </p:cViewPr>
  </p:sorterViewPr>
  <p:notesViewPr>
    <p:cSldViewPr>
      <p:cViewPr varScale="1">
        <p:scale>
          <a:sx n="134" d="100"/>
          <a:sy n="134" d="100"/>
        </p:scale>
        <p:origin x="2560"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ette Blevins" userId="2bf1f523-4bcc-4917-99e6-af8f8209a380" providerId="ADAL" clId="{A45E9662-CDC6-4313-9E63-52EE32F1D5BF}"/>
    <pc:docChg chg="undo custSel addSld delSld modSld sldOrd modNotesMaster">
      <pc:chgData name="Jeanette Blevins" userId="2bf1f523-4bcc-4917-99e6-af8f8209a380" providerId="ADAL" clId="{A45E9662-CDC6-4313-9E63-52EE32F1D5BF}" dt="2023-07-31T13:34:58.577" v="3790" actId="478"/>
      <pc:docMkLst>
        <pc:docMk/>
      </pc:docMkLst>
      <pc:sldChg chg="modSp mod">
        <pc:chgData name="Jeanette Blevins" userId="2bf1f523-4bcc-4917-99e6-af8f8209a380" providerId="ADAL" clId="{A45E9662-CDC6-4313-9E63-52EE32F1D5BF}" dt="2023-07-24T16:05:04.667" v="545" actId="20577"/>
        <pc:sldMkLst>
          <pc:docMk/>
          <pc:sldMk cId="4147566659" sldId="264"/>
        </pc:sldMkLst>
        <pc:spChg chg="mod">
          <ac:chgData name="Jeanette Blevins" userId="2bf1f523-4bcc-4917-99e6-af8f8209a380" providerId="ADAL" clId="{A45E9662-CDC6-4313-9E63-52EE32F1D5BF}" dt="2023-07-24T16:05:04.667" v="545" actId="20577"/>
          <ac:spMkLst>
            <pc:docMk/>
            <pc:sldMk cId="4147566659" sldId="264"/>
            <ac:spMk id="3" creationId="{00000000-0000-0000-0000-000000000000}"/>
          </ac:spMkLst>
        </pc:spChg>
      </pc:sldChg>
      <pc:sldChg chg="modSp mod">
        <pc:chgData name="Jeanette Blevins" userId="2bf1f523-4bcc-4917-99e6-af8f8209a380" providerId="ADAL" clId="{A45E9662-CDC6-4313-9E63-52EE32F1D5BF}" dt="2023-07-27T12:36:53.361" v="1866"/>
        <pc:sldMkLst>
          <pc:docMk/>
          <pc:sldMk cId="2986154676" sldId="266"/>
        </pc:sldMkLst>
        <pc:spChg chg="mod">
          <ac:chgData name="Jeanette Blevins" userId="2bf1f523-4bcc-4917-99e6-af8f8209a380" providerId="ADAL" clId="{A45E9662-CDC6-4313-9E63-52EE32F1D5BF}" dt="2023-07-27T12:36:53.361" v="1866"/>
          <ac:spMkLst>
            <pc:docMk/>
            <pc:sldMk cId="2986154676" sldId="266"/>
            <ac:spMk id="3" creationId="{00000000-0000-0000-0000-000000000000}"/>
          </ac:spMkLst>
        </pc:spChg>
        <pc:picChg chg="mod">
          <ac:chgData name="Jeanette Blevins" userId="2bf1f523-4bcc-4917-99e6-af8f8209a380" providerId="ADAL" clId="{A45E9662-CDC6-4313-9E63-52EE32F1D5BF}" dt="2023-07-27T12:35:55.955" v="1787" actId="1076"/>
          <ac:picMkLst>
            <pc:docMk/>
            <pc:sldMk cId="2986154676" sldId="266"/>
            <ac:picMk id="5" creationId="{00000000-0000-0000-0000-000000000000}"/>
          </ac:picMkLst>
        </pc:picChg>
      </pc:sldChg>
      <pc:sldChg chg="modSp mod">
        <pc:chgData name="Jeanette Blevins" userId="2bf1f523-4bcc-4917-99e6-af8f8209a380" providerId="ADAL" clId="{A45E9662-CDC6-4313-9E63-52EE32F1D5BF}" dt="2023-07-31T12:14:30.904" v="3481" actId="20577"/>
        <pc:sldMkLst>
          <pc:docMk/>
          <pc:sldMk cId="4003887768" sldId="272"/>
        </pc:sldMkLst>
        <pc:spChg chg="mod">
          <ac:chgData name="Jeanette Blevins" userId="2bf1f523-4bcc-4917-99e6-af8f8209a380" providerId="ADAL" clId="{A45E9662-CDC6-4313-9E63-52EE32F1D5BF}" dt="2023-07-24T16:37:07.592" v="1060" actId="20577"/>
          <ac:spMkLst>
            <pc:docMk/>
            <pc:sldMk cId="4003887768" sldId="272"/>
            <ac:spMk id="2" creationId="{00000000-0000-0000-0000-000000000000}"/>
          </ac:spMkLst>
        </pc:spChg>
        <pc:spChg chg="mod">
          <ac:chgData name="Jeanette Blevins" userId="2bf1f523-4bcc-4917-99e6-af8f8209a380" providerId="ADAL" clId="{A45E9662-CDC6-4313-9E63-52EE32F1D5BF}" dt="2023-07-24T16:52:25.459" v="1408" actId="20577"/>
          <ac:spMkLst>
            <pc:docMk/>
            <pc:sldMk cId="4003887768" sldId="272"/>
            <ac:spMk id="3" creationId="{00000000-0000-0000-0000-000000000000}"/>
          </ac:spMkLst>
        </pc:spChg>
        <pc:spChg chg="mod">
          <ac:chgData name="Jeanette Blevins" userId="2bf1f523-4bcc-4917-99e6-af8f8209a380" providerId="ADAL" clId="{A45E9662-CDC6-4313-9E63-52EE32F1D5BF}" dt="2023-07-31T12:14:30.904" v="3481" actId="20577"/>
          <ac:spMkLst>
            <pc:docMk/>
            <pc:sldMk cId="4003887768" sldId="272"/>
            <ac:spMk id="6" creationId="{00000000-0000-0000-0000-000000000000}"/>
          </ac:spMkLst>
        </pc:spChg>
      </pc:sldChg>
      <pc:sldChg chg="modSp mod">
        <pc:chgData name="Jeanette Blevins" userId="2bf1f523-4bcc-4917-99e6-af8f8209a380" providerId="ADAL" clId="{A45E9662-CDC6-4313-9E63-52EE32F1D5BF}" dt="2023-07-31T12:15:26.041" v="3518" actId="20577"/>
        <pc:sldMkLst>
          <pc:docMk/>
          <pc:sldMk cId="2778069043" sldId="273"/>
        </pc:sldMkLst>
        <pc:spChg chg="mod">
          <ac:chgData name="Jeanette Blevins" userId="2bf1f523-4bcc-4917-99e6-af8f8209a380" providerId="ADAL" clId="{A45E9662-CDC6-4313-9E63-52EE32F1D5BF}" dt="2023-07-31T12:15:03.783" v="3513" actId="20577"/>
          <ac:spMkLst>
            <pc:docMk/>
            <pc:sldMk cId="2778069043" sldId="273"/>
            <ac:spMk id="3" creationId="{00000000-0000-0000-0000-000000000000}"/>
          </ac:spMkLst>
        </pc:spChg>
        <pc:spChg chg="mod">
          <ac:chgData name="Jeanette Blevins" userId="2bf1f523-4bcc-4917-99e6-af8f8209a380" providerId="ADAL" clId="{A45E9662-CDC6-4313-9E63-52EE32F1D5BF}" dt="2023-07-31T12:15:26.041" v="3518" actId="20577"/>
          <ac:spMkLst>
            <pc:docMk/>
            <pc:sldMk cId="2778069043" sldId="273"/>
            <ac:spMk id="5" creationId="{00000000-0000-0000-0000-000000000000}"/>
          </ac:spMkLst>
        </pc:spChg>
        <pc:spChg chg="mod">
          <ac:chgData name="Jeanette Blevins" userId="2bf1f523-4bcc-4917-99e6-af8f8209a380" providerId="ADAL" clId="{A45E9662-CDC6-4313-9E63-52EE32F1D5BF}" dt="2023-07-24T16:56:13.679" v="1503" actId="20577"/>
          <ac:spMkLst>
            <pc:docMk/>
            <pc:sldMk cId="2778069043" sldId="273"/>
            <ac:spMk id="6" creationId="{00000000-0000-0000-0000-000000000000}"/>
          </ac:spMkLst>
        </pc:spChg>
        <pc:spChg chg="mod">
          <ac:chgData name="Jeanette Blevins" userId="2bf1f523-4bcc-4917-99e6-af8f8209a380" providerId="ADAL" clId="{A45E9662-CDC6-4313-9E63-52EE32F1D5BF}" dt="2023-07-31T12:15:19.704" v="3515" actId="20577"/>
          <ac:spMkLst>
            <pc:docMk/>
            <pc:sldMk cId="2778069043" sldId="273"/>
            <ac:spMk id="7" creationId="{00000000-0000-0000-0000-000000000000}"/>
          </ac:spMkLst>
        </pc:spChg>
      </pc:sldChg>
      <pc:sldChg chg="modSp mod">
        <pc:chgData name="Jeanette Blevins" userId="2bf1f523-4bcc-4917-99e6-af8f8209a380" providerId="ADAL" clId="{A45E9662-CDC6-4313-9E63-52EE32F1D5BF}" dt="2023-07-27T15:24:55.652" v="3386" actId="20577"/>
        <pc:sldMkLst>
          <pc:docMk/>
          <pc:sldMk cId="1145213308" sldId="274"/>
        </pc:sldMkLst>
        <pc:spChg chg="mod">
          <ac:chgData name="Jeanette Blevins" userId="2bf1f523-4bcc-4917-99e6-af8f8209a380" providerId="ADAL" clId="{A45E9662-CDC6-4313-9E63-52EE32F1D5BF}" dt="2023-07-27T15:24:55.652" v="3386" actId="20577"/>
          <ac:spMkLst>
            <pc:docMk/>
            <pc:sldMk cId="1145213308" sldId="274"/>
            <ac:spMk id="6" creationId="{00000000-0000-0000-0000-000000000000}"/>
          </ac:spMkLst>
        </pc:spChg>
      </pc:sldChg>
      <pc:sldChg chg="addSp delSp modSp mod delAnim modAnim">
        <pc:chgData name="Jeanette Blevins" userId="2bf1f523-4bcc-4917-99e6-af8f8209a380" providerId="ADAL" clId="{A45E9662-CDC6-4313-9E63-52EE32F1D5BF}" dt="2023-07-31T12:21:21.922" v="3664" actId="20577"/>
        <pc:sldMkLst>
          <pc:docMk/>
          <pc:sldMk cId="3530879073" sldId="280"/>
        </pc:sldMkLst>
        <pc:spChg chg="add mod">
          <ac:chgData name="Jeanette Blevins" userId="2bf1f523-4bcc-4917-99e6-af8f8209a380" providerId="ADAL" clId="{A45E9662-CDC6-4313-9E63-52EE32F1D5BF}" dt="2023-07-31T12:20:34.210" v="3639" actId="20577"/>
          <ac:spMkLst>
            <pc:docMk/>
            <pc:sldMk cId="3530879073" sldId="280"/>
            <ac:spMk id="3" creationId="{6B13AD61-B751-4F89-9B8D-8177F5268C16}"/>
          </ac:spMkLst>
        </pc:spChg>
        <pc:spChg chg="mod">
          <ac:chgData name="Jeanette Blevins" userId="2bf1f523-4bcc-4917-99e6-af8f8209a380" providerId="ADAL" clId="{A45E9662-CDC6-4313-9E63-52EE32F1D5BF}" dt="2023-07-31T12:19:47.008" v="3631" actId="20577"/>
          <ac:spMkLst>
            <pc:docMk/>
            <pc:sldMk cId="3530879073" sldId="280"/>
            <ac:spMk id="5" creationId="{00000000-0000-0000-0000-000000000000}"/>
          </ac:spMkLst>
        </pc:spChg>
        <pc:spChg chg="add mod">
          <ac:chgData name="Jeanette Blevins" userId="2bf1f523-4bcc-4917-99e6-af8f8209a380" providerId="ADAL" clId="{A45E9662-CDC6-4313-9E63-52EE32F1D5BF}" dt="2023-07-31T12:21:21.922" v="3664" actId="20577"/>
          <ac:spMkLst>
            <pc:docMk/>
            <pc:sldMk cId="3530879073" sldId="280"/>
            <ac:spMk id="9" creationId="{969BEA6A-5B03-4344-9C0D-8AB231162058}"/>
          </ac:spMkLst>
        </pc:spChg>
        <pc:spChg chg="del mod">
          <ac:chgData name="Jeanette Blevins" userId="2bf1f523-4bcc-4917-99e6-af8f8209a380" providerId="ADAL" clId="{A45E9662-CDC6-4313-9E63-52EE32F1D5BF}" dt="2023-07-27T14:17:49.105" v="1946"/>
          <ac:spMkLst>
            <pc:docMk/>
            <pc:sldMk cId="3530879073" sldId="280"/>
            <ac:spMk id="10" creationId="{00000000-0000-0000-0000-000000000000}"/>
          </ac:spMkLst>
        </pc:spChg>
        <pc:spChg chg="del mod">
          <ac:chgData name="Jeanette Blevins" userId="2bf1f523-4bcc-4917-99e6-af8f8209a380" providerId="ADAL" clId="{A45E9662-CDC6-4313-9E63-52EE32F1D5BF}" dt="2023-07-27T14:17:49.103" v="1944"/>
          <ac:spMkLst>
            <pc:docMk/>
            <pc:sldMk cId="3530879073" sldId="280"/>
            <ac:spMk id="12" creationId="{00000000-0000-0000-0000-000000000000}"/>
          </ac:spMkLst>
        </pc:spChg>
      </pc:sldChg>
      <pc:sldChg chg="del">
        <pc:chgData name="Jeanette Blevins" userId="2bf1f523-4bcc-4917-99e6-af8f8209a380" providerId="ADAL" clId="{A45E9662-CDC6-4313-9E63-52EE32F1D5BF}" dt="2023-07-24T18:01:20.344" v="1504" actId="47"/>
        <pc:sldMkLst>
          <pc:docMk/>
          <pc:sldMk cId="1870836682" sldId="284"/>
        </pc:sldMkLst>
      </pc:sldChg>
      <pc:sldChg chg="modSp mod">
        <pc:chgData name="Jeanette Blevins" userId="2bf1f523-4bcc-4917-99e6-af8f8209a380" providerId="ADAL" clId="{A45E9662-CDC6-4313-9E63-52EE32F1D5BF}" dt="2023-07-27T14:22:03.341" v="1991" actId="14100"/>
        <pc:sldMkLst>
          <pc:docMk/>
          <pc:sldMk cId="984222335" sldId="285"/>
        </pc:sldMkLst>
        <pc:graphicFrameChg chg="mod modGraphic">
          <ac:chgData name="Jeanette Blevins" userId="2bf1f523-4bcc-4917-99e6-af8f8209a380" providerId="ADAL" clId="{A45E9662-CDC6-4313-9E63-52EE32F1D5BF}" dt="2023-07-27T14:22:03.341" v="1991" actId="14100"/>
          <ac:graphicFrameMkLst>
            <pc:docMk/>
            <pc:sldMk cId="984222335" sldId="285"/>
            <ac:graphicFrameMk id="2" creationId="{00000000-0000-0000-0000-000000000000}"/>
          </ac:graphicFrameMkLst>
        </pc:graphicFrameChg>
      </pc:sldChg>
      <pc:sldChg chg="modSp mod modAnim">
        <pc:chgData name="Jeanette Blevins" userId="2bf1f523-4bcc-4917-99e6-af8f8209a380" providerId="ADAL" clId="{A45E9662-CDC6-4313-9E63-52EE32F1D5BF}" dt="2023-07-25T19:50:29.739" v="1753" actId="1076"/>
        <pc:sldMkLst>
          <pc:docMk/>
          <pc:sldMk cId="2264609083" sldId="286"/>
        </pc:sldMkLst>
        <pc:spChg chg="mod">
          <ac:chgData name="Jeanette Blevins" userId="2bf1f523-4bcc-4917-99e6-af8f8209a380" providerId="ADAL" clId="{A45E9662-CDC6-4313-9E63-52EE32F1D5BF}" dt="2023-07-25T19:50:29.739" v="1753" actId="1076"/>
          <ac:spMkLst>
            <pc:docMk/>
            <pc:sldMk cId="2264609083" sldId="286"/>
            <ac:spMk id="2" creationId="{00000000-0000-0000-0000-000000000000}"/>
          </ac:spMkLst>
        </pc:spChg>
      </pc:sldChg>
      <pc:sldChg chg="delSp mod">
        <pc:chgData name="Jeanette Blevins" userId="2bf1f523-4bcc-4917-99e6-af8f8209a380" providerId="ADAL" clId="{A45E9662-CDC6-4313-9E63-52EE32F1D5BF}" dt="2023-07-27T14:43:03.680" v="2330" actId="478"/>
        <pc:sldMkLst>
          <pc:docMk/>
          <pc:sldMk cId="2988265853" sldId="290"/>
        </pc:sldMkLst>
        <pc:picChg chg="del">
          <ac:chgData name="Jeanette Blevins" userId="2bf1f523-4bcc-4917-99e6-af8f8209a380" providerId="ADAL" clId="{A45E9662-CDC6-4313-9E63-52EE32F1D5BF}" dt="2023-07-27T14:43:03.680" v="2330" actId="478"/>
          <ac:picMkLst>
            <pc:docMk/>
            <pc:sldMk cId="2988265853" sldId="290"/>
            <ac:picMk id="6" creationId="{64339BB5-D637-4F47-8BDB-C08E6108C5B3}"/>
          </ac:picMkLst>
        </pc:picChg>
      </pc:sldChg>
      <pc:sldChg chg="addSp delSp modSp mod ord setBg">
        <pc:chgData name="Jeanette Blevins" userId="2bf1f523-4bcc-4917-99e6-af8f8209a380" providerId="ADAL" clId="{A45E9662-CDC6-4313-9E63-52EE32F1D5BF}" dt="2023-07-24T21:13:04.801" v="1607"/>
        <pc:sldMkLst>
          <pc:docMk/>
          <pc:sldMk cId="1212771654" sldId="293"/>
        </pc:sldMkLst>
        <pc:spChg chg="add">
          <ac:chgData name="Jeanette Blevins" userId="2bf1f523-4bcc-4917-99e6-af8f8209a380" providerId="ADAL" clId="{A45E9662-CDC6-4313-9E63-52EE32F1D5BF}" dt="2023-07-24T21:05:50.334" v="1597" actId="26606"/>
          <ac:spMkLst>
            <pc:docMk/>
            <pc:sldMk cId="1212771654" sldId="293"/>
            <ac:spMk id="17" creationId="{2453EB82-AA0B-4AB7-BE68-038A30357429}"/>
          </ac:spMkLst>
        </pc:spChg>
        <pc:spChg chg="add">
          <ac:chgData name="Jeanette Blevins" userId="2bf1f523-4bcc-4917-99e6-af8f8209a380" providerId="ADAL" clId="{A45E9662-CDC6-4313-9E63-52EE32F1D5BF}" dt="2023-07-24T21:05:50.334" v="1597" actId="26606"/>
          <ac:spMkLst>
            <pc:docMk/>
            <pc:sldMk cId="1212771654" sldId="293"/>
            <ac:spMk id="19" creationId="{F0F42738-AE74-4433-8657-EDE5C5C61A5F}"/>
          </ac:spMkLst>
        </pc:spChg>
        <pc:grpChg chg="add">
          <ac:chgData name="Jeanette Blevins" userId="2bf1f523-4bcc-4917-99e6-af8f8209a380" providerId="ADAL" clId="{A45E9662-CDC6-4313-9E63-52EE32F1D5BF}" dt="2023-07-24T21:05:50.334" v="1597" actId="26606"/>
          <ac:grpSpMkLst>
            <pc:docMk/>
            <pc:sldMk cId="1212771654" sldId="293"/>
            <ac:grpSpMk id="9" creationId="{6ADA8EC3-01C5-453C-91A6-D01B9E15BF0B}"/>
          </ac:grpSpMkLst>
        </pc:grpChg>
        <pc:picChg chg="del">
          <ac:chgData name="Jeanette Blevins" userId="2bf1f523-4bcc-4917-99e6-af8f8209a380" providerId="ADAL" clId="{A45E9662-CDC6-4313-9E63-52EE32F1D5BF}" dt="2023-07-24T21:05:37.814" v="1594" actId="478"/>
          <ac:picMkLst>
            <pc:docMk/>
            <pc:sldMk cId="1212771654" sldId="293"/>
            <ac:picMk id="2" creationId="{00000000-0000-0000-0000-000000000000}"/>
          </ac:picMkLst>
        </pc:picChg>
        <pc:picChg chg="add mod">
          <ac:chgData name="Jeanette Blevins" userId="2bf1f523-4bcc-4917-99e6-af8f8209a380" providerId="ADAL" clId="{A45E9662-CDC6-4313-9E63-52EE32F1D5BF}" dt="2023-07-24T21:05:50.334" v="1597" actId="26606"/>
          <ac:picMkLst>
            <pc:docMk/>
            <pc:sldMk cId="1212771654" sldId="293"/>
            <ac:picMk id="4" creationId="{10BB39E7-1FF9-4E88-9C2F-2546DCED7DB5}"/>
          </ac:picMkLst>
        </pc:picChg>
      </pc:sldChg>
      <pc:sldChg chg="addSp delSp modSp mod setBg">
        <pc:chgData name="Jeanette Blevins" userId="2bf1f523-4bcc-4917-99e6-af8f8209a380" providerId="ADAL" clId="{A45E9662-CDC6-4313-9E63-52EE32F1D5BF}" dt="2023-07-31T13:28:18.320" v="3780" actId="1076"/>
        <pc:sldMkLst>
          <pc:docMk/>
          <pc:sldMk cId="161995670" sldId="303"/>
        </pc:sldMkLst>
        <pc:spChg chg="add del mod">
          <ac:chgData name="Jeanette Blevins" userId="2bf1f523-4bcc-4917-99e6-af8f8209a380" providerId="ADAL" clId="{A45E9662-CDC6-4313-9E63-52EE32F1D5BF}" dt="2023-07-31T13:27:09.127" v="3773" actId="478"/>
          <ac:spMkLst>
            <pc:docMk/>
            <pc:sldMk cId="161995670" sldId="303"/>
            <ac:spMk id="6" creationId="{D68D6C66-640E-4C2B-A43B-30D45231C05E}"/>
          </ac:spMkLst>
        </pc:spChg>
        <pc:spChg chg="add del">
          <ac:chgData name="Jeanette Blevins" userId="2bf1f523-4bcc-4917-99e6-af8f8209a380" providerId="ADAL" clId="{A45E9662-CDC6-4313-9E63-52EE32F1D5BF}" dt="2023-07-31T13:27:52.595" v="3777" actId="26606"/>
          <ac:spMkLst>
            <pc:docMk/>
            <pc:sldMk cId="161995670" sldId="303"/>
            <ac:spMk id="16" creationId="{7E123AAE-7C5D-4EC5-B570-7141C9405CE2}"/>
          </ac:spMkLst>
        </pc:spChg>
        <pc:spChg chg="add del">
          <ac:chgData name="Jeanette Blevins" userId="2bf1f523-4bcc-4917-99e6-af8f8209a380" providerId="ADAL" clId="{A45E9662-CDC6-4313-9E63-52EE32F1D5BF}" dt="2023-07-31T13:27:52.595" v="3777" actId="26606"/>
          <ac:spMkLst>
            <pc:docMk/>
            <pc:sldMk cId="161995670" sldId="303"/>
            <ac:spMk id="18" creationId="{EBE68FE8-33EE-42EC-8894-049237550257}"/>
          </ac:spMkLst>
        </pc:spChg>
        <pc:grpChg chg="add del">
          <ac:chgData name="Jeanette Blevins" userId="2bf1f523-4bcc-4917-99e6-af8f8209a380" providerId="ADAL" clId="{A45E9662-CDC6-4313-9E63-52EE32F1D5BF}" dt="2023-07-31T13:27:52.595" v="3777" actId="26606"/>
          <ac:grpSpMkLst>
            <pc:docMk/>
            <pc:sldMk cId="161995670" sldId="303"/>
            <ac:grpSpMk id="8" creationId="{089D35B1-0ED5-4358-8CAE-A9E49412AAA1}"/>
          </ac:grpSpMkLst>
        </pc:grpChg>
        <pc:grpChg chg="add">
          <ac:chgData name="Jeanette Blevins" userId="2bf1f523-4bcc-4917-99e6-af8f8209a380" providerId="ADAL" clId="{A45E9662-CDC6-4313-9E63-52EE32F1D5BF}" dt="2023-07-31T13:27:52.608" v="3778" actId="26606"/>
          <ac:grpSpMkLst>
            <pc:docMk/>
            <pc:sldMk cId="161995670" sldId="303"/>
            <ac:grpSpMk id="23" creationId="{6ADA8EC3-01C5-453C-91A6-D01B9E15BF0B}"/>
          </ac:grpSpMkLst>
        </pc:grpChg>
        <pc:grpChg chg="add">
          <ac:chgData name="Jeanette Blevins" userId="2bf1f523-4bcc-4917-99e6-af8f8209a380" providerId="ADAL" clId="{A45E9662-CDC6-4313-9E63-52EE32F1D5BF}" dt="2023-07-31T13:27:52.608" v="3778" actId="26606"/>
          <ac:grpSpMkLst>
            <pc:docMk/>
            <pc:sldMk cId="161995670" sldId="303"/>
            <ac:grpSpMk id="24" creationId="{C2EAC6F4-CC14-4018-8EB7-80E98A20725F}"/>
          </ac:grpSpMkLst>
        </pc:grpChg>
        <pc:picChg chg="add mod modCrop">
          <ac:chgData name="Jeanette Blevins" userId="2bf1f523-4bcc-4917-99e6-af8f8209a380" providerId="ADAL" clId="{A45E9662-CDC6-4313-9E63-52EE32F1D5BF}" dt="2023-07-31T13:28:18.320" v="3780" actId="1076"/>
          <ac:picMkLst>
            <pc:docMk/>
            <pc:sldMk cId="161995670" sldId="303"/>
            <ac:picMk id="3" creationId="{793F5E3E-3FA1-4A5F-BBE2-14958DC5FD68}"/>
          </ac:picMkLst>
        </pc:picChg>
        <pc:picChg chg="del mod">
          <ac:chgData name="Jeanette Blevins" userId="2bf1f523-4bcc-4917-99e6-af8f8209a380" providerId="ADAL" clId="{A45E9662-CDC6-4313-9E63-52EE32F1D5BF}" dt="2023-07-31T13:27:01.803" v="3772" actId="478"/>
          <ac:picMkLst>
            <pc:docMk/>
            <pc:sldMk cId="161995670" sldId="303"/>
            <ac:picMk id="5" creationId="{00000000-0000-0000-0000-000000000000}"/>
          </ac:picMkLst>
        </pc:picChg>
      </pc:sldChg>
      <pc:sldChg chg="addSp delSp modSp mod setBg">
        <pc:chgData name="Jeanette Blevins" userId="2bf1f523-4bcc-4917-99e6-af8f8209a380" providerId="ADAL" clId="{A45E9662-CDC6-4313-9E63-52EE32F1D5BF}" dt="2023-07-24T21:11:34.122" v="1603" actId="26606"/>
        <pc:sldMkLst>
          <pc:docMk/>
          <pc:sldMk cId="2774190584" sldId="306"/>
        </pc:sldMkLst>
        <pc:grpChg chg="add">
          <ac:chgData name="Jeanette Blevins" userId="2bf1f523-4bcc-4917-99e6-af8f8209a380" providerId="ADAL" clId="{A45E9662-CDC6-4313-9E63-52EE32F1D5BF}" dt="2023-07-24T21:11:34.122" v="1603" actId="26606"/>
          <ac:grpSpMkLst>
            <pc:docMk/>
            <pc:sldMk cId="2774190584" sldId="306"/>
            <ac:grpSpMk id="5" creationId="{6ADA8EC3-01C5-453C-91A6-D01B9E15BF0B}"/>
          </ac:grpSpMkLst>
        </pc:grpChg>
        <pc:picChg chg="add mod">
          <ac:chgData name="Jeanette Blevins" userId="2bf1f523-4bcc-4917-99e6-af8f8209a380" providerId="ADAL" clId="{A45E9662-CDC6-4313-9E63-52EE32F1D5BF}" dt="2023-07-24T21:11:34.122" v="1603" actId="26606"/>
          <ac:picMkLst>
            <pc:docMk/>
            <pc:sldMk cId="2774190584" sldId="306"/>
            <ac:picMk id="3" creationId="{6751BE2A-ADAB-489A-A427-9635D626AD61}"/>
          </ac:picMkLst>
        </pc:picChg>
        <pc:picChg chg="del">
          <ac:chgData name="Jeanette Blevins" userId="2bf1f523-4bcc-4917-99e6-af8f8209a380" providerId="ADAL" clId="{A45E9662-CDC6-4313-9E63-52EE32F1D5BF}" dt="2023-07-24T21:11:29.924" v="1601" actId="478"/>
          <ac:picMkLst>
            <pc:docMk/>
            <pc:sldMk cId="2774190584" sldId="306"/>
            <ac:picMk id="7" creationId="{00000000-0000-0000-0000-000000000000}"/>
          </ac:picMkLst>
        </pc:picChg>
        <pc:picChg chg="del">
          <ac:chgData name="Jeanette Blevins" userId="2bf1f523-4bcc-4917-99e6-af8f8209a380" providerId="ADAL" clId="{A45E9662-CDC6-4313-9E63-52EE32F1D5BF}" dt="2023-07-24T21:10:54.499" v="1599" actId="478"/>
          <ac:picMkLst>
            <pc:docMk/>
            <pc:sldMk cId="2774190584" sldId="306"/>
            <ac:picMk id="8" creationId="{00000000-0000-0000-0000-000000000000}"/>
          </ac:picMkLst>
        </pc:picChg>
      </pc:sldChg>
      <pc:sldChg chg="addSp delSp modSp mod ord setBg">
        <pc:chgData name="Jeanette Blevins" userId="2bf1f523-4bcc-4917-99e6-af8f8209a380" providerId="ADAL" clId="{A45E9662-CDC6-4313-9E63-52EE32F1D5BF}" dt="2023-07-24T21:13:08.560" v="1610"/>
        <pc:sldMkLst>
          <pc:docMk/>
          <pc:sldMk cId="2078893879" sldId="308"/>
        </pc:sldMkLst>
        <pc:spChg chg="add">
          <ac:chgData name="Jeanette Blevins" userId="2bf1f523-4bcc-4917-99e6-af8f8209a380" providerId="ADAL" clId="{A45E9662-CDC6-4313-9E63-52EE32F1D5BF}" dt="2023-07-24T21:12:53.251" v="1605" actId="26606"/>
          <ac:spMkLst>
            <pc:docMk/>
            <pc:sldMk cId="2078893879" sldId="308"/>
            <ac:spMk id="16" creationId="{87804ED3-B6DB-4168-B26E-F3CF20A77388}"/>
          </ac:spMkLst>
        </pc:spChg>
        <pc:spChg chg="add">
          <ac:chgData name="Jeanette Blevins" userId="2bf1f523-4bcc-4917-99e6-af8f8209a380" providerId="ADAL" clId="{A45E9662-CDC6-4313-9E63-52EE32F1D5BF}" dt="2023-07-24T21:12:53.251" v="1605" actId="26606"/>
          <ac:spMkLst>
            <pc:docMk/>
            <pc:sldMk cId="2078893879" sldId="308"/>
            <ac:spMk id="18" creationId="{7D656683-9A36-48F7-825C-F7E8994CF462}"/>
          </ac:spMkLst>
        </pc:spChg>
        <pc:grpChg chg="add">
          <ac:chgData name="Jeanette Blevins" userId="2bf1f523-4bcc-4917-99e6-af8f8209a380" providerId="ADAL" clId="{A45E9662-CDC6-4313-9E63-52EE32F1D5BF}" dt="2023-07-24T21:12:53.251" v="1605" actId="26606"/>
          <ac:grpSpMkLst>
            <pc:docMk/>
            <pc:sldMk cId="2078893879" sldId="308"/>
            <ac:grpSpMk id="8" creationId="{6ADA8EC3-01C5-453C-91A6-D01B9E15BF0B}"/>
          </ac:grpSpMkLst>
        </pc:grpChg>
        <pc:picChg chg="add mod">
          <ac:chgData name="Jeanette Blevins" userId="2bf1f523-4bcc-4917-99e6-af8f8209a380" providerId="ADAL" clId="{A45E9662-CDC6-4313-9E63-52EE32F1D5BF}" dt="2023-07-24T21:13:05.443" v="1608" actId="27614"/>
          <ac:picMkLst>
            <pc:docMk/>
            <pc:sldMk cId="2078893879" sldId="308"/>
            <ac:picMk id="3" creationId="{A3964D2C-0120-4EA1-9FD5-F3D166C44107}"/>
          </ac:picMkLst>
        </pc:picChg>
        <pc:picChg chg="del">
          <ac:chgData name="Jeanette Blevins" userId="2bf1f523-4bcc-4917-99e6-af8f8209a380" providerId="ADAL" clId="{A45E9662-CDC6-4313-9E63-52EE32F1D5BF}" dt="2023-07-24T21:05:58.289" v="1598" actId="478"/>
          <ac:picMkLst>
            <pc:docMk/>
            <pc:sldMk cId="2078893879" sldId="308"/>
            <ac:picMk id="5" creationId="{00000000-0000-0000-0000-000000000000}"/>
          </ac:picMkLst>
        </pc:picChg>
      </pc:sldChg>
      <pc:sldChg chg="modSp mod">
        <pc:chgData name="Jeanette Blevins" userId="2bf1f523-4bcc-4917-99e6-af8f8209a380" providerId="ADAL" clId="{A45E9662-CDC6-4313-9E63-52EE32F1D5BF}" dt="2023-07-24T16:24:45.956" v="920" actId="20577"/>
        <pc:sldMkLst>
          <pc:docMk/>
          <pc:sldMk cId="1840703869" sldId="315"/>
        </pc:sldMkLst>
        <pc:spChg chg="mod">
          <ac:chgData name="Jeanette Blevins" userId="2bf1f523-4bcc-4917-99e6-af8f8209a380" providerId="ADAL" clId="{A45E9662-CDC6-4313-9E63-52EE32F1D5BF}" dt="2023-07-24T16:24:45.956" v="920" actId="20577"/>
          <ac:spMkLst>
            <pc:docMk/>
            <pc:sldMk cId="1840703869" sldId="315"/>
            <ac:spMk id="3" creationId="{00000000-0000-0000-0000-000000000000}"/>
          </ac:spMkLst>
        </pc:spChg>
      </pc:sldChg>
      <pc:sldChg chg="addSp modSp mod">
        <pc:chgData name="Jeanette Blevins" userId="2bf1f523-4bcc-4917-99e6-af8f8209a380" providerId="ADAL" clId="{A45E9662-CDC6-4313-9E63-52EE32F1D5BF}" dt="2023-07-31T12:14:42.873" v="3482" actId="20577"/>
        <pc:sldMkLst>
          <pc:docMk/>
          <pc:sldMk cId="559032872" sldId="323"/>
        </pc:sldMkLst>
        <pc:spChg chg="mod">
          <ac:chgData name="Jeanette Blevins" userId="2bf1f523-4bcc-4917-99e6-af8f8209a380" providerId="ADAL" clId="{A45E9662-CDC6-4313-9E63-52EE32F1D5BF}" dt="2023-07-27T14:15:20.852" v="1872" actId="20577"/>
          <ac:spMkLst>
            <pc:docMk/>
            <pc:sldMk cId="559032872" sldId="323"/>
            <ac:spMk id="6" creationId="{00000000-0000-0000-0000-000000000000}"/>
          </ac:spMkLst>
        </pc:spChg>
        <pc:spChg chg="mod">
          <ac:chgData name="Jeanette Blevins" userId="2bf1f523-4bcc-4917-99e6-af8f8209a380" providerId="ADAL" clId="{A45E9662-CDC6-4313-9E63-52EE32F1D5BF}" dt="2023-07-27T14:39:57.094" v="2322" actId="21"/>
          <ac:spMkLst>
            <pc:docMk/>
            <pc:sldMk cId="559032872" sldId="323"/>
            <ac:spMk id="7" creationId="{00000000-0000-0000-0000-000000000000}"/>
          </ac:spMkLst>
        </pc:spChg>
        <pc:spChg chg="mod">
          <ac:chgData name="Jeanette Blevins" userId="2bf1f523-4bcc-4917-99e6-af8f8209a380" providerId="ADAL" clId="{A45E9662-CDC6-4313-9E63-52EE32F1D5BF}" dt="2023-07-31T12:14:42.873" v="3482" actId="20577"/>
          <ac:spMkLst>
            <pc:docMk/>
            <pc:sldMk cId="559032872" sldId="323"/>
            <ac:spMk id="8" creationId="{00000000-0000-0000-0000-000000000000}"/>
          </ac:spMkLst>
        </pc:spChg>
        <pc:spChg chg="mod">
          <ac:chgData name="Jeanette Blevins" userId="2bf1f523-4bcc-4917-99e6-af8f8209a380" providerId="ADAL" clId="{A45E9662-CDC6-4313-9E63-52EE32F1D5BF}" dt="2023-07-27T14:40:06.134" v="2324" actId="1076"/>
          <ac:spMkLst>
            <pc:docMk/>
            <pc:sldMk cId="559032872" sldId="323"/>
            <ac:spMk id="9" creationId="{00000000-0000-0000-0000-000000000000}"/>
          </ac:spMkLst>
        </pc:spChg>
        <pc:picChg chg="add mod">
          <ac:chgData name="Jeanette Blevins" userId="2bf1f523-4bcc-4917-99e6-af8f8209a380" providerId="ADAL" clId="{A45E9662-CDC6-4313-9E63-52EE32F1D5BF}" dt="2023-07-27T14:41:02.186" v="2329" actId="14861"/>
          <ac:picMkLst>
            <pc:docMk/>
            <pc:sldMk cId="559032872" sldId="323"/>
            <ac:picMk id="1026" creationId="{F3059603-7B37-4E9E-8087-CA42F99049CC}"/>
          </ac:picMkLst>
        </pc:picChg>
      </pc:sldChg>
      <pc:sldChg chg="addSp delSp modSp mod setBg">
        <pc:chgData name="Jeanette Blevins" userId="2bf1f523-4bcc-4917-99e6-af8f8209a380" providerId="ADAL" clId="{A45E9662-CDC6-4313-9E63-52EE32F1D5BF}" dt="2023-07-31T13:24:54.440" v="3768" actId="26606"/>
        <pc:sldMkLst>
          <pc:docMk/>
          <pc:sldMk cId="2065644825" sldId="324"/>
        </pc:sldMkLst>
        <pc:spChg chg="mod">
          <ac:chgData name="Jeanette Blevins" userId="2bf1f523-4bcc-4917-99e6-af8f8209a380" providerId="ADAL" clId="{A45E9662-CDC6-4313-9E63-52EE32F1D5BF}" dt="2023-07-31T13:24:54.440" v="3768" actId="26606"/>
          <ac:spMkLst>
            <pc:docMk/>
            <pc:sldMk cId="2065644825" sldId="324"/>
            <ac:spMk id="2" creationId="{00000000-0000-0000-0000-000000000000}"/>
          </ac:spMkLst>
        </pc:spChg>
        <pc:spChg chg="add del mod">
          <ac:chgData name="Jeanette Blevins" userId="2bf1f523-4bcc-4917-99e6-af8f8209a380" providerId="ADAL" clId="{A45E9662-CDC6-4313-9E63-52EE32F1D5BF}" dt="2023-07-27T14:18:30.348" v="1954"/>
          <ac:spMkLst>
            <pc:docMk/>
            <pc:sldMk cId="2065644825" sldId="324"/>
            <ac:spMk id="3" creationId="{68173D49-7A28-4882-916C-D3F58FEAC73C}"/>
          </ac:spMkLst>
        </pc:spChg>
        <pc:spChg chg="add del mod">
          <ac:chgData name="Jeanette Blevins" userId="2bf1f523-4bcc-4917-99e6-af8f8209a380" providerId="ADAL" clId="{A45E9662-CDC6-4313-9E63-52EE32F1D5BF}" dt="2023-07-27T15:50:53.462" v="3392"/>
          <ac:spMkLst>
            <pc:docMk/>
            <pc:sldMk cId="2065644825" sldId="324"/>
            <ac:spMk id="5" creationId="{CD5D9552-6F42-4085-91CE-1E06E4BE1156}"/>
          </ac:spMkLst>
        </pc:spChg>
        <pc:spChg chg="add">
          <ac:chgData name="Jeanette Blevins" userId="2bf1f523-4bcc-4917-99e6-af8f8209a380" providerId="ADAL" clId="{A45E9662-CDC6-4313-9E63-52EE32F1D5BF}" dt="2023-07-31T13:24:54.440" v="3768" actId="26606"/>
          <ac:spMkLst>
            <pc:docMk/>
            <pc:sldMk cId="2065644825" sldId="324"/>
            <ac:spMk id="18" creationId="{84036FF9-87DD-4353-B2F0-489C22FD66D7}"/>
          </ac:spMkLst>
        </pc:spChg>
        <pc:spChg chg="add">
          <ac:chgData name="Jeanette Blevins" userId="2bf1f523-4bcc-4917-99e6-af8f8209a380" providerId="ADAL" clId="{A45E9662-CDC6-4313-9E63-52EE32F1D5BF}" dt="2023-07-31T13:24:54.440" v="3768" actId="26606"/>
          <ac:spMkLst>
            <pc:docMk/>
            <pc:sldMk cId="2065644825" sldId="324"/>
            <ac:spMk id="28" creationId="{1879D665-78DD-41CB-B632-09A8CCAA99D0}"/>
          </ac:spMkLst>
        </pc:spChg>
        <pc:grpChg chg="add">
          <ac:chgData name="Jeanette Blevins" userId="2bf1f523-4bcc-4917-99e6-af8f8209a380" providerId="ADAL" clId="{A45E9662-CDC6-4313-9E63-52EE32F1D5BF}" dt="2023-07-31T13:24:54.440" v="3768" actId="26606"/>
          <ac:grpSpMkLst>
            <pc:docMk/>
            <pc:sldMk cId="2065644825" sldId="324"/>
            <ac:grpSpMk id="10" creationId="{729D1C44-1DC2-46A3-AF4D-6CF3F03E7AEF}"/>
          </ac:grpSpMkLst>
        </pc:grpChg>
        <pc:grpChg chg="add">
          <ac:chgData name="Jeanette Blevins" userId="2bf1f523-4bcc-4917-99e6-af8f8209a380" providerId="ADAL" clId="{A45E9662-CDC6-4313-9E63-52EE32F1D5BF}" dt="2023-07-31T13:24:54.440" v="3768" actId="26606"/>
          <ac:grpSpMkLst>
            <pc:docMk/>
            <pc:sldMk cId="2065644825" sldId="324"/>
            <ac:grpSpMk id="20" creationId="{E04E07E5-1F56-421C-8C94-997C1C4687E3}"/>
          </ac:grpSpMkLst>
        </pc:grpChg>
        <pc:picChg chg="del">
          <ac:chgData name="Jeanette Blevins" userId="2bf1f523-4bcc-4917-99e6-af8f8209a380" providerId="ADAL" clId="{A45E9662-CDC6-4313-9E63-52EE32F1D5BF}" dt="2023-07-27T14:18:18.806" v="1951" actId="478"/>
          <ac:picMkLst>
            <pc:docMk/>
            <pc:sldMk cId="2065644825" sldId="324"/>
            <ac:picMk id="4" creationId="{00000000-0000-0000-0000-000000000000}"/>
          </ac:picMkLst>
        </pc:picChg>
        <pc:picChg chg="add del mod">
          <ac:chgData name="Jeanette Blevins" userId="2bf1f523-4bcc-4917-99e6-af8f8209a380" providerId="ADAL" clId="{A45E9662-CDC6-4313-9E63-52EE32F1D5BF}" dt="2023-07-31T13:24:35.540" v="3761" actId="478"/>
          <ac:picMkLst>
            <pc:docMk/>
            <pc:sldMk cId="2065644825" sldId="324"/>
            <ac:picMk id="4" creationId="{94C8CC52-DB99-4601-87A9-E2380469E820}"/>
          </ac:picMkLst>
        </pc:picChg>
        <pc:picChg chg="add mod">
          <ac:chgData name="Jeanette Blevins" userId="2bf1f523-4bcc-4917-99e6-af8f8209a380" providerId="ADAL" clId="{A45E9662-CDC6-4313-9E63-52EE32F1D5BF}" dt="2023-07-31T13:24:54.440" v="3768" actId="26606"/>
          <ac:picMkLst>
            <pc:docMk/>
            <pc:sldMk cId="2065644825" sldId="324"/>
            <ac:picMk id="5" creationId="{5374DE25-E416-4920-8E0C-58E68373121A}"/>
          </ac:picMkLst>
        </pc:picChg>
      </pc:sldChg>
      <pc:sldChg chg="modSp mod">
        <pc:chgData name="Jeanette Blevins" userId="2bf1f523-4bcc-4917-99e6-af8f8209a380" providerId="ADAL" clId="{A45E9662-CDC6-4313-9E63-52EE32F1D5BF}" dt="2023-07-24T16:04:36.779" v="540" actId="20577"/>
        <pc:sldMkLst>
          <pc:docMk/>
          <pc:sldMk cId="1160886264" sldId="325"/>
        </pc:sldMkLst>
        <pc:spChg chg="mod">
          <ac:chgData name="Jeanette Blevins" userId="2bf1f523-4bcc-4917-99e6-af8f8209a380" providerId="ADAL" clId="{A45E9662-CDC6-4313-9E63-52EE32F1D5BF}" dt="2023-07-24T16:04:36.779" v="540" actId="20577"/>
          <ac:spMkLst>
            <pc:docMk/>
            <pc:sldMk cId="1160886264" sldId="325"/>
            <ac:spMk id="3" creationId="{00000000-0000-0000-0000-000000000000}"/>
          </ac:spMkLst>
        </pc:spChg>
      </pc:sldChg>
      <pc:sldChg chg="modSp mod">
        <pc:chgData name="Jeanette Blevins" userId="2bf1f523-4bcc-4917-99e6-af8f8209a380" providerId="ADAL" clId="{A45E9662-CDC6-4313-9E63-52EE32F1D5BF}" dt="2023-07-31T12:13:36.805" v="3427" actId="20577"/>
        <pc:sldMkLst>
          <pc:docMk/>
          <pc:sldMk cId="2347893216" sldId="326"/>
        </pc:sldMkLst>
        <pc:spChg chg="mod">
          <ac:chgData name="Jeanette Blevins" userId="2bf1f523-4bcc-4917-99e6-af8f8209a380" providerId="ADAL" clId="{A45E9662-CDC6-4313-9E63-52EE32F1D5BF}" dt="2023-07-31T12:13:36.805" v="3427" actId="20577"/>
          <ac:spMkLst>
            <pc:docMk/>
            <pc:sldMk cId="2347893216" sldId="326"/>
            <ac:spMk id="3" creationId="{00000000-0000-0000-0000-000000000000}"/>
          </ac:spMkLst>
        </pc:spChg>
      </pc:sldChg>
      <pc:sldChg chg="modSp mod">
        <pc:chgData name="Jeanette Blevins" userId="2bf1f523-4bcc-4917-99e6-af8f8209a380" providerId="ADAL" clId="{A45E9662-CDC6-4313-9E63-52EE32F1D5BF}" dt="2023-07-27T14:18:08.968" v="1950" actId="20577"/>
        <pc:sldMkLst>
          <pc:docMk/>
          <pc:sldMk cId="4086841584" sldId="328"/>
        </pc:sldMkLst>
        <pc:spChg chg="mod">
          <ac:chgData name="Jeanette Blevins" userId="2bf1f523-4bcc-4917-99e6-af8f8209a380" providerId="ADAL" clId="{A45E9662-CDC6-4313-9E63-52EE32F1D5BF}" dt="2023-07-27T14:18:08.968" v="1950" actId="20577"/>
          <ac:spMkLst>
            <pc:docMk/>
            <pc:sldMk cId="4086841584" sldId="328"/>
            <ac:spMk id="4" creationId="{00000000-0000-0000-0000-000000000000}"/>
          </ac:spMkLst>
        </pc:spChg>
      </pc:sldChg>
      <pc:sldChg chg="addSp delSp modSp mod">
        <pc:chgData name="Jeanette Blevins" userId="2bf1f523-4bcc-4917-99e6-af8f8209a380" providerId="ADAL" clId="{A45E9662-CDC6-4313-9E63-52EE32F1D5BF}" dt="2023-07-31T12:55:08.530" v="3708" actId="1076"/>
        <pc:sldMkLst>
          <pc:docMk/>
          <pc:sldMk cId="927359309" sldId="330"/>
        </pc:sldMkLst>
        <pc:spChg chg="mod">
          <ac:chgData name="Jeanette Blevins" userId="2bf1f523-4bcc-4917-99e6-af8f8209a380" providerId="ADAL" clId="{A45E9662-CDC6-4313-9E63-52EE32F1D5BF}" dt="2023-07-24T15:46:31.396" v="138" actId="20577"/>
          <ac:spMkLst>
            <pc:docMk/>
            <pc:sldMk cId="927359309" sldId="330"/>
            <ac:spMk id="2" creationId="{931622ED-1193-46D8-9AF7-166CEA0C1549}"/>
          </ac:spMkLst>
        </pc:spChg>
        <pc:picChg chg="del">
          <ac:chgData name="Jeanette Blevins" userId="2bf1f523-4bcc-4917-99e6-af8f8209a380" providerId="ADAL" clId="{A45E9662-CDC6-4313-9E63-52EE32F1D5BF}" dt="2023-07-31T12:43:05.222" v="3665" actId="478"/>
          <ac:picMkLst>
            <pc:docMk/>
            <pc:sldMk cId="927359309" sldId="330"/>
            <ac:picMk id="4" creationId="{7EC69314-C981-4F7D-9776-A77C506E342E}"/>
          </ac:picMkLst>
        </pc:picChg>
        <pc:picChg chg="del">
          <ac:chgData name="Jeanette Blevins" userId="2bf1f523-4bcc-4917-99e6-af8f8209a380" providerId="ADAL" clId="{A45E9662-CDC6-4313-9E63-52EE32F1D5BF}" dt="2023-07-31T12:46:59.420" v="3672" actId="478"/>
          <ac:picMkLst>
            <pc:docMk/>
            <pc:sldMk cId="927359309" sldId="330"/>
            <ac:picMk id="7" creationId="{415E7B39-DF74-48F1-B511-F4B738C59B3A}"/>
          </ac:picMkLst>
        </pc:picChg>
        <pc:picChg chg="add mod modCrop">
          <ac:chgData name="Jeanette Blevins" userId="2bf1f523-4bcc-4917-99e6-af8f8209a380" providerId="ADAL" clId="{A45E9662-CDC6-4313-9E63-52EE32F1D5BF}" dt="2023-07-31T12:46:57.260" v="3671" actId="1076"/>
          <ac:picMkLst>
            <pc:docMk/>
            <pc:sldMk cId="927359309" sldId="330"/>
            <ac:picMk id="8" creationId="{9B72C454-944D-4711-9A0A-9571E51867FE}"/>
          </ac:picMkLst>
        </pc:picChg>
        <pc:picChg chg="add mod">
          <ac:chgData name="Jeanette Blevins" userId="2bf1f523-4bcc-4917-99e6-af8f8209a380" providerId="ADAL" clId="{A45E9662-CDC6-4313-9E63-52EE32F1D5BF}" dt="2023-07-31T12:55:08.530" v="3708" actId="1076"/>
          <ac:picMkLst>
            <pc:docMk/>
            <pc:sldMk cId="927359309" sldId="330"/>
            <ac:picMk id="10" creationId="{C0AA4568-33A2-42EA-BAFD-01D2AAA4AB98}"/>
          </ac:picMkLst>
        </pc:picChg>
      </pc:sldChg>
      <pc:sldChg chg="modSp mod modAnim">
        <pc:chgData name="Jeanette Blevins" userId="2bf1f523-4bcc-4917-99e6-af8f8209a380" providerId="ADAL" clId="{A45E9662-CDC6-4313-9E63-52EE32F1D5BF}" dt="2023-07-27T12:35:03.202" v="1766" actId="20577"/>
        <pc:sldMkLst>
          <pc:docMk/>
          <pc:sldMk cId="1933289778" sldId="331"/>
        </pc:sldMkLst>
        <pc:spChg chg="mod">
          <ac:chgData name="Jeanette Blevins" userId="2bf1f523-4bcc-4917-99e6-af8f8209a380" providerId="ADAL" clId="{A45E9662-CDC6-4313-9E63-52EE32F1D5BF}" dt="2023-07-27T12:35:03.202" v="1766" actId="20577"/>
          <ac:spMkLst>
            <pc:docMk/>
            <pc:sldMk cId="1933289778" sldId="331"/>
            <ac:spMk id="7" creationId="{DD94C43C-4B00-4ADF-A055-4174BB2CD4DE}"/>
          </ac:spMkLst>
        </pc:spChg>
      </pc:sldChg>
      <pc:sldChg chg="addSp delSp modSp mod">
        <pc:chgData name="Jeanette Blevins" userId="2bf1f523-4bcc-4917-99e6-af8f8209a380" providerId="ADAL" clId="{A45E9662-CDC6-4313-9E63-52EE32F1D5BF}" dt="2023-07-31T13:34:58.577" v="3790" actId="478"/>
        <pc:sldMkLst>
          <pc:docMk/>
          <pc:sldMk cId="4183048097" sldId="332"/>
        </pc:sldMkLst>
        <pc:spChg chg="add del mod">
          <ac:chgData name="Jeanette Blevins" userId="2bf1f523-4bcc-4917-99e6-af8f8209a380" providerId="ADAL" clId="{A45E9662-CDC6-4313-9E63-52EE32F1D5BF}" dt="2023-07-31T13:34:16.384" v="3784" actId="478"/>
          <ac:spMkLst>
            <pc:docMk/>
            <pc:sldMk cId="4183048097" sldId="332"/>
            <ac:spMk id="4" creationId="{F0F41D3A-315D-40CA-A208-8DBEA032D4A6}"/>
          </ac:spMkLst>
        </pc:spChg>
        <pc:spChg chg="add del">
          <ac:chgData name="Jeanette Blevins" userId="2bf1f523-4bcc-4917-99e6-af8f8209a380" providerId="ADAL" clId="{A45E9662-CDC6-4313-9E63-52EE32F1D5BF}" dt="2023-07-31T13:34:17.221" v="3785"/>
          <ac:spMkLst>
            <pc:docMk/>
            <pc:sldMk cId="4183048097" sldId="332"/>
            <ac:spMk id="5" creationId="{8D3B75C1-F0E0-4542-B789-84FD86611794}"/>
          </ac:spMkLst>
        </pc:spChg>
        <pc:picChg chg="add del mod modCrop">
          <ac:chgData name="Jeanette Blevins" userId="2bf1f523-4bcc-4917-99e6-af8f8209a380" providerId="ADAL" clId="{A45E9662-CDC6-4313-9E63-52EE32F1D5BF}" dt="2023-07-31T13:34:58.577" v="3790" actId="478"/>
          <ac:picMkLst>
            <pc:docMk/>
            <pc:sldMk cId="4183048097" sldId="332"/>
            <ac:picMk id="7" creationId="{14CEE3F2-9BBF-4E6C-9F11-B5F424B20CD6}"/>
          </ac:picMkLst>
        </pc:picChg>
      </pc:sldChg>
      <pc:sldChg chg="modSp mod">
        <pc:chgData name="Jeanette Blevins" userId="2bf1f523-4bcc-4917-99e6-af8f8209a380" providerId="ADAL" clId="{A45E9662-CDC6-4313-9E63-52EE32F1D5BF}" dt="2023-07-24T20:55:50.538" v="1531" actId="113"/>
        <pc:sldMkLst>
          <pc:docMk/>
          <pc:sldMk cId="36168737" sldId="333"/>
        </pc:sldMkLst>
        <pc:spChg chg="mod">
          <ac:chgData name="Jeanette Blevins" userId="2bf1f523-4bcc-4917-99e6-af8f8209a380" providerId="ADAL" clId="{A45E9662-CDC6-4313-9E63-52EE32F1D5BF}" dt="2023-07-24T20:55:50.538" v="1531" actId="113"/>
          <ac:spMkLst>
            <pc:docMk/>
            <pc:sldMk cId="36168737" sldId="333"/>
            <ac:spMk id="5" creationId="{00000000-0000-0000-0000-000000000000}"/>
          </ac:spMkLst>
        </pc:spChg>
      </pc:sldChg>
      <pc:sldChg chg="modSp mod">
        <pc:chgData name="Jeanette Blevins" userId="2bf1f523-4bcc-4917-99e6-af8f8209a380" providerId="ADAL" clId="{A45E9662-CDC6-4313-9E63-52EE32F1D5BF}" dt="2023-07-24T16:03:50.353" v="497" actId="1076"/>
        <pc:sldMkLst>
          <pc:docMk/>
          <pc:sldMk cId="3390901782" sldId="334"/>
        </pc:sldMkLst>
        <pc:spChg chg="mod">
          <ac:chgData name="Jeanette Blevins" userId="2bf1f523-4bcc-4917-99e6-af8f8209a380" providerId="ADAL" clId="{A45E9662-CDC6-4313-9E63-52EE32F1D5BF}" dt="2023-07-24T16:03:50.353" v="497" actId="1076"/>
          <ac:spMkLst>
            <pc:docMk/>
            <pc:sldMk cId="3390901782" sldId="334"/>
            <ac:spMk id="4" creationId="{82114887-0177-44B1-BA53-6FBAD7BA1A6A}"/>
          </ac:spMkLst>
        </pc:spChg>
      </pc:sldChg>
      <pc:sldChg chg="modSp mod">
        <pc:chgData name="Jeanette Blevins" userId="2bf1f523-4bcc-4917-99e6-af8f8209a380" providerId="ADAL" clId="{A45E9662-CDC6-4313-9E63-52EE32F1D5BF}" dt="2023-07-27T12:35:27.780" v="1785" actId="20577"/>
        <pc:sldMkLst>
          <pc:docMk/>
          <pc:sldMk cId="3305070069" sldId="335"/>
        </pc:sldMkLst>
        <pc:spChg chg="mod">
          <ac:chgData name="Jeanette Blevins" userId="2bf1f523-4bcc-4917-99e6-af8f8209a380" providerId="ADAL" clId="{A45E9662-CDC6-4313-9E63-52EE32F1D5BF}" dt="2023-07-27T12:35:27.780" v="1785" actId="20577"/>
          <ac:spMkLst>
            <pc:docMk/>
            <pc:sldMk cId="3305070069" sldId="335"/>
            <ac:spMk id="7" creationId="{0AD065EA-C28E-4F09-AF0D-AEECB22FC516}"/>
          </ac:spMkLst>
        </pc:spChg>
      </pc:sldChg>
      <pc:sldChg chg="modSp mod">
        <pc:chgData name="Jeanette Blevins" userId="2bf1f523-4bcc-4917-99e6-af8f8209a380" providerId="ADAL" clId="{A45E9662-CDC6-4313-9E63-52EE32F1D5BF}" dt="2023-07-27T12:35:39.914" v="1786" actId="6549"/>
        <pc:sldMkLst>
          <pc:docMk/>
          <pc:sldMk cId="2746688584" sldId="336"/>
        </pc:sldMkLst>
        <pc:spChg chg="mod">
          <ac:chgData name="Jeanette Blevins" userId="2bf1f523-4bcc-4917-99e6-af8f8209a380" providerId="ADAL" clId="{A45E9662-CDC6-4313-9E63-52EE32F1D5BF}" dt="2023-07-27T12:35:39.914" v="1786" actId="6549"/>
          <ac:spMkLst>
            <pc:docMk/>
            <pc:sldMk cId="2746688584" sldId="336"/>
            <ac:spMk id="6" creationId="{00000000-0000-0000-0000-000000000000}"/>
          </ac:spMkLst>
        </pc:spChg>
      </pc:sldChg>
      <pc:sldChg chg="modSp mod modAnim">
        <pc:chgData name="Jeanette Blevins" userId="2bf1f523-4bcc-4917-99e6-af8f8209a380" providerId="ADAL" clId="{A45E9662-CDC6-4313-9E63-52EE32F1D5BF}" dt="2023-07-24T16:24:17.217" v="898" actId="1076"/>
        <pc:sldMkLst>
          <pc:docMk/>
          <pc:sldMk cId="1638568357" sldId="337"/>
        </pc:sldMkLst>
        <pc:spChg chg="mod">
          <ac:chgData name="Jeanette Blevins" userId="2bf1f523-4bcc-4917-99e6-af8f8209a380" providerId="ADAL" clId="{A45E9662-CDC6-4313-9E63-52EE32F1D5BF}" dt="2023-07-24T16:24:17.217" v="898" actId="1076"/>
          <ac:spMkLst>
            <pc:docMk/>
            <pc:sldMk cId="1638568357" sldId="337"/>
            <ac:spMk id="6" creationId="{00000000-0000-0000-0000-000000000000}"/>
          </ac:spMkLst>
        </pc:spChg>
      </pc:sldChg>
      <pc:sldChg chg="modSp">
        <pc:chgData name="Jeanette Blevins" userId="2bf1f523-4bcc-4917-99e6-af8f8209a380" providerId="ADAL" clId="{A45E9662-CDC6-4313-9E63-52EE32F1D5BF}" dt="2023-07-24T16:33:56.820" v="1047" actId="20577"/>
        <pc:sldMkLst>
          <pc:docMk/>
          <pc:sldMk cId="3548472685" sldId="338"/>
        </pc:sldMkLst>
        <pc:spChg chg="mod">
          <ac:chgData name="Jeanette Blevins" userId="2bf1f523-4bcc-4917-99e6-af8f8209a380" providerId="ADAL" clId="{A45E9662-CDC6-4313-9E63-52EE32F1D5BF}" dt="2023-07-24T16:33:56.820" v="1047" actId="20577"/>
          <ac:spMkLst>
            <pc:docMk/>
            <pc:sldMk cId="3548472685" sldId="338"/>
            <ac:spMk id="5" creationId="{00000000-0000-0000-0000-000000000000}"/>
          </ac:spMkLst>
        </pc:spChg>
      </pc:sldChg>
      <pc:sldChg chg="modSp">
        <pc:chgData name="Jeanette Blevins" userId="2bf1f523-4bcc-4917-99e6-af8f8209a380" providerId="ADAL" clId="{A45E9662-CDC6-4313-9E63-52EE32F1D5BF}" dt="2023-07-24T16:34:19.699" v="1056" actId="20577"/>
        <pc:sldMkLst>
          <pc:docMk/>
          <pc:sldMk cId="1931260621" sldId="339"/>
        </pc:sldMkLst>
        <pc:spChg chg="mod">
          <ac:chgData name="Jeanette Blevins" userId="2bf1f523-4bcc-4917-99e6-af8f8209a380" providerId="ADAL" clId="{A45E9662-CDC6-4313-9E63-52EE32F1D5BF}" dt="2023-07-24T16:34:19.699" v="1056" actId="20577"/>
          <ac:spMkLst>
            <pc:docMk/>
            <pc:sldMk cId="1931260621" sldId="339"/>
            <ac:spMk id="5" creationId="{00000000-0000-0000-0000-000000000000}"/>
          </ac:spMkLst>
        </pc:spChg>
      </pc:sldChg>
      <pc:sldChg chg="del">
        <pc:chgData name="Jeanette Blevins" userId="2bf1f523-4bcc-4917-99e6-af8f8209a380" providerId="ADAL" clId="{A45E9662-CDC6-4313-9E63-52EE32F1D5BF}" dt="2023-07-24T20:54:17.545" v="1505" actId="47"/>
        <pc:sldMkLst>
          <pc:docMk/>
          <pc:sldMk cId="1983801404" sldId="340"/>
        </pc:sldMkLst>
      </pc:sldChg>
      <pc:sldChg chg="addSp delSp modSp mod">
        <pc:chgData name="Jeanette Blevins" userId="2bf1f523-4bcc-4917-99e6-af8f8209a380" providerId="ADAL" clId="{A45E9662-CDC6-4313-9E63-52EE32F1D5BF}" dt="2023-07-31T13:24:18.944" v="3760" actId="26606"/>
        <pc:sldMkLst>
          <pc:docMk/>
          <pc:sldMk cId="2155347547" sldId="341"/>
        </pc:sldMkLst>
        <pc:spChg chg="mod">
          <ac:chgData name="Jeanette Blevins" userId="2bf1f523-4bcc-4917-99e6-af8f8209a380" providerId="ADAL" clId="{A45E9662-CDC6-4313-9E63-52EE32F1D5BF}" dt="2023-07-31T13:24:18.944" v="3760" actId="26606"/>
          <ac:spMkLst>
            <pc:docMk/>
            <pc:sldMk cId="2155347547" sldId="341"/>
            <ac:spMk id="2" creationId="{8EA1A694-FBB1-40BF-867E-5BAC0208F447}"/>
          </ac:spMkLst>
        </pc:spChg>
        <pc:spChg chg="add del">
          <ac:chgData name="Jeanette Blevins" userId="2bf1f523-4bcc-4917-99e6-af8f8209a380" providerId="ADAL" clId="{A45E9662-CDC6-4313-9E63-52EE32F1D5BF}" dt="2023-07-31T13:24:18.944" v="3760" actId="26606"/>
          <ac:spMkLst>
            <pc:docMk/>
            <pc:sldMk cId="2155347547" sldId="341"/>
            <ac:spMk id="35" creationId="{8B78B654-C9EA-47D7-85A9-70D2A0862D93}"/>
          </ac:spMkLst>
        </pc:spChg>
        <pc:spChg chg="add">
          <ac:chgData name="Jeanette Blevins" userId="2bf1f523-4bcc-4917-99e6-af8f8209a380" providerId="ADAL" clId="{A45E9662-CDC6-4313-9E63-52EE32F1D5BF}" dt="2023-07-31T13:24:18.944" v="3760" actId="26606"/>
          <ac:spMkLst>
            <pc:docMk/>
            <pc:sldMk cId="2155347547" sldId="341"/>
            <ac:spMk id="48" creationId="{8B78B654-C9EA-47D7-85A9-70D2A0862D93}"/>
          </ac:spMkLst>
        </pc:spChg>
        <pc:grpChg chg="del">
          <ac:chgData name="Jeanette Blevins" userId="2bf1f523-4bcc-4917-99e6-af8f8209a380" providerId="ADAL" clId="{A45E9662-CDC6-4313-9E63-52EE32F1D5BF}" dt="2023-07-31T12:51:45.309" v="3699" actId="26606"/>
          <ac:grpSpMkLst>
            <pc:docMk/>
            <pc:sldMk cId="2155347547" sldId="341"/>
            <ac:grpSpMk id="16" creationId="{C00EBE4A-8AD7-4219-BCA5-80D097ADB572}"/>
          </ac:grpSpMkLst>
        </pc:grpChg>
        <pc:grpChg chg="add del">
          <ac:chgData name="Jeanette Blevins" userId="2bf1f523-4bcc-4917-99e6-af8f8209a380" providerId="ADAL" clId="{A45E9662-CDC6-4313-9E63-52EE32F1D5BF}" dt="2023-07-31T13:24:18.944" v="3760" actId="26606"/>
          <ac:grpSpMkLst>
            <pc:docMk/>
            <pc:sldMk cId="2155347547" sldId="341"/>
            <ac:grpSpMk id="27" creationId="{6073236C-A02D-4BFA-9E1A-CDF08FCD861B}"/>
          </ac:grpSpMkLst>
        </pc:grpChg>
        <pc:grpChg chg="add">
          <ac:chgData name="Jeanette Blevins" userId="2bf1f523-4bcc-4917-99e6-af8f8209a380" providerId="ADAL" clId="{A45E9662-CDC6-4313-9E63-52EE32F1D5BF}" dt="2023-07-31T13:24:18.944" v="3760" actId="26606"/>
          <ac:grpSpMkLst>
            <pc:docMk/>
            <pc:sldMk cId="2155347547" sldId="341"/>
            <ac:grpSpMk id="40" creationId="{6073236C-A02D-4BFA-9E1A-CDF08FCD861B}"/>
          </ac:grpSpMkLst>
        </pc:grpChg>
        <pc:picChg chg="add mod modCrop">
          <ac:chgData name="Jeanette Blevins" userId="2bf1f523-4bcc-4917-99e6-af8f8209a380" providerId="ADAL" clId="{A45E9662-CDC6-4313-9E63-52EE32F1D5BF}" dt="2023-07-31T13:24:18.944" v="3760" actId="26606"/>
          <ac:picMkLst>
            <pc:docMk/>
            <pc:sldMk cId="2155347547" sldId="341"/>
            <ac:picMk id="4" creationId="{854CBC32-4695-4D2B-9B68-43DD45893C35}"/>
          </ac:picMkLst>
        </pc:picChg>
        <pc:picChg chg="del">
          <ac:chgData name="Jeanette Blevins" userId="2bf1f523-4bcc-4917-99e6-af8f8209a380" providerId="ADAL" clId="{A45E9662-CDC6-4313-9E63-52EE32F1D5BF}" dt="2023-07-31T12:48:13.230" v="3682" actId="478"/>
          <ac:picMkLst>
            <pc:docMk/>
            <pc:sldMk cId="2155347547" sldId="341"/>
            <ac:picMk id="5" creationId="{1B3098F9-BF31-4D9E-BEA0-36E3522D089B}"/>
          </ac:picMkLst>
        </pc:picChg>
        <pc:picChg chg="add mod ord modCrop">
          <ac:chgData name="Jeanette Blevins" userId="2bf1f523-4bcc-4917-99e6-af8f8209a380" providerId="ADAL" clId="{A45E9662-CDC6-4313-9E63-52EE32F1D5BF}" dt="2023-07-31T13:24:18.944" v="3760" actId="26606"/>
          <ac:picMkLst>
            <pc:docMk/>
            <pc:sldMk cId="2155347547" sldId="341"/>
            <ac:picMk id="7" creationId="{D0E06FB0-CCCD-4AE2-B42C-C8A577E9DC66}"/>
          </ac:picMkLst>
        </pc:picChg>
        <pc:picChg chg="del mod">
          <ac:chgData name="Jeanette Blevins" userId="2bf1f523-4bcc-4917-99e6-af8f8209a380" providerId="ADAL" clId="{A45E9662-CDC6-4313-9E63-52EE32F1D5BF}" dt="2023-07-31T13:23:05.266" v="3748" actId="478"/>
          <ac:picMkLst>
            <pc:docMk/>
            <pc:sldMk cId="2155347547" sldId="341"/>
            <ac:picMk id="9" creationId="{3AD1F8F4-7A3D-4D22-A854-D48EAD7B2BC3}"/>
          </ac:picMkLst>
        </pc:picChg>
        <pc:picChg chg="add mod modCrop">
          <ac:chgData name="Jeanette Blevins" userId="2bf1f523-4bcc-4917-99e6-af8f8209a380" providerId="ADAL" clId="{A45E9662-CDC6-4313-9E63-52EE32F1D5BF}" dt="2023-07-31T13:24:18.944" v="3760" actId="26606"/>
          <ac:picMkLst>
            <pc:docMk/>
            <pc:sldMk cId="2155347547" sldId="341"/>
            <ac:picMk id="10" creationId="{65D97A54-AAD4-49B0-A804-EF6507BC3438}"/>
          </ac:picMkLst>
        </pc:picChg>
        <pc:picChg chg="del">
          <ac:chgData name="Jeanette Blevins" userId="2bf1f523-4bcc-4917-99e6-af8f8209a380" providerId="ADAL" clId="{A45E9662-CDC6-4313-9E63-52EE32F1D5BF}" dt="2023-07-31T12:47:10.109" v="3673" actId="478"/>
          <ac:picMkLst>
            <pc:docMk/>
            <pc:sldMk cId="2155347547" sldId="341"/>
            <ac:picMk id="11" creationId="{9510AA45-8096-4B71-A1E4-6C4803271836}"/>
          </ac:picMkLst>
        </pc:picChg>
        <pc:picChg chg="add mod modCrop">
          <ac:chgData name="Jeanette Blevins" userId="2bf1f523-4bcc-4917-99e6-af8f8209a380" providerId="ADAL" clId="{A45E9662-CDC6-4313-9E63-52EE32F1D5BF}" dt="2023-07-31T13:24:18.944" v="3760" actId="26606"/>
          <ac:picMkLst>
            <pc:docMk/>
            <pc:sldMk cId="2155347547" sldId="341"/>
            <ac:picMk id="13" creationId="{A177D88A-8DB2-4312-BEF0-BE78E8735A50}"/>
          </ac:picMkLst>
        </pc:picChg>
      </pc:sldChg>
      <pc:sldChg chg="addSp delSp modSp mod">
        <pc:chgData name="Jeanette Blevins" userId="2bf1f523-4bcc-4917-99e6-af8f8209a380" providerId="ADAL" clId="{A45E9662-CDC6-4313-9E63-52EE32F1D5BF}" dt="2023-07-24T21:27:01.906" v="1639" actId="26606"/>
        <pc:sldMkLst>
          <pc:docMk/>
          <pc:sldMk cId="3303645545" sldId="342"/>
        </pc:sldMkLst>
        <pc:spChg chg="mod">
          <ac:chgData name="Jeanette Blevins" userId="2bf1f523-4bcc-4917-99e6-af8f8209a380" providerId="ADAL" clId="{A45E9662-CDC6-4313-9E63-52EE32F1D5BF}" dt="2023-07-24T21:27:01.906" v="1639" actId="26606"/>
          <ac:spMkLst>
            <pc:docMk/>
            <pc:sldMk cId="3303645545" sldId="342"/>
            <ac:spMk id="4" creationId="{397607F5-75E2-45C3-AB9C-F6B8429CCC42}"/>
          </ac:spMkLst>
        </pc:spChg>
        <pc:spChg chg="del">
          <ac:chgData name="Jeanette Blevins" userId="2bf1f523-4bcc-4917-99e6-af8f8209a380" providerId="ADAL" clId="{A45E9662-CDC6-4313-9E63-52EE32F1D5BF}" dt="2023-07-24T21:27:01.906" v="1639" actId="26606"/>
          <ac:spMkLst>
            <pc:docMk/>
            <pc:sldMk cId="3303645545" sldId="342"/>
            <ac:spMk id="21" creationId="{3A469B98-95DE-498F-8536-43F249720DAE}"/>
          </ac:spMkLst>
        </pc:spChg>
        <pc:spChg chg="add">
          <ac:chgData name="Jeanette Blevins" userId="2bf1f523-4bcc-4917-99e6-af8f8209a380" providerId="ADAL" clId="{A45E9662-CDC6-4313-9E63-52EE32F1D5BF}" dt="2023-07-24T21:27:01.906" v="1639" actId="26606"/>
          <ac:spMkLst>
            <pc:docMk/>
            <pc:sldMk cId="3303645545" sldId="342"/>
            <ac:spMk id="1043" creationId="{D93D1F3C-3622-49F0-BC83-F24C2F27FD3A}"/>
          </ac:spMkLst>
        </pc:spChg>
        <pc:spChg chg="add">
          <ac:chgData name="Jeanette Blevins" userId="2bf1f523-4bcc-4917-99e6-af8f8209a380" providerId="ADAL" clId="{A45E9662-CDC6-4313-9E63-52EE32F1D5BF}" dt="2023-07-24T21:27:01.906" v="1639" actId="26606"/>
          <ac:spMkLst>
            <pc:docMk/>
            <pc:sldMk cId="3303645545" sldId="342"/>
            <ac:spMk id="1053" creationId="{97EB4670-23FD-4498-8EEC-BEB5E05AFA12}"/>
          </ac:spMkLst>
        </pc:spChg>
        <pc:grpChg chg="del">
          <ac:chgData name="Jeanette Blevins" userId="2bf1f523-4bcc-4917-99e6-af8f8209a380" providerId="ADAL" clId="{A45E9662-CDC6-4313-9E63-52EE32F1D5BF}" dt="2023-07-24T21:27:01.906" v="1639" actId="26606"/>
          <ac:grpSpMkLst>
            <pc:docMk/>
            <pc:sldMk cId="3303645545" sldId="342"/>
            <ac:grpSpMk id="22" creationId="{2270718A-BCFA-4B4D-B19D-0EF1FD0B7454}"/>
          </ac:grpSpMkLst>
        </pc:grpChg>
        <pc:grpChg chg="add">
          <ac:chgData name="Jeanette Blevins" userId="2bf1f523-4bcc-4917-99e6-af8f8209a380" providerId="ADAL" clId="{A45E9662-CDC6-4313-9E63-52EE32F1D5BF}" dt="2023-07-24T21:27:01.906" v="1639" actId="26606"/>
          <ac:grpSpMkLst>
            <pc:docMk/>
            <pc:sldMk cId="3303645545" sldId="342"/>
            <ac:grpSpMk id="1035" creationId="{2270718A-BCFA-4B4D-B19D-0EF1FD0B7454}"/>
          </ac:grpSpMkLst>
        </pc:grpChg>
        <pc:grpChg chg="add">
          <ac:chgData name="Jeanette Blevins" userId="2bf1f523-4bcc-4917-99e6-af8f8209a380" providerId="ADAL" clId="{A45E9662-CDC6-4313-9E63-52EE32F1D5BF}" dt="2023-07-24T21:27:01.906" v="1639" actId="26606"/>
          <ac:grpSpMkLst>
            <pc:docMk/>
            <pc:sldMk cId="3303645545" sldId="342"/>
            <ac:grpSpMk id="1045" creationId="{29BF812E-36B9-4AA6-82D6-E4319567056A}"/>
          </ac:grpSpMkLst>
        </pc:grpChg>
        <pc:picChg chg="del">
          <ac:chgData name="Jeanette Blevins" userId="2bf1f523-4bcc-4917-99e6-af8f8209a380" providerId="ADAL" clId="{A45E9662-CDC6-4313-9E63-52EE32F1D5BF}" dt="2023-07-24T21:23:39.434" v="1616" actId="478"/>
          <ac:picMkLst>
            <pc:docMk/>
            <pc:sldMk cId="3303645545" sldId="342"/>
            <ac:picMk id="3" creationId="{5156558C-9456-40B9-83E4-20A67558F700}"/>
          </ac:picMkLst>
        </pc:picChg>
        <pc:picChg chg="del">
          <ac:chgData name="Jeanette Blevins" userId="2bf1f523-4bcc-4917-99e6-af8f8209a380" providerId="ADAL" clId="{A45E9662-CDC6-4313-9E63-52EE32F1D5BF}" dt="2023-07-24T21:24:53.195" v="1625" actId="478"/>
          <ac:picMkLst>
            <pc:docMk/>
            <pc:sldMk cId="3303645545" sldId="342"/>
            <ac:picMk id="6" creationId="{1BA9E555-2EC8-43E3-B6A1-920E6178B1F8}"/>
          </ac:picMkLst>
        </pc:picChg>
        <pc:picChg chg="del mod">
          <ac:chgData name="Jeanette Blevins" userId="2bf1f523-4bcc-4917-99e6-af8f8209a380" providerId="ADAL" clId="{A45E9662-CDC6-4313-9E63-52EE32F1D5BF}" dt="2023-07-24T21:25:33.707" v="1631" actId="478"/>
          <ac:picMkLst>
            <pc:docMk/>
            <pc:sldMk cId="3303645545" sldId="342"/>
            <ac:picMk id="8" creationId="{0F35CAD8-21B9-4E80-B9B1-5531295EA608}"/>
          </ac:picMkLst>
        </pc:picChg>
        <pc:picChg chg="add mod">
          <ac:chgData name="Jeanette Blevins" userId="2bf1f523-4bcc-4917-99e6-af8f8209a380" providerId="ADAL" clId="{A45E9662-CDC6-4313-9E63-52EE32F1D5BF}" dt="2023-07-24T21:27:01.906" v="1639" actId="26606"/>
          <ac:picMkLst>
            <pc:docMk/>
            <pc:sldMk cId="3303645545" sldId="342"/>
            <ac:picMk id="1026" creationId="{32352787-5D39-4A68-8554-81374F346086}"/>
          </ac:picMkLst>
        </pc:picChg>
        <pc:picChg chg="add mod">
          <ac:chgData name="Jeanette Blevins" userId="2bf1f523-4bcc-4917-99e6-af8f8209a380" providerId="ADAL" clId="{A45E9662-CDC6-4313-9E63-52EE32F1D5BF}" dt="2023-07-24T21:27:01.906" v="1639" actId="26606"/>
          <ac:picMkLst>
            <pc:docMk/>
            <pc:sldMk cId="3303645545" sldId="342"/>
            <ac:picMk id="1028" creationId="{9DB8AC4D-C402-4D75-9604-178E3987FA52}"/>
          </ac:picMkLst>
        </pc:picChg>
        <pc:picChg chg="add mod ord">
          <ac:chgData name="Jeanette Blevins" userId="2bf1f523-4bcc-4917-99e6-af8f8209a380" providerId="ADAL" clId="{A45E9662-CDC6-4313-9E63-52EE32F1D5BF}" dt="2023-07-24T21:27:01.906" v="1639" actId="26606"/>
          <ac:picMkLst>
            <pc:docMk/>
            <pc:sldMk cId="3303645545" sldId="342"/>
            <ac:picMk id="1030" creationId="{B838DA04-3375-4B3C-AE25-6245E6DF3F8F}"/>
          </ac:picMkLst>
        </pc:picChg>
        <pc:cxnChg chg="add">
          <ac:chgData name="Jeanette Blevins" userId="2bf1f523-4bcc-4917-99e6-af8f8209a380" providerId="ADAL" clId="{A45E9662-CDC6-4313-9E63-52EE32F1D5BF}" dt="2023-07-24T21:27:01.906" v="1639" actId="26606"/>
          <ac:cxnSpMkLst>
            <pc:docMk/>
            <pc:sldMk cId="3303645545" sldId="342"/>
            <ac:cxnSpMk id="1055" creationId="{58F68AE9-9911-4180-AAB7-A1E6EE5BC39A}"/>
          </ac:cxnSpMkLst>
        </pc:cxnChg>
        <pc:cxnChg chg="add">
          <ac:chgData name="Jeanette Blevins" userId="2bf1f523-4bcc-4917-99e6-af8f8209a380" providerId="ADAL" clId="{A45E9662-CDC6-4313-9E63-52EE32F1D5BF}" dt="2023-07-24T21:27:01.906" v="1639" actId="26606"/>
          <ac:cxnSpMkLst>
            <pc:docMk/>
            <pc:sldMk cId="3303645545" sldId="342"/>
            <ac:cxnSpMk id="1057" creationId="{4C254053-17E7-4793-974A-E78139E36765}"/>
          </ac:cxnSpMkLst>
        </pc:cxnChg>
      </pc:sldChg>
      <pc:sldChg chg="addSp delSp modSp mod setBg">
        <pc:chgData name="Jeanette Blevins" userId="2bf1f523-4bcc-4917-99e6-af8f8209a380" providerId="ADAL" clId="{A45E9662-CDC6-4313-9E63-52EE32F1D5BF}" dt="2023-07-31T13:14:30.365" v="3747" actId="1076"/>
        <pc:sldMkLst>
          <pc:docMk/>
          <pc:sldMk cId="1417672868" sldId="343"/>
        </pc:sldMkLst>
        <pc:spChg chg="mod">
          <ac:chgData name="Jeanette Blevins" userId="2bf1f523-4bcc-4917-99e6-af8f8209a380" providerId="ADAL" clId="{A45E9662-CDC6-4313-9E63-52EE32F1D5BF}" dt="2023-07-31T13:11:52.881" v="3739" actId="26606"/>
          <ac:spMkLst>
            <pc:docMk/>
            <pc:sldMk cId="1417672868" sldId="343"/>
            <ac:spMk id="4" creationId="{942CEE6F-2EF2-482F-84C0-9752DDBA8B78}"/>
          </ac:spMkLst>
        </pc:spChg>
        <pc:spChg chg="add del">
          <ac:chgData name="Jeanette Blevins" userId="2bf1f523-4bcc-4917-99e6-af8f8209a380" providerId="ADAL" clId="{A45E9662-CDC6-4313-9E63-52EE32F1D5BF}" dt="2023-07-31T13:11:52.881" v="3739" actId="26606"/>
          <ac:spMkLst>
            <pc:docMk/>
            <pc:sldMk cId="1417672868" sldId="343"/>
            <ac:spMk id="25" creationId="{5561CF12-EB39-42F8-ADC1-B84AB5EA1520}"/>
          </ac:spMkLst>
        </pc:spChg>
        <pc:spChg chg="add del">
          <ac:chgData name="Jeanette Blevins" userId="2bf1f523-4bcc-4917-99e6-af8f8209a380" providerId="ADAL" clId="{A45E9662-CDC6-4313-9E63-52EE32F1D5BF}" dt="2023-07-31T13:11:41.437" v="3736" actId="26606"/>
          <ac:spMkLst>
            <pc:docMk/>
            <pc:sldMk cId="1417672868" sldId="343"/>
            <ac:spMk id="38" creationId="{5561CF12-EB39-42F8-ADC1-B84AB5EA1520}"/>
          </ac:spMkLst>
        </pc:spChg>
        <pc:spChg chg="add del">
          <ac:chgData name="Jeanette Blevins" userId="2bf1f523-4bcc-4917-99e6-af8f8209a380" providerId="ADAL" clId="{A45E9662-CDC6-4313-9E63-52EE32F1D5BF}" dt="2023-07-31T13:11:52.869" v="3738" actId="26606"/>
          <ac:spMkLst>
            <pc:docMk/>
            <pc:sldMk cId="1417672868" sldId="343"/>
            <ac:spMk id="41" creationId="{6506E305-9572-4C5D-9D7E-CE9F63EA20CD}"/>
          </ac:spMkLst>
        </pc:spChg>
        <pc:grpChg chg="add del">
          <ac:chgData name="Jeanette Blevins" userId="2bf1f523-4bcc-4917-99e6-af8f8209a380" providerId="ADAL" clId="{A45E9662-CDC6-4313-9E63-52EE32F1D5BF}" dt="2023-07-31T13:11:52.881" v="3739" actId="26606"/>
          <ac:grpSpMkLst>
            <pc:docMk/>
            <pc:sldMk cId="1417672868" sldId="343"/>
            <ac:grpSpMk id="17" creationId="{C00EBE4A-8AD7-4219-BCA5-80D097ADB572}"/>
          </ac:grpSpMkLst>
        </pc:grpChg>
        <pc:grpChg chg="add del">
          <ac:chgData name="Jeanette Blevins" userId="2bf1f523-4bcc-4917-99e6-af8f8209a380" providerId="ADAL" clId="{A45E9662-CDC6-4313-9E63-52EE32F1D5BF}" dt="2023-07-31T13:11:41.437" v="3736" actId="26606"/>
          <ac:grpSpMkLst>
            <pc:docMk/>
            <pc:sldMk cId="1417672868" sldId="343"/>
            <ac:grpSpMk id="30" creationId="{C00EBE4A-8AD7-4219-BCA5-80D097ADB572}"/>
          </ac:grpSpMkLst>
        </pc:grpChg>
        <pc:grpChg chg="add del">
          <ac:chgData name="Jeanette Blevins" userId="2bf1f523-4bcc-4917-99e6-af8f8209a380" providerId="ADAL" clId="{A45E9662-CDC6-4313-9E63-52EE32F1D5BF}" dt="2023-07-31T13:11:52.869" v="3738" actId="26606"/>
          <ac:grpSpMkLst>
            <pc:docMk/>
            <pc:sldMk cId="1417672868" sldId="343"/>
            <ac:grpSpMk id="40" creationId="{2270718A-BCFA-4B4D-B19D-0EF1FD0B7454}"/>
          </ac:grpSpMkLst>
        </pc:grpChg>
        <pc:grpChg chg="add">
          <ac:chgData name="Jeanette Blevins" userId="2bf1f523-4bcc-4917-99e6-af8f8209a380" providerId="ADAL" clId="{A45E9662-CDC6-4313-9E63-52EE32F1D5BF}" dt="2023-07-31T13:11:52.881" v="3739" actId="26606"/>
          <ac:grpSpMkLst>
            <pc:docMk/>
            <pc:sldMk cId="1417672868" sldId="343"/>
            <ac:grpSpMk id="43" creationId="{C00EBE4A-8AD7-4219-BCA5-80D097ADB572}"/>
          </ac:grpSpMkLst>
        </pc:grpChg>
        <pc:picChg chg="add mod ord">
          <ac:chgData name="Jeanette Blevins" userId="2bf1f523-4bcc-4917-99e6-af8f8209a380" providerId="ADAL" clId="{A45E9662-CDC6-4313-9E63-52EE32F1D5BF}" dt="2023-07-31T13:12:06.602" v="3743" actId="1076"/>
          <ac:picMkLst>
            <pc:docMk/>
            <pc:sldMk cId="1417672868" sldId="343"/>
            <ac:picMk id="3" creationId="{776BD75B-6238-4112-A89F-2338969F1CE9}"/>
          </ac:picMkLst>
        </pc:picChg>
        <pc:picChg chg="del">
          <ac:chgData name="Jeanette Blevins" userId="2bf1f523-4bcc-4917-99e6-af8f8209a380" providerId="ADAL" clId="{A45E9662-CDC6-4313-9E63-52EE32F1D5BF}" dt="2023-07-31T13:09:39.103" v="3709" actId="478"/>
          <ac:picMkLst>
            <pc:docMk/>
            <pc:sldMk cId="1417672868" sldId="343"/>
            <ac:picMk id="6" creationId="{7C022DC8-C7BE-4B76-81C1-2D0E57B1E5B1}"/>
          </ac:picMkLst>
        </pc:picChg>
        <pc:picChg chg="add del mod">
          <ac:chgData name="Jeanette Blevins" userId="2bf1f523-4bcc-4917-99e6-af8f8209a380" providerId="ADAL" clId="{A45E9662-CDC6-4313-9E63-52EE32F1D5BF}" dt="2023-07-31T13:10:44.416" v="3720" actId="478"/>
          <ac:picMkLst>
            <pc:docMk/>
            <pc:sldMk cId="1417672868" sldId="343"/>
            <ac:picMk id="7" creationId="{126CEEA4-1B96-498F-904D-C81A1022DB06}"/>
          </ac:picMkLst>
        </pc:picChg>
        <pc:picChg chg="del">
          <ac:chgData name="Jeanette Blevins" userId="2bf1f523-4bcc-4917-99e6-af8f8209a380" providerId="ADAL" clId="{A45E9662-CDC6-4313-9E63-52EE32F1D5BF}" dt="2023-07-31T13:09:44.559" v="3711" actId="478"/>
          <ac:picMkLst>
            <pc:docMk/>
            <pc:sldMk cId="1417672868" sldId="343"/>
            <ac:picMk id="8" creationId="{8FE624D4-406B-45BD-9202-E8946F6F4025}"/>
          </ac:picMkLst>
        </pc:picChg>
        <pc:picChg chg="add mod">
          <ac:chgData name="Jeanette Blevins" userId="2bf1f523-4bcc-4917-99e6-af8f8209a380" providerId="ADAL" clId="{A45E9662-CDC6-4313-9E63-52EE32F1D5BF}" dt="2023-07-31T13:12:10.785" v="3744" actId="14100"/>
          <ac:picMkLst>
            <pc:docMk/>
            <pc:sldMk cId="1417672868" sldId="343"/>
            <ac:picMk id="10" creationId="{C78311C0-C6D5-48FB-BF68-2A18B0F29438}"/>
          </ac:picMkLst>
        </pc:picChg>
        <pc:picChg chg="add mod ord modCrop">
          <ac:chgData name="Jeanette Blevins" userId="2bf1f523-4bcc-4917-99e6-af8f8209a380" providerId="ADAL" clId="{A45E9662-CDC6-4313-9E63-52EE32F1D5BF}" dt="2023-07-31T13:14:30.365" v="3747" actId="1076"/>
          <ac:picMkLst>
            <pc:docMk/>
            <pc:sldMk cId="1417672868" sldId="343"/>
            <ac:picMk id="12" creationId="{3EC5FC01-B6B0-43C2-8FD9-BC9BE326DA9F}"/>
          </ac:picMkLst>
        </pc:picChg>
        <pc:picChg chg="del">
          <ac:chgData name="Jeanette Blevins" userId="2bf1f523-4bcc-4917-99e6-af8f8209a380" providerId="ADAL" clId="{A45E9662-CDC6-4313-9E63-52EE32F1D5BF}" dt="2023-07-31T13:09:42.174" v="3710" actId="478"/>
          <ac:picMkLst>
            <pc:docMk/>
            <pc:sldMk cId="1417672868" sldId="343"/>
            <ac:picMk id="1026" creationId="{58FEFB42-087B-4B4B-9DE4-A5C3DD715E6E}"/>
          </ac:picMkLst>
        </pc:picChg>
      </pc:sldChg>
      <pc:sldChg chg="del">
        <pc:chgData name="Jeanette Blevins" userId="2bf1f523-4bcc-4917-99e6-af8f8209a380" providerId="ADAL" clId="{A45E9662-CDC6-4313-9E63-52EE32F1D5BF}" dt="2023-07-24T21:27:09.063" v="1640" actId="47"/>
        <pc:sldMkLst>
          <pc:docMk/>
          <pc:sldMk cId="739099200" sldId="344"/>
        </pc:sldMkLst>
      </pc:sldChg>
      <pc:sldChg chg="addSp delSp modSp new mod setBg">
        <pc:chgData name="Jeanette Blevins" userId="2bf1f523-4bcc-4917-99e6-af8f8209a380" providerId="ADAL" clId="{A45E9662-CDC6-4313-9E63-52EE32F1D5BF}" dt="2023-07-24T21:17:33.407" v="1615" actId="26606"/>
        <pc:sldMkLst>
          <pc:docMk/>
          <pc:sldMk cId="3204782976" sldId="345"/>
        </pc:sldMkLst>
        <pc:spChg chg="del">
          <ac:chgData name="Jeanette Blevins" userId="2bf1f523-4bcc-4917-99e6-af8f8209a380" providerId="ADAL" clId="{A45E9662-CDC6-4313-9E63-52EE32F1D5BF}" dt="2023-07-24T21:16:58.375" v="1612" actId="478"/>
          <ac:spMkLst>
            <pc:docMk/>
            <pc:sldMk cId="3204782976" sldId="345"/>
            <ac:spMk id="2" creationId="{BBEF2837-5D7A-49BC-B3EF-6DA33257908F}"/>
          </ac:spMkLst>
        </pc:spChg>
        <pc:spChg chg="del">
          <ac:chgData name="Jeanette Blevins" userId="2bf1f523-4bcc-4917-99e6-af8f8209a380" providerId="ADAL" clId="{A45E9662-CDC6-4313-9E63-52EE32F1D5BF}" dt="2023-07-24T21:16:59.575" v="1613" actId="478"/>
          <ac:spMkLst>
            <pc:docMk/>
            <pc:sldMk cId="3204782976" sldId="345"/>
            <ac:spMk id="3" creationId="{C4DC4A46-874D-4AF6-BA6D-E414D88DCD89}"/>
          </ac:spMkLst>
        </pc:spChg>
        <pc:spChg chg="add">
          <ac:chgData name="Jeanette Blevins" userId="2bf1f523-4bcc-4917-99e6-af8f8209a380" providerId="ADAL" clId="{A45E9662-CDC6-4313-9E63-52EE32F1D5BF}" dt="2023-07-24T21:17:33.407" v="1615" actId="26606"/>
          <ac:spMkLst>
            <pc:docMk/>
            <pc:sldMk cId="3204782976" sldId="345"/>
            <ac:spMk id="18" creationId="{2453EB82-AA0B-4AB7-BE68-038A30357429}"/>
          </ac:spMkLst>
        </pc:spChg>
        <pc:spChg chg="add">
          <ac:chgData name="Jeanette Blevins" userId="2bf1f523-4bcc-4917-99e6-af8f8209a380" providerId="ADAL" clId="{A45E9662-CDC6-4313-9E63-52EE32F1D5BF}" dt="2023-07-24T21:17:33.407" v="1615" actId="26606"/>
          <ac:spMkLst>
            <pc:docMk/>
            <pc:sldMk cId="3204782976" sldId="345"/>
            <ac:spMk id="20" creationId="{F0F42738-AE74-4433-8657-EDE5C5C61A5F}"/>
          </ac:spMkLst>
        </pc:spChg>
        <pc:grpChg chg="add">
          <ac:chgData name="Jeanette Blevins" userId="2bf1f523-4bcc-4917-99e6-af8f8209a380" providerId="ADAL" clId="{A45E9662-CDC6-4313-9E63-52EE32F1D5BF}" dt="2023-07-24T21:17:33.407" v="1615" actId="26606"/>
          <ac:grpSpMkLst>
            <pc:docMk/>
            <pc:sldMk cId="3204782976" sldId="345"/>
            <ac:grpSpMk id="10" creationId="{6ADA8EC3-01C5-453C-91A6-D01B9E15BF0B}"/>
          </ac:grpSpMkLst>
        </pc:grpChg>
        <pc:picChg chg="add mod">
          <ac:chgData name="Jeanette Blevins" userId="2bf1f523-4bcc-4917-99e6-af8f8209a380" providerId="ADAL" clId="{A45E9662-CDC6-4313-9E63-52EE32F1D5BF}" dt="2023-07-24T21:17:33.407" v="1615" actId="26606"/>
          <ac:picMkLst>
            <pc:docMk/>
            <pc:sldMk cId="3204782976" sldId="345"/>
            <ac:picMk id="5" creationId="{3805E9B6-64FF-4E0A-9461-6307C1372AAC}"/>
          </ac:picMkLst>
        </pc:picChg>
      </pc:sldChg>
      <pc:sldChg chg="modSp new mod">
        <pc:chgData name="Jeanette Blevins" userId="2bf1f523-4bcc-4917-99e6-af8f8209a380" providerId="ADAL" clId="{A45E9662-CDC6-4313-9E63-52EE32F1D5BF}" dt="2023-07-27T14:35:03.510" v="2316" actId="113"/>
        <pc:sldMkLst>
          <pc:docMk/>
          <pc:sldMk cId="3307056008" sldId="346"/>
        </pc:sldMkLst>
        <pc:spChg chg="mod">
          <ac:chgData name="Jeanette Blevins" userId="2bf1f523-4bcc-4917-99e6-af8f8209a380" providerId="ADAL" clId="{A45E9662-CDC6-4313-9E63-52EE32F1D5BF}" dt="2023-07-27T14:34:53.105" v="2313" actId="113"/>
          <ac:spMkLst>
            <pc:docMk/>
            <pc:sldMk cId="3307056008" sldId="346"/>
            <ac:spMk id="2" creationId="{A1DA42C3-9D9A-4A01-855A-305FDD02F008}"/>
          </ac:spMkLst>
        </pc:spChg>
        <pc:spChg chg="mod">
          <ac:chgData name="Jeanette Blevins" userId="2bf1f523-4bcc-4917-99e6-af8f8209a380" providerId="ADAL" clId="{A45E9662-CDC6-4313-9E63-52EE32F1D5BF}" dt="2023-07-27T14:35:03.510" v="2316" actId="113"/>
          <ac:spMkLst>
            <pc:docMk/>
            <pc:sldMk cId="3307056008" sldId="346"/>
            <ac:spMk id="3" creationId="{FCF16D96-5555-438A-826C-40D5A9B6648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013763" cy="459317"/>
          </a:xfrm>
          <a:prstGeom prst="rect">
            <a:avLst/>
          </a:prstGeom>
        </p:spPr>
        <p:txBody>
          <a:bodyPr vert="horz" lIns="91254" tIns="45627" rIns="91254" bIns="45627" rtlCol="0"/>
          <a:lstStyle>
            <a:lvl1pPr algn="l">
              <a:defRPr sz="1200"/>
            </a:lvl1pPr>
          </a:lstStyle>
          <a:p>
            <a:endParaRPr lang="en-US"/>
          </a:p>
        </p:txBody>
      </p:sp>
      <p:sp>
        <p:nvSpPr>
          <p:cNvPr id="3" name="Date Placeholder 2"/>
          <p:cNvSpPr>
            <a:spLocks noGrp="1"/>
          </p:cNvSpPr>
          <p:nvPr>
            <p:ph type="dt" idx="1"/>
          </p:nvPr>
        </p:nvSpPr>
        <p:spPr>
          <a:xfrm>
            <a:off x="3939873" y="2"/>
            <a:ext cx="3013763" cy="459317"/>
          </a:xfrm>
          <a:prstGeom prst="rect">
            <a:avLst/>
          </a:prstGeom>
        </p:spPr>
        <p:txBody>
          <a:bodyPr vert="horz" lIns="91254" tIns="45627" rIns="91254" bIns="45627" rtlCol="0"/>
          <a:lstStyle>
            <a:lvl1pPr algn="r">
              <a:defRPr sz="1200"/>
            </a:lvl1pPr>
          </a:lstStyle>
          <a:p>
            <a:fld id="{43A1992A-C048-2848-808A-399F434B9DE0}" type="datetimeFigureOut">
              <a:rPr lang="en-US" smtClean="0"/>
              <a:t>7/31/2023</a:t>
            </a:fld>
            <a:endParaRPr lang="en-US"/>
          </a:p>
        </p:txBody>
      </p:sp>
      <p:sp>
        <p:nvSpPr>
          <p:cNvPr id="4" name="Slide Image Placeholder 3"/>
          <p:cNvSpPr>
            <a:spLocks noGrp="1" noRot="1" noChangeAspect="1"/>
          </p:cNvSpPr>
          <p:nvPr>
            <p:ph type="sldImg" idx="2"/>
          </p:nvPr>
        </p:nvSpPr>
        <p:spPr>
          <a:xfrm>
            <a:off x="1419225" y="1143000"/>
            <a:ext cx="4116388" cy="3086100"/>
          </a:xfrm>
          <a:prstGeom prst="rect">
            <a:avLst/>
          </a:prstGeom>
          <a:noFill/>
          <a:ln w="12700">
            <a:solidFill>
              <a:prstClr val="black"/>
            </a:solidFill>
          </a:ln>
        </p:spPr>
        <p:txBody>
          <a:bodyPr vert="horz" lIns="91254" tIns="45627" rIns="91254" bIns="45627" rtlCol="0" anchor="ctr"/>
          <a:lstStyle/>
          <a:p>
            <a:endParaRPr lang="en-US"/>
          </a:p>
        </p:txBody>
      </p:sp>
      <p:sp>
        <p:nvSpPr>
          <p:cNvPr id="5" name="Notes Placeholder 4"/>
          <p:cNvSpPr>
            <a:spLocks noGrp="1"/>
          </p:cNvSpPr>
          <p:nvPr>
            <p:ph type="body" sz="quarter" idx="3"/>
          </p:nvPr>
        </p:nvSpPr>
        <p:spPr>
          <a:xfrm>
            <a:off x="695485" y="4400558"/>
            <a:ext cx="5563870" cy="3600449"/>
          </a:xfrm>
          <a:prstGeom prst="rect">
            <a:avLst/>
          </a:prstGeom>
        </p:spPr>
        <p:txBody>
          <a:bodyPr vert="horz" lIns="91254" tIns="45627" rIns="91254" bIns="456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684687"/>
            <a:ext cx="3013763" cy="459316"/>
          </a:xfrm>
          <a:prstGeom prst="rect">
            <a:avLst/>
          </a:prstGeom>
        </p:spPr>
        <p:txBody>
          <a:bodyPr vert="horz" lIns="91254" tIns="45627" rIns="91254" bIns="45627" rtlCol="0" anchor="b"/>
          <a:lstStyle>
            <a:lvl1pPr algn="l">
              <a:defRPr sz="1200"/>
            </a:lvl1pPr>
          </a:lstStyle>
          <a:p>
            <a:endParaRPr lang="en-US"/>
          </a:p>
        </p:txBody>
      </p:sp>
      <p:sp>
        <p:nvSpPr>
          <p:cNvPr id="7" name="Slide Number Placeholder 6"/>
          <p:cNvSpPr>
            <a:spLocks noGrp="1"/>
          </p:cNvSpPr>
          <p:nvPr>
            <p:ph type="sldNum" sz="quarter" idx="5"/>
          </p:nvPr>
        </p:nvSpPr>
        <p:spPr>
          <a:xfrm>
            <a:off x="3939873" y="8684687"/>
            <a:ext cx="3013763" cy="459316"/>
          </a:xfrm>
          <a:prstGeom prst="rect">
            <a:avLst/>
          </a:prstGeom>
        </p:spPr>
        <p:txBody>
          <a:bodyPr vert="horz" lIns="91254" tIns="45627" rIns="91254" bIns="45627" rtlCol="0" anchor="b"/>
          <a:lstStyle>
            <a:lvl1pPr algn="r">
              <a:defRPr sz="1200"/>
            </a:lvl1pPr>
          </a:lstStyle>
          <a:p>
            <a:fld id="{0DACF3F6-4315-3247-AFD8-E7769127DE12}" type="slidenum">
              <a:rPr lang="en-US" smtClean="0"/>
              <a:t>‹#›</a:t>
            </a:fld>
            <a:endParaRPr lang="en-US"/>
          </a:p>
        </p:txBody>
      </p:sp>
    </p:spTree>
    <p:extLst>
      <p:ext uri="{BB962C8B-B14F-4D97-AF65-F5344CB8AC3E}">
        <p14:creationId xmlns:p14="http://schemas.microsoft.com/office/powerpoint/2010/main" val="1288678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5</a:t>
            </a:fld>
            <a:endParaRPr lang="en-US"/>
          </a:p>
        </p:txBody>
      </p:sp>
    </p:spTree>
    <p:extLst>
      <p:ext uri="{BB962C8B-B14F-4D97-AF65-F5344CB8AC3E}">
        <p14:creationId xmlns:p14="http://schemas.microsoft.com/office/powerpoint/2010/main" val="2198658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CF3F6-4315-3247-AFD8-E7769127DE12}" type="slidenum">
              <a:rPr lang="en-US" smtClean="0"/>
              <a:t>29</a:t>
            </a:fld>
            <a:endParaRPr lang="en-US"/>
          </a:p>
        </p:txBody>
      </p:sp>
    </p:spTree>
    <p:extLst>
      <p:ext uri="{BB962C8B-B14F-4D97-AF65-F5344CB8AC3E}">
        <p14:creationId xmlns:p14="http://schemas.microsoft.com/office/powerpoint/2010/main" val="307885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CF3F6-4315-3247-AFD8-E7769127DE12}" type="slidenum">
              <a:rPr lang="en-US" smtClean="0"/>
              <a:t>30</a:t>
            </a:fld>
            <a:endParaRPr lang="en-US"/>
          </a:p>
        </p:txBody>
      </p:sp>
    </p:spTree>
    <p:extLst>
      <p:ext uri="{BB962C8B-B14F-4D97-AF65-F5344CB8AC3E}">
        <p14:creationId xmlns:p14="http://schemas.microsoft.com/office/powerpoint/2010/main" val="2479415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CF3F6-4315-3247-AFD8-E7769127DE12}" type="slidenum">
              <a:rPr lang="en-US" smtClean="0"/>
              <a:t>43</a:t>
            </a:fld>
            <a:endParaRPr lang="en-US"/>
          </a:p>
        </p:txBody>
      </p:sp>
    </p:spTree>
    <p:extLst>
      <p:ext uri="{BB962C8B-B14F-4D97-AF65-F5344CB8AC3E}">
        <p14:creationId xmlns:p14="http://schemas.microsoft.com/office/powerpoint/2010/main" val="3866522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CF3F6-4315-3247-AFD8-E7769127DE12}" type="slidenum">
              <a:rPr lang="en-US" smtClean="0"/>
              <a:t>9</a:t>
            </a:fld>
            <a:endParaRPr lang="en-US"/>
          </a:p>
        </p:txBody>
      </p:sp>
    </p:spTree>
    <p:extLst>
      <p:ext uri="{BB962C8B-B14F-4D97-AF65-F5344CB8AC3E}">
        <p14:creationId xmlns:p14="http://schemas.microsoft.com/office/powerpoint/2010/main" val="781954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CF3F6-4315-3247-AFD8-E7769127DE12}" type="slidenum">
              <a:rPr lang="en-US" smtClean="0"/>
              <a:t>10</a:t>
            </a:fld>
            <a:endParaRPr lang="en-US"/>
          </a:p>
        </p:txBody>
      </p:sp>
    </p:spTree>
    <p:extLst>
      <p:ext uri="{BB962C8B-B14F-4D97-AF65-F5344CB8AC3E}">
        <p14:creationId xmlns:p14="http://schemas.microsoft.com/office/powerpoint/2010/main" val="293794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CF3F6-4315-3247-AFD8-E7769127DE12}" type="slidenum">
              <a:rPr lang="en-US" smtClean="0"/>
              <a:t>13</a:t>
            </a:fld>
            <a:endParaRPr lang="en-US"/>
          </a:p>
        </p:txBody>
      </p:sp>
    </p:spTree>
    <p:extLst>
      <p:ext uri="{BB962C8B-B14F-4D97-AF65-F5344CB8AC3E}">
        <p14:creationId xmlns:p14="http://schemas.microsoft.com/office/powerpoint/2010/main" val="3630626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CF3F6-4315-3247-AFD8-E7769127DE12}" type="slidenum">
              <a:rPr lang="en-US" smtClean="0"/>
              <a:t>14</a:t>
            </a:fld>
            <a:endParaRPr lang="en-US"/>
          </a:p>
        </p:txBody>
      </p:sp>
    </p:spTree>
    <p:extLst>
      <p:ext uri="{BB962C8B-B14F-4D97-AF65-F5344CB8AC3E}">
        <p14:creationId xmlns:p14="http://schemas.microsoft.com/office/powerpoint/2010/main" val="3630626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CF3F6-4315-3247-AFD8-E7769127DE12}" type="slidenum">
              <a:rPr lang="en-US" smtClean="0"/>
              <a:t>17</a:t>
            </a:fld>
            <a:endParaRPr lang="en-US"/>
          </a:p>
        </p:txBody>
      </p:sp>
    </p:spTree>
    <p:extLst>
      <p:ext uri="{BB962C8B-B14F-4D97-AF65-F5344CB8AC3E}">
        <p14:creationId xmlns:p14="http://schemas.microsoft.com/office/powerpoint/2010/main" val="2916413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CF3F6-4315-3247-AFD8-E7769127DE12}" type="slidenum">
              <a:rPr lang="en-US" smtClean="0"/>
              <a:t>18</a:t>
            </a:fld>
            <a:endParaRPr lang="en-US"/>
          </a:p>
        </p:txBody>
      </p:sp>
    </p:spTree>
    <p:extLst>
      <p:ext uri="{BB962C8B-B14F-4D97-AF65-F5344CB8AC3E}">
        <p14:creationId xmlns:p14="http://schemas.microsoft.com/office/powerpoint/2010/main" val="2937272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CF3F6-4315-3247-AFD8-E7769127DE12}" type="slidenum">
              <a:rPr lang="en-US" smtClean="0"/>
              <a:t>19</a:t>
            </a:fld>
            <a:endParaRPr lang="en-US"/>
          </a:p>
        </p:txBody>
      </p:sp>
    </p:spTree>
    <p:extLst>
      <p:ext uri="{BB962C8B-B14F-4D97-AF65-F5344CB8AC3E}">
        <p14:creationId xmlns:p14="http://schemas.microsoft.com/office/powerpoint/2010/main" val="844970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CF3F6-4315-3247-AFD8-E7769127DE12}" type="slidenum">
              <a:rPr lang="en-US" smtClean="0"/>
              <a:t>24</a:t>
            </a:fld>
            <a:endParaRPr lang="en-US"/>
          </a:p>
        </p:txBody>
      </p:sp>
    </p:spTree>
    <p:extLst>
      <p:ext uri="{BB962C8B-B14F-4D97-AF65-F5344CB8AC3E}">
        <p14:creationId xmlns:p14="http://schemas.microsoft.com/office/powerpoint/2010/main" val="1825675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148268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2756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7875446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4961171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7493032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1396943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3024837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41585350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1673970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5954011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0379701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59981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0217668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0121251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0514776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1206939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9587F177-DCEB-404B-B578-065F87678560}"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40171747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15856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4665469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5634417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41067160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3214641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4003767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0610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4903789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41745455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6750618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41630224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019944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5065510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486839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3336231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017538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710030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02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8894F4-62CB-8143-BB77-54F2FE495716}"/>
              </a:ext>
            </a:extLst>
          </p:cNvPr>
          <p:cNvPicPr>
            <a:picLocks noChangeAspect="1"/>
          </p:cNvPicPr>
          <p:nvPr/>
        </p:nvPicPr>
        <p:blipFill>
          <a:blip r:embed="rId2"/>
          <a:stretch>
            <a:fillRect/>
          </a:stretch>
        </p:blipFill>
        <p:spPr>
          <a:xfrm>
            <a:off x="0" y="0"/>
            <a:ext cx="9144000" cy="6858000"/>
          </a:xfrm>
          <a:prstGeom prst="rect">
            <a:avLst/>
          </a:prstGeom>
        </p:spPr>
      </p:pic>
      <p:sp>
        <p:nvSpPr>
          <p:cNvPr id="2" name="Holder 2"/>
          <p:cNvSpPr>
            <a:spLocks noGrp="1"/>
          </p:cNvSpPr>
          <p:nvPr>
            <p:ph type="title" hasCustomPrompt="1"/>
          </p:nvPr>
        </p:nvSpPr>
        <p:spPr>
          <a:xfrm>
            <a:off x="3810000" y="287685"/>
            <a:ext cx="4709159" cy="977265"/>
          </a:xfrm>
          <a:prstGeom prst="rect">
            <a:avLst/>
          </a:prstGeom>
        </p:spPr>
        <p:txBody>
          <a:bodyPr lIns="0" tIns="0" rIns="0" bIns="0"/>
          <a:lstStyle>
            <a:lvl1pPr>
              <a:defRPr sz="4900" b="1" i="0">
                <a:solidFill>
                  <a:schemeClr val="tx1"/>
                </a:solidFill>
                <a:latin typeface="D-DIN-Bold"/>
                <a:cs typeface="D-DIN-Bold"/>
              </a:defRPr>
            </a:lvl1pPr>
          </a:lstStyle>
          <a:p>
            <a:r>
              <a:rPr lang="en-US" dirty="0" err="1"/>
              <a:t>dsfsdaf</a:t>
            </a:r>
            <a:endParaRPr dirty="0"/>
          </a:p>
        </p:txBody>
      </p:sp>
      <p:sp>
        <p:nvSpPr>
          <p:cNvPr id="3" name="Holder 3"/>
          <p:cNvSpPr>
            <a:spLocks noGrp="1"/>
          </p:cNvSpPr>
          <p:nvPr>
            <p:ph type="body" idx="1" hasCustomPrompt="1"/>
          </p:nvPr>
        </p:nvSpPr>
        <p:spPr>
          <a:xfrm>
            <a:off x="3810000" y="1949930"/>
            <a:ext cx="4808854" cy="3231670"/>
          </a:xfrm>
          <a:prstGeom prst="rect">
            <a:avLst/>
          </a:prstGeom>
        </p:spPr>
        <p:txBody>
          <a:bodyPr lIns="0" tIns="0" rIns="0" bIns="0"/>
          <a:lstStyle>
            <a:lvl1pPr>
              <a:defRPr sz="2700" b="0" i="0">
                <a:solidFill>
                  <a:schemeClr val="tx1"/>
                </a:solidFill>
                <a:latin typeface="Calibri-Light"/>
                <a:cs typeface="Calibri-Light"/>
              </a:defRPr>
            </a:lvl1pPr>
          </a:lstStyle>
          <a:p>
            <a:r>
              <a:rPr lang="en-US" dirty="0" err="1"/>
              <a:t>Ksdjf;lskadjf;adslkfjs;lkf</a:t>
            </a:r>
            <a:endParaRPr dirty="0"/>
          </a:p>
        </p:txBody>
      </p:sp>
    </p:spTree>
    <p:extLst>
      <p:ext uri="{BB962C8B-B14F-4D97-AF65-F5344CB8AC3E}">
        <p14:creationId xmlns:p14="http://schemas.microsoft.com/office/powerpoint/2010/main" val="1104101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3810000" y="287685"/>
            <a:ext cx="4709159" cy="977265"/>
          </a:xfrm>
          <a:prstGeom prst="rect">
            <a:avLst/>
          </a:prstGeom>
        </p:spPr>
        <p:txBody>
          <a:bodyPr lIns="0" tIns="0" rIns="0" bIns="0"/>
          <a:lstStyle>
            <a:lvl1pPr>
              <a:defRPr sz="4900" b="1" i="0">
                <a:solidFill>
                  <a:schemeClr val="tx1"/>
                </a:solidFill>
                <a:latin typeface="D-DIN-Bold"/>
                <a:cs typeface="D-DIN-Bold"/>
              </a:defRPr>
            </a:lvl1pPr>
          </a:lstStyle>
          <a:p>
            <a:r>
              <a:rPr lang="en-US" dirty="0" err="1"/>
              <a:t>dsfsdaf</a:t>
            </a:r>
            <a:endParaRPr dirty="0"/>
          </a:p>
        </p:txBody>
      </p:sp>
      <p:sp>
        <p:nvSpPr>
          <p:cNvPr id="3" name="Holder 3"/>
          <p:cNvSpPr>
            <a:spLocks noGrp="1"/>
          </p:cNvSpPr>
          <p:nvPr>
            <p:ph type="body" idx="1" hasCustomPrompt="1"/>
          </p:nvPr>
        </p:nvSpPr>
        <p:spPr>
          <a:xfrm>
            <a:off x="3810000" y="1949930"/>
            <a:ext cx="4808854" cy="3231670"/>
          </a:xfrm>
          <a:prstGeom prst="rect">
            <a:avLst/>
          </a:prstGeom>
        </p:spPr>
        <p:txBody>
          <a:bodyPr lIns="0" tIns="0" rIns="0" bIns="0"/>
          <a:lstStyle>
            <a:lvl1pPr>
              <a:defRPr sz="2700" b="0" i="0">
                <a:solidFill>
                  <a:schemeClr val="tx1"/>
                </a:solidFill>
                <a:latin typeface="Calibri-Light"/>
                <a:cs typeface="Calibri-Light"/>
              </a:defRPr>
            </a:lvl1pPr>
          </a:lstStyle>
          <a:p>
            <a:r>
              <a:rPr lang="en-US" dirty="0" err="1"/>
              <a:t>Ksdjf;lskadjf;adslkfjs;lkf</a:t>
            </a:r>
            <a:endParaRPr dirty="0"/>
          </a:p>
        </p:txBody>
      </p:sp>
      <p:pic>
        <p:nvPicPr>
          <p:cNvPr id="5" name="Picture 4">
            <a:extLst>
              <a:ext uri="{FF2B5EF4-FFF2-40B4-BE49-F238E27FC236}">
                <a16:creationId xmlns:a16="http://schemas.microsoft.com/office/drawing/2014/main" id="{C42EA046-EA29-C948-9F28-453F3B9AEA3E}"/>
              </a:ext>
            </a:extLst>
          </p:cNvPr>
          <p:cNvPicPr>
            <a:picLocks noChangeAspect="1"/>
          </p:cNvPicPr>
          <p:nvPr/>
        </p:nvPicPr>
        <p:blipFill rotWithShape="1">
          <a:blip r:embed="rId2"/>
          <a:srcRect r="61667"/>
          <a:stretch/>
        </p:blipFill>
        <p:spPr>
          <a:xfrm>
            <a:off x="0" y="0"/>
            <a:ext cx="3505200" cy="6858000"/>
          </a:xfrm>
          <a:prstGeom prst="rect">
            <a:avLst/>
          </a:prstGeom>
        </p:spPr>
      </p:pic>
    </p:spTree>
    <p:extLst>
      <p:ext uri="{BB962C8B-B14F-4D97-AF65-F5344CB8AC3E}">
        <p14:creationId xmlns:p14="http://schemas.microsoft.com/office/powerpoint/2010/main" val="114082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9A0FE3-4121-7D48-862E-0FF10B6DD291}"/>
              </a:ext>
            </a:extLst>
          </p:cNvPr>
          <p:cNvPicPr>
            <a:picLocks noChangeAspect="1"/>
          </p:cNvPicPr>
          <p:nvPr/>
        </p:nvPicPr>
        <p:blipFill>
          <a:blip r:embed="rId2"/>
          <a:stretch>
            <a:fillRect/>
          </a:stretch>
        </p:blipFill>
        <p:spPr>
          <a:xfrm>
            <a:off x="0" y="0"/>
            <a:ext cx="9144000" cy="6858000"/>
          </a:xfrm>
          <a:prstGeom prst="rect">
            <a:avLst/>
          </a:prstGeom>
        </p:spPr>
      </p:pic>
      <p:sp>
        <p:nvSpPr>
          <p:cNvPr id="2" name="Holder 2"/>
          <p:cNvSpPr>
            <a:spLocks noGrp="1"/>
          </p:cNvSpPr>
          <p:nvPr>
            <p:ph type="title" hasCustomPrompt="1"/>
          </p:nvPr>
        </p:nvSpPr>
        <p:spPr>
          <a:xfrm>
            <a:off x="533400" y="1981200"/>
            <a:ext cx="8077200" cy="977265"/>
          </a:xfrm>
          <a:prstGeom prst="rect">
            <a:avLst/>
          </a:prstGeom>
        </p:spPr>
        <p:txBody>
          <a:bodyPr lIns="0" tIns="0" rIns="0" bIns="0"/>
          <a:lstStyle>
            <a:lvl1pPr>
              <a:defRPr sz="4900" b="1" i="0">
                <a:solidFill>
                  <a:schemeClr val="tx1"/>
                </a:solidFill>
                <a:latin typeface="D-DIN-Bold"/>
                <a:cs typeface="D-DIN-Bold"/>
              </a:defRPr>
            </a:lvl1pPr>
          </a:lstStyle>
          <a:p>
            <a:r>
              <a:rPr lang="en-US" dirty="0" err="1"/>
              <a:t>dsfsdaf</a:t>
            </a:r>
            <a:endParaRPr dirty="0"/>
          </a:p>
        </p:txBody>
      </p:sp>
      <p:sp>
        <p:nvSpPr>
          <p:cNvPr id="3" name="Holder 3"/>
          <p:cNvSpPr>
            <a:spLocks noGrp="1"/>
          </p:cNvSpPr>
          <p:nvPr>
            <p:ph type="body" idx="1" hasCustomPrompt="1"/>
          </p:nvPr>
        </p:nvSpPr>
        <p:spPr>
          <a:xfrm>
            <a:off x="533400" y="3048000"/>
            <a:ext cx="8077200" cy="2133600"/>
          </a:xfrm>
          <a:prstGeom prst="rect">
            <a:avLst/>
          </a:prstGeom>
        </p:spPr>
        <p:txBody>
          <a:bodyPr lIns="0" tIns="0" rIns="0" bIns="0"/>
          <a:lstStyle>
            <a:lvl1pPr>
              <a:defRPr sz="2700" b="0" i="0">
                <a:solidFill>
                  <a:schemeClr val="tx1"/>
                </a:solidFill>
                <a:latin typeface="Calibri-Light"/>
                <a:cs typeface="Calibri-Light"/>
              </a:defRPr>
            </a:lvl1pPr>
          </a:lstStyle>
          <a:p>
            <a:r>
              <a:rPr lang="en-US" dirty="0" err="1"/>
              <a:t>Ksdjf;lskadjf;adslkfjs;lkf</a:t>
            </a:r>
            <a:endParaRPr dirty="0"/>
          </a:p>
        </p:txBody>
      </p:sp>
    </p:spTree>
    <p:extLst>
      <p:ext uri="{BB962C8B-B14F-4D97-AF65-F5344CB8AC3E}">
        <p14:creationId xmlns:p14="http://schemas.microsoft.com/office/powerpoint/2010/main" val="1074691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33400" y="685800"/>
            <a:ext cx="8077200" cy="977265"/>
          </a:xfrm>
          <a:prstGeom prst="rect">
            <a:avLst/>
          </a:prstGeom>
        </p:spPr>
        <p:txBody>
          <a:bodyPr lIns="0" tIns="0" rIns="0" bIns="0"/>
          <a:lstStyle>
            <a:lvl1pPr>
              <a:defRPr sz="4900" b="1" i="0">
                <a:solidFill>
                  <a:schemeClr val="tx1"/>
                </a:solidFill>
                <a:latin typeface="D-DIN-Bold"/>
                <a:cs typeface="D-DIN-Bold"/>
              </a:defRPr>
            </a:lvl1pPr>
          </a:lstStyle>
          <a:p>
            <a:r>
              <a:rPr lang="en-US" dirty="0" err="1"/>
              <a:t>dsfsdaf</a:t>
            </a:r>
            <a:endParaRPr dirty="0"/>
          </a:p>
        </p:txBody>
      </p:sp>
      <p:sp>
        <p:nvSpPr>
          <p:cNvPr id="3" name="Holder 3"/>
          <p:cNvSpPr>
            <a:spLocks noGrp="1"/>
          </p:cNvSpPr>
          <p:nvPr>
            <p:ph type="body" idx="1" hasCustomPrompt="1"/>
          </p:nvPr>
        </p:nvSpPr>
        <p:spPr>
          <a:xfrm>
            <a:off x="533400" y="1752600"/>
            <a:ext cx="8077200" cy="3429000"/>
          </a:xfrm>
          <a:prstGeom prst="rect">
            <a:avLst/>
          </a:prstGeom>
        </p:spPr>
        <p:txBody>
          <a:bodyPr lIns="0" tIns="0" rIns="0" bIns="0"/>
          <a:lstStyle>
            <a:lvl1pPr>
              <a:defRPr sz="2700" b="0" i="0">
                <a:solidFill>
                  <a:schemeClr val="tx1"/>
                </a:solidFill>
                <a:latin typeface="Calibri-Light"/>
                <a:cs typeface="Calibri-Light"/>
              </a:defRPr>
            </a:lvl1pPr>
          </a:lstStyle>
          <a:p>
            <a:r>
              <a:rPr lang="en-US" dirty="0" err="1"/>
              <a:t>Ksdjf;lskadjf;adslkfjs;lkf</a:t>
            </a:r>
            <a:endParaRPr dirty="0"/>
          </a:p>
        </p:txBody>
      </p:sp>
      <p:pic>
        <p:nvPicPr>
          <p:cNvPr id="6" name="Picture 5">
            <a:extLst>
              <a:ext uri="{FF2B5EF4-FFF2-40B4-BE49-F238E27FC236}">
                <a16:creationId xmlns:a16="http://schemas.microsoft.com/office/drawing/2014/main" id="{61FE5F27-F046-1646-9C0B-4AFF782EFE71}"/>
              </a:ext>
            </a:extLst>
          </p:cNvPr>
          <p:cNvPicPr>
            <a:picLocks noChangeAspect="1"/>
          </p:cNvPicPr>
          <p:nvPr/>
        </p:nvPicPr>
        <p:blipFill rotWithShape="1">
          <a:blip r:embed="rId2"/>
          <a:srcRect t="80000"/>
          <a:stretch/>
        </p:blipFill>
        <p:spPr>
          <a:xfrm>
            <a:off x="0" y="5486400"/>
            <a:ext cx="9144000" cy="1371600"/>
          </a:xfrm>
          <a:prstGeom prst="rect">
            <a:avLst/>
          </a:prstGeom>
        </p:spPr>
      </p:pic>
    </p:spTree>
    <p:extLst>
      <p:ext uri="{BB962C8B-B14F-4D97-AF65-F5344CB8AC3E}">
        <p14:creationId xmlns:p14="http://schemas.microsoft.com/office/powerpoint/2010/main" val="729617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0487-27AF-CB4A-811F-2C7E05E2F08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7063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24840" y="287685"/>
            <a:ext cx="7894319" cy="977265"/>
          </a:xfrm>
          <a:prstGeom prst="rect">
            <a:avLst/>
          </a:prstGeom>
        </p:spPr>
        <p:txBody>
          <a:bodyPr lIns="0" tIns="0" rIns="0" bIns="0"/>
          <a:lstStyle>
            <a:lvl1pPr>
              <a:defRPr sz="4900" b="1" i="0">
                <a:solidFill>
                  <a:schemeClr val="bg1"/>
                </a:solidFill>
                <a:latin typeface="D-DIN-Bold"/>
                <a:cs typeface="D-DIN-Bold"/>
              </a:defRPr>
            </a:lvl1pPr>
          </a:lstStyle>
          <a:p>
            <a:r>
              <a:rPr lang="en-US"/>
              <a:t>Click to edit Master title style</a:t>
            </a:r>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pPr lvl="0"/>
            <a:r>
              <a:rPr lang="en-US"/>
              <a:t>Edit Master text styles</a:t>
            </a: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pPr lvl="0"/>
            <a:r>
              <a:rPr lang="en-US"/>
              <a:t>Edit Master text styles</a:t>
            </a:r>
          </a:p>
        </p:txBody>
      </p:sp>
      <p:sp>
        <p:nvSpPr>
          <p:cNvPr id="5" name="Holder 5"/>
          <p:cNvSpPr>
            <a:spLocks noGrp="1"/>
          </p:cNvSpPr>
          <p:nvPr>
            <p:ph type="ftr" sz="quarter" idx="5"/>
          </p:nvPr>
        </p:nvSpPr>
        <p:spPr>
          <a:xfrm>
            <a:off x="3858259" y="6019589"/>
            <a:ext cx="4654550" cy="292100"/>
          </a:xfrm>
          <a:prstGeom prst="rect">
            <a:avLst/>
          </a:prstGeom>
        </p:spPr>
        <p:txBody>
          <a:bodyPr lIns="0" tIns="0" rIns="0" bIns="0"/>
          <a:lstStyle>
            <a:lvl1pPr>
              <a:defRPr sz="2100" b="0" i="0">
                <a:solidFill>
                  <a:srgbClr val="CF2333"/>
                </a:solidFill>
                <a:latin typeface="Arial"/>
                <a:cs typeface="Arial"/>
              </a:defRPr>
            </a:lvl1pPr>
          </a:lstStyle>
          <a:p>
            <a:endParaRPr lang="en-US" dirty="0"/>
          </a:p>
        </p:txBody>
      </p:sp>
      <p:sp>
        <p:nvSpPr>
          <p:cNvPr id="6" name="Holder 6"/>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endParaRPr lang="en-US" dirty="0"/>
          </a:p>
        </p:txBody>
      </p:sp>
      <p:sp>
        <p:nvSpPr>
          <p:cNvPr id="7" name="Holder 7"/>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29178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666711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24840" y="287685"/>
            <a:ext cx="7894319" cy="977265"/>
          </a:xfrm>
          <a:prstGeom prst="rect">
            <a:avLst/>
          </a:prstGeom>
        </p:spPr>
        <p:txBody>
          <a:bodyPr lIns="0" tIns="0" rIns="0" bIns="0"/>
          <a:lstStyle>
            <a:lvl1pPr>
              <a:defRPr sz="4900" b="1" i="0">
                <a:solidFill>
                  <a:schemeClr val="bg1"/>
                </a:solidFill>
                <a:latin typeface="D-DIN-Bold"/>
                <a:cs typeface="D-DIN-Bold"/>
              </a:defRPr>
            </a:lvl1pPr>
          </a:lstStyle>
          <a:p>
            <a:r>
              <a:rPr lang="en-US"/>
              <a:t>Click to edit Master title style</a:t>
            </a:r>
            <a:endParaRPr/>
          </a:p>
        </p:txBody>
      </p:sp>
      <p:sp>
        <p:nvSpPr>
          <p:cNvPr id="3" name="Holder 3"/>
          <p:cNvSpPr>
            <a:spLocks noGrp="1"/>
          </p:cNvSpPr>
          <p:nvPr>
            <p:ph type="ftr" sz="quarter" idx="5"/>
          </p:nvPr>
        </p:nvSpPr>
        <p:spPr>
          <a:xfrm>
            <a:off x="3858259" y="6019589"/>
            <a:ext cx="4654550" cy="292100"/>
          </a:xfrm>
          <a:prstGeom prst="rect">
            <a:avLst/>
          </a:prstGeom>
        </p:spPr>
        <p:txBody>
          <a:bodyPr lIns="0" tIns="0" rIns="0" bIns="0"/>
          <a:lstStyle>
            <a:lvl1pPr>
              <a:defRPr sz="2100" b="0" i="0">
                <a:solidFill>
                  <a:srgbClr val="CF2333"/>
                </a:solidFill>
                <a:latin typeface="Arial"/>
                <a:cs typeface="Arial"/>
              </a:defRPr>
            </a:lvl1pPr>
          </a:lstStyle>
          <a:p>
            <a:pPr>
              <a:lnSpc>
                <a:spcPts val="2260"/>
              </a:lnSpc>
            </a:pPr>
            <a:endParaRPr lang="en-US" spc="90" dirty="0">
              <a:solidFill>
                <a:srgbClr val="D20930"/>
              </a:solidFill>
              <a:latin typeface="DIN-Medium"/>
              <a:cs typeface="DIN-Medium"/>
            </a:endParaRPr>
          </a:p>
        </p:txBody>
      </p:sp>
      <p:sp>
        <p:nvSpPr>
          <p:cNvPr id="4" name="Holder 4"/>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4113764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37236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4274280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838052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502198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4294063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553797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612573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423381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4266171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646715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476105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794322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297439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011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947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8894F4-62CB-8143-BB77-54F2FE495716}"/>
              </a:ext>
            </a:extLst>
          </p:cNvPr>
          <p:cNvPicPr>
            <a:picLocks noChangeAspect="1"/>
          </p:cNvPicPr>
          <p:nvPr/>
        </p:nvPicPr>
        <p:blipFill>
          <a:blip r:embed="rId2"/>
          <a:stretch>
            <a:fillRect/>
          </a:stretch>
        </p:blipFill>
        <p:spPr>
          <a:xfrm>
            <a:off x="0" y="0"/>
            <a:ext cx="9144000" cy="6858000"/>
          </a:xfrm>
          <a:prstGeom prst="rect">
            <a:avLst/>
          </a:prstGeom>
        </p:spPr>
      </p:pic>
      <p:sp>
        <p:nvSpPr>
          <p:cNvPr id="2" name="Holder 2"/>
          <p:cNvSpPr>
            <a:spLocks noGrp="1"/>
          </p:cNvSpPr>
          <p:nvPr>
            <p:ph type="title" hasCustomPrompt="1"/>
          </p:nvPr>
        </p:nvSpPr>
        <p:spPr>
          <a:xfrm>
            <a:off x="3810000" y="287685"/>
            <a:ext cx="4709159" cy="977265"/>
          </a:xfrm>
          <a:prstGeom prst="rect">
            <a:avLst/>
          </a:prstGeom>
        </p:spPr>
        <p:txBody>
          <a:bodyPr lIns="0" tIns="0" rIns="0" bIns="0"/>
          <a:lstStyle>
            <a:lvl1pPr>
              <a:defRPr sz="4900" b="1" i="0">
                <a:solidFill>
                  <a:schemeClr val="tx1"/>
                </a:solidFill>
                <a:latin typeface="D-DIN-Bold"/>
                <a:cs typeface="D-DIN-Bold"/>
              </a:defRPr>
            </a:lvl1pPr>
          </a:lstStyle>
          <a:p>
            <a:r>
              <a:rPr lang="en-US" dirty="0" err="1"/>
              <a:t>dsfsdaf</a:t>
            </a:r>
            <a:endParaRPr dirty="0"/>
          </a:p>
        </p:txBody>
      </p:sp>
      <p:sp>
        <p:nvSpPr>
          <p:cNvPr id="3" name="Holder 3"/>
          <p:cNvSpPr>
            <a:spLocks noGrp="1"/>
          </p:cNvSpPr>
          <p:nvPr>
            <p:ph type="body" idx="1" hasCustomPrompt="1"/>
          </p:nvPr>
        </p:nvSpPr>
        <p:spPr>
          <a:xfrm>
            <a:off x="3810000" y="1949930"/>
            <a:ext cx="4808854" cy="3231670"/>
          </a:xfrm>
          <a:prstGeom prst="rect">
            <a:avLst/>
          </a:prstGeom>
        </p:spPr>
        <p:txBody>
          <a:bodyPr lIns="0" tIns="0" rIns="0" bIns="0"/>
          <a:lstStyle>
            <a:lvl1pPr>
              <a:defRPr sz="2700" b="0" i="0">
                <a:solidFill>
                  <a:schemeClr val="tx1"/>
                </a:solidFill>
                <a:latin typeface="Calibri-Light"/>
                <a:cs typeface="Calibri-Light"/>
              </a:defRPr>
            </a:lvl1pPr>
          </a:lstStyle>
          <a:p>
            <a:r>
              <a:rPr lang="en-US" dirty="0" err="1"/>
              <a:t>Ksdjf;lskadjf;adslkfjs;lkf</a:t>
            </a:r>
            <a:endParaRPr dirty="0"/>
          </a:p>
        </p:txBody>
      </p:sp>
    </p:spTree>
    <p:extLst>
      <p:ext uri="{BB962C8B-B14F-4D97-AF65-F5344CB8AC3E}">
        <p14:creationId xmlns:p14="http://schemas.microsoft.com/office/powerpoint/2010/main" val="2936119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3810000" y="287685"/>
            <a:ext cx="4709159" cy="977265"/>
          </a:xfrm>
          <a:prstGeom prst="rect">
            <a:avLst/>
          </a:prstGeom>
        </p:spPr>
        <p:txBody>
          <a:bodyPr lIns="0" tIns="0" rIns="0" bIns="0"/>
          <a:lstStyle>
            <a:lvl1pPr>
              <a:defRPr sz="4900" b="1" i="0">
                <a:solidFill>
                  <a:schemeClr val="tx1"/>
                </a:solidFill>
                <a:latin typeface="D-DIN-Bold"/>
                <a:cs typeface="D-DIN-Bold"/>
              </a:defRPr>
            </a:lvl1pPr>
          </a:lstStyle>
          <a:p>
            <a:r>
              <a:rPr lang="en-US" dirty="0" err="1"/>
              <a:t>dsfsdaf</a:t>
            </a:r>
            <a:endParaRPr dirty="0"/>
          </a:p>
        </p:txBody>
      </p:sp>
      <p:sp>
        <p:nvSpPr>
          <p:cNvPr id="3" name="Holder 3"/>
          <p:cNvSpPr>
            <a:spLocks noGrp="1"/>
          </p:cNvSpPr>
          <p:nvPr>
            <p:ph type="body" idx="1" hasCustomPrompt="1"/>
          </p:nvPr>
        </p:nvSpPr>
        <p:spPr>
          <a:xfrm>
            <a:off x="3810000" y="1949930"/>
            <a:ext cx="4808854" cy="3231670"/>
          </a:xfrm>
          <a:prstGeom prst="rect">
            <a:avLst/>
          </a:prstGeom>
        </p:spPr>
        <p:txBody>
          <a:bodyPr lIns="0" tIns="0" rIns="0" bIns="0"/>
          <a:lstStyle>
            <a:lvl1pPr>
              <a:defRPr sz="2700" b="0" i="0">
                <a:solidFill>
                  <a:schemeClr val="tx1"/>
                </a:solidFill>
                <a:latin typeface="Calibri-Light"/>
                <a:cs typeface="Calibri-Light"/>
              </a:defRPr>
            </a:lvl1pPr>
          </a:lstStyle>
          <a:p>
            <a:r>
              <a:rPr lang="en-US" dirty="0" err="1"/>
              <a:t>Ksdjf;lskadjf;adslkfjs;lkf</a:t>
            </a:r>
            <a:endParaRPr dirty="0"/>
          </a:p>
        </p:txBody>
      </p:sp>
      <p:pic>
        <p:nvPicPr>
          <p:cNvPr id="5" name="Picture 4">
            <a:extLst>
              <a:ext uri="{FF2B5EF4-FFF2-40B4-BE49-F238E27FC236}">
                <a16:creationId xmlns:a16="http://schemas.microsoft.com/office/drawing/2014/main" id="{C42EA046-EA29-C948-9F28-453F3B9AEA3E}"/>
              </a:ext>
            </a:extLst>
          </p:cNvPr>
          <p:cNvPicPr>
            <a:picLocks noChangeAspect="1"/>
          </p:cNvPicPr>
          <p:nvPr/>
        </p:nvPicPr>
        <p:blipFill rotWithShape="1">
          <a:blip r:embed="rId2"/>
          <a:srcRect r="61667"/>
          <a:stretch/>
        </p:blipFill>
        <p:spPr>
          <a:xfrm>
            <a:off x="0" y="0"/>
            <a:ext cx="3505200" cy="6858000"/>
          </a:xfrm>
          <a:prstGeom prst="rect">
            <a:avLst/>
          </a:prstGeom>
        </p:spPr>
      </p:pic>
    </p:spTree>
    <p:extLst>
      <p:ext uri="{BB962C8B-B14F-4D97-AF65-F5344CB8AC3E}">
        <p14:creationId xmlns:p14="http://schemas.microsoft.com/office/powerpoint/2010/main" val="17637325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9A0FE3-4121-7D48-862E-0FF10B6DD291}"/>
              </a:ext>
            </a:extLst>
          </p:cNvPr>
          <p:cNvPicPr>
            <a:picLocks noChangeAspect="1"/>
          </p:cNvPicPr>
          <p:nvPr/>
        </p:nvPicPr>
        <p:blipFill>
          <a:blip r:embed="rId2"/>
          <a:stretch>
            <a:fillRect/>
          </a:stretch>
        </p:blipFill>
        <p:spPr>
          <a:xfrm>
            <a:off x="0" y="0"/>
            <a:ext cx="9144000" cy="6858000"/>
          </a:xfrm>
          <a:prstGeom prst="rect">
            <a:avLst/>
          </a:prstGeom>
        </p:spPr>
      </p:pic>
      <p:sp>
        <p:nvSpPr>
          <p:cNvPr id="2" name="Holder 2"/>
          <p:cNvSpPr>
            <a:spLocks noGrp="1"/>
          </p:cNvSpPr>
          <p:nvPr>
            <p:ph type="title" hasCustomPrompt="1"/>
          </p:nvPr>
        </p:nvSpPr>
        <p:spPr>
          <a:xfrm>
            <a:off x="533400" y="1981200"/>
            <a:ext cx="8077200" cy="977265"/>
          </a:xfrm>
          <a:prstGeom prst="rect">
            <a:avLst/>
          </a:prstGeom>
        </p:spPr>
        <p:txBody>
          <a:bodyPr lIns="0" tIns="0" rIns="0" bIns="0"/>
          <a:lstStyle>
            <a:lvl1pPr>
              <a:defRPr sz="4900" b="1" i="0">
                <a:solidFill>
                  <a:schemeClr val="tx1"/>
                </a:solidFill>
                <a:latin typeface="D-DIN-Bold"/>
                <a:cs typeface="D-DIN-Bold"/>
              </a:defRPr>
            </a:lvl1pPr>
          </a:lstStyle>
          <a:p>
            <a:r>
              <a:rPr lang="en-US" dirty="0" err="1"/>
              <a:t>dsfsdaf</a:t>
            </a:r>
            <a:endParaRPr dirty="0"/>
          </a:p>
        </p:txBody>
      </p:sp>
      <p:sp>
        <p:nvSpPr>
          <p:cNvPr id="3" name="Holder 3"/>
          <p:cNvSpPr>
            <a:spLocks noGrp="1"/>
          </p:cNvSpPr>
          <p:nvPr>
            <p:ph type="body" idx="1" hasCustomPrompt="1"/>
          </p:nvPr>
        </p:nvSpPr>
        <p:spPr>
          <a:xfrm>
            <a:off x="533400" y="3048000"/>
            <a:ext cx="8077200" cy="2133600"/>
          </a:xfrm>
          <a:prstGeom prst="rect">
            <a:avLst/>
          </a:prstGeom>
        </p:spPr>
        <p:txBody>
          <a:bodyPr lIns="0" tIns="0" rIns="0" bIns="0"/>
          <a:lstStyle>
            <a:lvl1pPr>
              <a:defRPr sz="2700" b="0" i="0">
                <a:solidFill>
                  <a:schemeClr val="tx1"/>
                </a:solidFill>
                <a:latin typeface="Calibri-Light"/>
                <a:cs typeface="Calibri-Light"/>
              </a:defRPr>
            </a:lvl1pPr>
          </a:lstStyle>
          <a:p>
            <a:r>
              <a:rPr lang="en-US" dirty="0" err="1"/>
              <a:t>Ksdjf;lskadjf;adslkfjs;lkf</a:t>
            </a:r>
            <a:endParaRPr dirty="0"/>
          </a:p>
        </p:txBody>
      </p:sp>
    </p:spTree>
    <p:extLst>
      <p:ext uri="{BB962C8B-B14F-4D97-AF65-F5344CB8AC3E}">
        <p14:creationId xmlns:p14="http://schemas.microsoft.com/office/powerpoint/2010/main" val="38412466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33400" y="685800"/>
            <a:ext cx="8077200" cy="977265"/>
          </a:xfrm>
          <a:prstGeom prst="rect">
            <a:avLst/>
          </a:prstGeom>
        </p:spPr>
        <p:txBody>
          <a:bodyPr lIns="0" tIns="0" rIns="0" bIns="0"/>
          <a:lstStyle>
            <a:lvl1pPr>
              <a:defRPr sz="4900" b="1" i="0">
                <a:solidFill>
                  <a:schemeClr val="tx1"/>
                </a:solidFill>
                <a:latin typeface="D-DIN-Bold"/>
                <a:cs typeface="D-DIN-Bold"/>
              </a:defRPr>
            </a:lvl1pPr>
          </a:lstStyle>
          <a:p>
            <a:r>
              <a:rPr lang="en-US" dirty="0" err="1"/>
              <a:t>dsfsdaf</a:t>
            </a:r>
            <a:endParaRPr dirty="0"/>
          </a:p>
        </p:txBody>
      </p:sp>
      <p:sp>
        <p:nvSpPr>
          <p:cNvPr id="3" name="Holder 3"/>
          <p:cNvSpPr>
            <a:spLocks noGrp="1"/>
          </p:cNvSpPr>
          <p:nvPr>
            <p:ph type="body" idx="1" hasCustomPrompt="1"/>
          </p:nvPr>
        </p:nvSpPr>
        <p:spPr>
          <a:xfrm>
            <a:off x="533400" y="1752600"/>
            <a:ext cx="8077200" cy="3429000"/>
          </a:xfrm>
          <a:prstGeom prst="rect">
            <a:avLst/>
          </a:prstGeom>
        </p:spPr>
        <p:txBody>
          <a:bodyPr lIns="0" tIns="0" rIns="0" bIns="0"/>
          <a:lstStyle>
            <a:lvl1pPr>
              <a:defRPr sz="2700" b="0" i="0">
                <a:solidFill>
                  <a:schemeClr val="tx1"/>
                </a:solidFill>
                <a:latin typeface="Calibri-Light"/>
                <a:cs typeface="Calibri-Light"/>
              </a:defRPr>
            </a:lvl1pPr>
          </a:lstStyle>
          <a:p>
            <a:r>
              <a:rPr lang="en-US" dirty="0" err="1"/>
              <a:t>Ksdjf;lskadjf;adslkfjs;lkf</a:t>
            </a:r>
            <a:endParaRPr dirty="0"/>
          </a:p>
        </p:txBody>
      </p:sp>
      <p:pic>
        <p:nvPicPr>
          <p:cNvPr id="6" name="Picture 5">
            <a:extLst>
              <a:ext uri="{FF2B5EF4-FFF2-40B4-BE49-F238E27FC236}">
                <a16:creationId xmlns:a16="http://schemas.microsoft.com/office/drawing/2014/main" id="{61FE5F27-F046-1646-9C0B-4AFF782EFE71}"/>
              </a:ext>
            </a:extLst>
          </p:cNvPr>
          <p:cNvPicPr>
            <a:picLocks noChangeAspect="1"/>
          </p:cNvPicPr>
          <p:nvPr/>
        </p:nvPicPr>
        <p:blipFill rotWithShape="1">
          <a:blip r:embed="rId2"/>
          <a:srcRect t="80000"/>
          <a:stretch/>
        </p:blipFill>
        <p:spPr>
          <a:xfrm>
            <a:off x="0" y="5486400"/>
            <a:ext cx="9144000" cy="1371600"/>
          </a:xfrm>
          <a:prstGeom prst="rect">
            <a:avLst/>
          </a:prstGeom>
        </p:spPr>
      </p:pic>
    </p:spTree>
    <p:extLst>
      <p:ext uri="{BB962C8B-B14F-4D97-AF65-F5344CB8AC3E}">
        <p14:creationId xmlns:p14="http://schemas.microsoft.com/office/powerpoint/2010/main" val="1105494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0487-27AF-CB4A-811F-2C7E05E2F08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11919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9406711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24840" y="287685"/>
            <a:ext cx="7894319" cy="977265"/>
          </a:xfrm>
          <a:prstGeom prst="rect">
            <a:avLst/>
          </a:prstGeom>
        </p:spPr>
        <p:txBody>
          <a:bodyPr lIns="0" tIns="0" rIns="0" bIns="0"/>
          <a:lstStyle>
            <a:lvl1pPr>
              <a:defRPr sz="4900" b="1" i="0">
                <a:solidFill>
                  <a:schemeClr val="bg1"/>
                </a:solidFill>
                <a:latin typeface="D-DIN-Bold"/>
                <a:cs typeface="D-DIN-Bold"/>
              </a:defRPr>
            </a:lvl1pPr>
          </a:lstStyle>
          <a:p>
            <a:r>
              <a:rPr lang="en-US"/>
              <a:t>Click to edit Master title style</a:t>
            </a:r>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pPr lvl="0"/>
            <a:r>
              <a:rPr lang="en-US"/>
              <a:t>Edit Master text styles</a:t>
            </a: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pPr lvl="0"/>
            <a:r>
              <a:rPr lang="en-US"/>
              <a:t>Edit Master text styles</a:t>
            </a:r>
          </a:p>
        </p:txBody>
      </p:sp>
      <p:sp>
        <p:nvSpPr>
          <p:cNvPr id="5" name="Holder 5"/>
          <p:cNvSpPr>
            <a:spLocks noGrp="1"/>
          </p:cNvSpPr>
          <p:nvPr>
            <p:ph type="ftr" sz="quarter" idx="5"/>
          </p:nvPr>
        </p:nvSpPr>
        <p:spPr>
          <a:xfrm>
            <a:off x="3858259" y="6019589"/>
            <a:ext cx="4654550" cy="292100"/>
          </a:xfrm>
          <a:prstGeom prst="rect">
            <a:avLst/>
          </a:prstGeom>
        </p:spPr>
        <p:txBody>
          <a:bodyPr lIns="0" tIns="0" rIns="0" bIns="0"/>
          <a:lstStyle>
            <a:lvl1pPr>
              <a:defRPr sz="2100" b="0" i="0">
                <a:solidFill>
                  <a:srgbClr val="CF2333"/>
                </a:solidFill>
                <a:latin typeface="Arial"/>
                <a:cs typeface="Arial"/>
              </a:defRPr>
            </a:lvl1pPr>
          </a:lstStyle>
          <a:p>
            <a:endParaRPr lang="en-US" dirty="0"/>
          </a:p>
        </p:txBody>
      </p:sp>
      <p:sp>
        <p:nvSpPr>
          <p:cNvPr id="6" name="Holder 6"/>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endParaRPr lang="en-US" dirty="0"/>
          </a:p>
        </p:txBody>
      </p:sp>
      <p:sp>
        <p:nvSpPr>
          <p:cNvPr id="7" name="Holder 7"/>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302442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24840" y="287685"/>
            <a:ext cx="7894319" cy="977265"/>
          </a:xfrm>
          <a:prstGeom prst="rect">
            <a:avLst/>
          </a:prstGeom>
        </p:spPr>
        <p:txBody>
          <a:bodyPr lIns="0" tIns="0" rIns="0" bIns="0"/>
          <a:lstStyle>
            <a:lvl1pPr>
              <a:defRPr sz="4900" b="1" i="0">
                <a:solidFill>
                  <a:schemeClr val="bg1"/>
                </a:solidFill>
                <a:latin typeface="D-DIN-Bold"/>
                <a:cs typeface="D-DIN-Bold"/>
              </a:defRPr>
            </a:lvl1pPr>
          </a:lstStyle>
          <a:p>
            <a:r>
              <a:rPr lang="en-US"/>
              <a:t>Click to edit Master title style</a:t>
            </a:r>
            <a:endParaRPr/>
          </a:p>
        </p:txBody>
      </p:sp>
      <p:sp>
        <p:nvSpPr>
          <p:cNvPr id="3" name="Holder 3"/>
          <p:cNvSpPr>
            <a:spLocks noGrp="1"/>
          </p:cNvSpPr>
          <p:nvPr>
            <p:ph type="ftr" sz="quarter" idx="5"/>
          </p:nvPr>
        </p:nvSpPr>
        <p:spPr>
          <a:xfrm>
            <a:off x="3858259" y="6019589"/>
            <a:ext cx="4654550" cy="292100"/>
          </a:xfrm>
          <a:prstGeom prst="rect">
            <a:avLst/>
          </a:prstGeom>
        </p:spPr>
        <p:txBody>
          <a:bodyPr lIns="0" tIns="0" rIns="0" bIns="0"/>
          <a:lstStyle>
            <a:lvl1pPr>
              <a:defRPr sz="2100" b="0" i="0">
                <a:solidFill>
                  <a:srgbClr val="CF2333"/>
                </a:solidFill>
                <a:latin typeface="Arial"/>
                <a:cs typeface="Arial"/>
              </a:defRPr>
            </a:lvl1pPr>
          </a:lstStyle>
          <a:p>
            <a:pPr>
              <a:lnSpc>
                <a:spcPts val="2260"/>
              </a:lnSpc>
            </a:pPr>
            <a:endParaRPr lang="en-US" spc="90" dirty="0">
              <a:solidFill>
                <a:srgbClr val="D20930"/>
              </a:solidFill>
              <a:latin typeface="DIN-Medium"/>
              <a:cs typeface="DIN-Medium"/>
            </a:endParaRPr>
          </a:p>
        </p:txBody>
      </p:sp>
      <p:sp>
        <p:nvSpPr>
          <p:cNvPr id="4" name="Holder 4"/>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31766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323563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650901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229852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840518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992428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1067379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819449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157762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56609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57157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4249830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850664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7145156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445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243475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571506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30009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8032317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4245583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893918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pPr>
              <a:lnSpc>
                <a:spcPts val="2260"/>
              </a:lnSpc>
            </a:pPr>
            <a:endParaRPr lang="en-US" spc="90" dirty="0">
              <a:solidFill>
                <a:srgbClr val="D20930"/>
              </a:solidFill>
              <a:latin typeface="DIN-Medium"/>
              <a:cs typeface="DIN-Medium"/>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02369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6465841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0718395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6260191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4252506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87437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9536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5879925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0932650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49826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5234297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1471124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4365142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pPr>
              <a:lnSpc>
                <a:spcPts val="2260"/>
              </a:lnSpc>
            </a:pPr>
            <a:endParaRPr lang="en-US" spc="90" dirty="0">
              <a:solidFill>
                <a:srgbClr val="D20930"/>
              </a:solidFill>
              <a:latin typeface="DIN-Medium"/>
              <a:cs typeface="DIN-Medium"/>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68668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8111399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180881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5141048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8237641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1877409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1390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872445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839199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8046467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4096127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758937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0504040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pPr>
              <a:lnSpc>
                <a:spcPts val="2260"/>
              </a:lnSpc>
            </a:pPr>
            <a:endParaRPr lang="en-US" spc="90" dirty="0">
              <a:solidFill>
                <a:srgbClr val="D20930"/>
              </a:solidFill>
              <a:latin typeface="DIN-Medium"/>
              <a:cs typeface="DIN-Medium"/>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178002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753448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6414801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3589039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7088209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869243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19837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7979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1000652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1953576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614381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7130675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4851309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38574619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2331267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6937498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980695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15698894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95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236573153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3327496249"/>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 id="2147484050" r:id="rId15"/>
    <p:sldLayoutId id="2147484051" r:id="rId16"/>
    <p:sldLayoutId id="2147484052"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57294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Lst>
  <p:hf sldNum="0"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180662719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9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15244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hf sldNum="0"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104273414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96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30878807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284068560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2696496393"/>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140854667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1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14.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1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7.xml.rels><?xml version="1.0" encoding="UTF-8" standalone="yes"?>
<Relationships xmlns="http://schemas.openxmlformats.org/package/2006/relationships"><Relationship Id="rId3" Type="http://schemas.openxmlformats.org/officeDocument/2006/relationships/hyperlink" Target="http://www.ctyou.org/" TargetMode="External"/><Relationship Id="rId2" Type="http://schemas.openxmlformats.org/officeDocument/2006/relationships/notesSlide" Target="../notesSlides/notesSlide6.xml"/><Relationship Id="rId1" Type="http://schemas.openxmlformats.org/officeDocument/2006/relationships/slideLayout" Target="../slideLayouts/slideLayout114.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3" Type="http://schemas.openxmlformats.org/officeDocument/2006/relationships/hyperlink" Target="https://www.okcareertech.org/educators/career-and-academic-connections/ok-career-guide/ok-career-guide-training" TargetMode="External"/><Relationship Id="rId2" Type="http://schemas.openxmlformats.org/officeDocument/2006/relationships/notesSlide" Target="../notesSlides/notesSlide8.xml"/><Relationship Id="rId1" Type="http://schemas.openxmlformats.org/officeDocument/2006/relationships/slideLayout" Target="../slideLayouts/slideLayout114.xml"/><Relationship Id="rId5" Type="http://schemas.openxmlformats.org/officeDocument/2006/relationships/image" Target="../media/image23.png"/><Relationship Id="rId4" Type="http://schemas.openxmlformats.org/officeDocument/2006/relationships/hyperlink" Target="https://www.okcareertech.org/educators/career-and-academic-connections/ok-career-guide/ok-career-guide-resourc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1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11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11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4.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1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3" Type="http://schemas.openxmlformats.org/officeDocument/2006/relationships/hyperlink" Target="mailto:Jeanette.Blevins@careertech.ok.gov" TargetMode="External"/><Relationship Id="rId2" Type="http://schemas.openxmlformats.org/officeDocument/2006/relationships/image" Target="../media/image6.png"/><Relationship Id="rId1" Type="http://schemas.openxmlformats.org/officeDocument/2006/relationships/slideLayout" Target="../slideLayouts/slideLayout114.xml"/><Relationship Id="rId5" Type="http://schemas.openxmlformats.org/officeDocument/2006/relationships/image" Target="../media/image10.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3" Type="http://schemas.openxmlformats.org/officeDocument/2006/relationships/hyperlink" Target="https://ctyou.org/" TargetMode="External"/><Relationship Id="rId2" Type="http://schemas.openxmlformats.org/officeDocument/2006/relationships/hyperlink" Target="https://oklahomafccla.org/" TargetMode="External"/><Relationship Id="rId1" Type="http://schemas.openxmlformats.org/officeDocument/2006/relationships/slideLayout" Target="../slideLayouts/slideLayout114.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4.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6.png"/><Relationship Id="rId1" Type="http://schemas.openxmlformats.org/officeDocument/2006/relationships/slideLayout" Target="../slideLayouts/slideLayout114.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4.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4.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4.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jpeg"/><Relationship Id="rId1" Type="http://schemas.openxmlformats.org/officeDocument/2006/relationships/slideLayout" Target="../slideLayouts/slideLayout11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4.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4.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14.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jpeg"/><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eg"/><Relationship Id="rId1" Type="http://schemas.openxmlformats.org/officeDocument/2006/relationships/slideLayout" Target="../slideLayouts/slideLayout1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jpeg"/><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1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7.jpeg"/><Relationship Id="rId1" Type="http://schemas.openxmlformats.org/officeDocument/2006/relationships/slideLayout" Target="../slideLayouts/slideLayout114.xml"/><Relationship Id="rId5" Type="http://schemas.openxmlformats.org/officeDocument/2006/relationships/image" Target="../media/image20.jp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jpeg"/><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46606" y="2590800"/>
            <a:ext cx="5638800" cy="2862322"/>
          </a:xfrm>
          <a:prstGeom prst="rect">
            <a:avLst/>
          </a:prstGeom>
          <a:noFill/>
        </p:spPr>
        <p:txBody>
          <a:bodyPr wrap="square" lIns="91440" tIns="45720" rIns="91440" bIns="45720">
            <a:spAutoFit/>
          </a:bodyPr>
          <a:lstStyle/>
          <a:p>
            <a:pPr algn="ctr"/>
            <a:r>
              <a:rPr lang="en-US" sz="6000" dirty="0">
                <a:ln w="0"/>
                <a:effectLst>
                  <a:outerShdw blurRad="38100" dist="19050" dir="2700000" algn="tl" rotWithShape="0">
                    <a:schemeClr val="dk1">
                      <a:alpha val="40000"/>
                    </a:schemeClr>
                  </a:outerShdw>
                </a:effectLst>
                <a:latin typeface="Arial Black" panose="020B0A04020102020204" pitchFamily="34" charset="0"/>
              </a:rPr>
              <a:t>Northeast</a:t>
            </a:r>
          </a:p>
          <a:p>
            <a:pPr algn="ctr"/>
            <a:r>
              <a:rPr lang="en-US" sz="6000" dirty="0">
                <a:ln w="0"/>
                <a:effectLst>
                  <a:outerShdw blurRad="38100" dist="19050" dir="2700000" algn="tl" rotWithShape="0">
                    <a:schemeClr val="dk1">
                      <a:alpha val="40000"/>
                    </a:schemeClr>
                  </a:outerShdw>
                </a:effectLst>
                <a:latin typeface="Arial Black" panose="020B0A04020102020204" pitchFamily="34" charset="0"/>
              </a:rPr>
              <a:t>Region Meeting</a:t>
            </a:r>
            <a:endParaRPr lang="en-US" sz="600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6606" y="304800"/>
            <a:ext cx="6125880" cy="20574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425" y="6172200"/>
            <a:ext cx="5105400" cy="569710"/>
          </a:xfrm>
          <a:prstGeom prst="rect">
            <a:avLst/>
          </a:prstGeom>
        </p:spPr>
      </p:pic>
    </p:spTree>
    <p:extLst>
      <p:ext uri="{BB962C8B-B14F-4D97-AF65-F5344CB8AC3E}">
        <p14:creationId xmlns:p14="http://schemas.microsoft.com/office/powerpoint/2010/main" val="2988265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81000" y="228600"/>
            <a:ext cx="8610600" cy="54102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a:buNone/>
            </a:pPr>
            <a:r>
              <a:rPr lang="en-US" sz="4100" b="1" u="sng" dirty="0"/>
              <a:t>District 3</a:t>
            </a:r>
          </a:p>
          <a:p>
            <a:pPr>
              <a:buFont typeface="Arial"/>
              <a:buNone/>
            </a:pPr>
            <a:r>
              <a:rPr lang="en-US" sz="4100" b="1" dirty="0"/>
              <a:t>          </a:t>
            </a:r>
          </a:p>
          <a:p>
            <a:pPr algn="ctr">
              <a:buNone/>
            </a:pPr>
            <a:r>
              <a:rPr lang="en-US" sz="4100" b="1" dirty="0"/>
              <a:t>			</a:t>
            </a:r>
            <a:r>
              <a:rPr lang="en-US" sz="3600" b="1" dirty="0"/>
              <a:t> Bixby HS – </a:t>
            </a:r>
            <a:r>
              <a:rPr lang="en-US" sz="3600" dirty="0"/>
              <a:t> Brenna Humphrey</a:t>
            </a:r>
          </a:p>
          <a:p>
            <a:pPr algn="ctr">
              <a:buNone/>
            </a:pPr>
            <a:r>
              <a:rPr lang="en-US" sz="3600" b="1" dirty="0"/>
              <a:t>Bixby MS (new program)– </a:t>
            </a:r>
            <a:r>
              <a:rPr lang="en-US" sz="3600" dirty="0"/>
              <a:t>Meredith Fuller</a:t>
            </a:r>
          </a:p>
          <a:p>
            <a:pPr algn="ctr">
              <a:buNone/>
            </a:pPr>
            <a:r>
              <a:rPr lang="en-US" sz="3600" b="1" dirty="0"/>
              <a:t>Jenks HS </a:t>
            </a:r>
            <a:r>
              <a:rPr lang="en-US" sz="3600" dirty="0"/>
              <a:t>– Jillian Grable</a:t>
            </a:r>
          </a:p>
          <a:p>
            <a:pPr algn="ctr">
              <a:buNone/>
            </a:pPr>
            <a:r>
              <a:rPr lang="en-US" sz="3600" b="1" dirty="0" err="1"/>
              <a:t>Beggs</a:t>
            </a:r>
            <a:r>
              <a:rPr lang="en-US" sz="3600" b="1" dirty="0"/>
              <a:t> MS (new program) </a:t>
            </a:r>
            <a:r>
              <a:rPr lang="en-US" sz="3600" dirty="0"/>
              <a:t>– Stacy Youngblood</a:t>
            </a:r>
          </a:p>
          <a:p>
            <a:pPr algn="ctr">
              <a:buNone/>
            </a:pPr>
            <a:r>
              <a:rPr lang="en-US" sz="3600" b="1" dirty="0"/>
              <a:t>Tulsa Nathan Hale </a:t>
            </a:r>
            <a:r>
              <a:rPr lang="en-US" sz="3600" dirty="0"/>
              <a:t>- OPEN</a:t>
            </a:r>
          </a:p>
          <a:p>
            <a:pPr algn="ctr">
              <a:buNone/>
            </a:pPr>
            <a:endParaRPr lang="en-US" sz="3600" b="1" dirty="0"/>
          </a:p>
          <a:p>
            <a:pPr algn="ctr">
              <a:buFont typeface="Arial"/>
              <a:buNone/>
            </a:pPr>
            <a:endParaRPr lang="en-US" sz="1500" b="1" u="sng"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367" y="5912727"/>
            <a:ext cx="6774958" cy="756015"/>
          </a:xfrm>
          <a:prstGeom prst="rect">
            <a:avLst/>
          </a:prstGeom>
        </p:spPr>
      </p:pic>
    </p:spTree>
    <p:extLst>
      <p:ext uri="{BB962C8B-B14F-4D97-AF65-F5344CB8AC3E}">
        <p14:creationId xmlns:p14="http://schemas.microsoft.com/office/powerpoint/2010/main" val="36168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74" y="304800"/>
            <a:ext cx="2524125" cy="646331"/>
          </a:xfrm>
          <a:prstGeom prst="rect">
            <a:avLst/>
          </a:prstGeom>
          <a:noFill/>
        </p:spPr>
        <p:txBody>
          <a:bodyPr wrap="square" rtlCol="0">
            <a:spAutoFit/>
          </a:bodyPr>
          <a:lstStyle/>
          <a:p>
            <a:r>
              <a:rPr lang="en-US" sz="3600" u="sng" dirty="0"/>
              <a:t>District 4</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7429" y="6108173"/>
            <a:ext cx="6254504" cy="697938"/>
          </a:xfrm>
          <a:prstGeom prst="rect">
            <a:avLst/>
          </a:prstGeom>
        </p:spPr>
      </p:pic>
      <p:sp>
        <p:nvSpPr>
          <p:cNvPr id="4" name="TextBox 3">
            <a:extLst>
              <a:ext uri="{FF2B5EF4-FFF2-40B4-BE49-F238E27FC236}">
                <a16:creationId xmlns:a16="http://schemas.microsoft.com/office/drawing/2014/main" id="{82114887-0177-44B1-BA53-6FBAD7BA1A6A}"/>
              </a:ext>
            </a:extLst>
          </p:cNvPr>
          <p:cNvSpPr txBox="1"/>
          <p:nvPr/>
        </p:nvSpPr>
        <p:spPr>
          <a:xfrm>
            <a:off x="668231" y="1371600"/>
            <a:ext cx="8491933" cy="4524315"/>
          </a:xfrm>
          <a:prstGeom prst="rect">
            <a:avLst/>
          </a:prstGeom>
          <a:noFill/>
        </p:spPr>
        <p:txBody>
          <a:bodyPr wrap="square" rtlCol="0">
            <a:spAutoFit/>
          </a:bodyPr>
          <a:lstStyle/>
          <a:p>
            <a:pPr algn="ctr"/>
            <a:r>
              <a:rPr lang="en-US" sz="3600" b="1" dirty="0"/>
              <a:t>Broken Arrow HS (New Program) –</a:t>
            </a:r>
            <a:r>
              <a:rPr lang="en-US" sz="3600" dirty="0"/>
              <a:t> Cindy Cantwell</a:t>
            </a:r>
          </a:p>
          <a:p>
            <a:pPr algn="ctr"/>
            <a:r>
              <a:rPr lang="en-US" sz="3600" b="1" dirty="0"/>
              <a:t>Broken Arrow Freshman </a:t>
            </a:r>
            <a:r>
              <a:rPr lang="en-US" sz="3600" b="1" dirty="0" err="1"/>
              <a:t>Acad</a:t>
            </a:r>
            <a:r>
              <a:rPr lang="en-US" sz="3600" b="1" dirty="0"/>
              <a:t> </a:t>
            </a:r>
            <a:r>
              <a:rPr lang="en-US" sz="3600" dirty="0"/>
              <a:t>– Lauren Seidenberger</a:t>
            </a:r>
          </a:p>
          <a:p>
            <a:pPr algn="ctr"/>
            <a:r>
              <a:rPr lang="en-US" sz="3600" b="1" dirty="0"/>
              <a:t>Coweta HS </a:t>
            </a:r>
            <a:r>
              <a:rPr lang="en-US" sz="3600" dirty="0"/>
              <a:t>– </a:t>
            </a:r>
            <a:r>
              <a:rPr lang="en-US" sz="3600" dirty="0" err="1"/>
              <a:t>LouAnn</a:t>
            </a:r>
            <a:r>
              <a:rPr lang="en-US" sz="3600" dirty="0"/>
              <a:t> Roberson</a:t>
            </a:r>
          </a:p>
          <a:p>
            <a:pPr algn="ctr"/>
            <a:r>
              <a:rPr lang="en-US" sz="3600" b="1" dirty="0"/>
              <a:t>Okmulgee HS </a:t>
            </a:r>
            <a:r>
              <a:rPr lang="en-US" sz="3600" dirty="0"/>
              <a:t>- Open</a:t>
            </a:r>
          </a:p>
          <a:p>
            <a:pPr algn="ctr"/>
            <a:endParaRPr lang="en-US" sz="3600" b="1" u="sng" dirty="0"/>
          </a:p>
          <a:p>
            <a:pPr algn="ctr"/>
            <a:endParaRPr lang="en-US" sz="3600" b="1" dirty="0"/>
          </a:p>
        </p:txBody>
      </p:sp>
    </p:spTree>
    <p:extLst>
      <p:ext uri="{BB962C8B-B14F-4D97-AF65-F5344CB8AC3E}">
        <p14:creationId xmlns:p14="http://schemas.microsoft.com/office/powerpoint/2010/main" val="339090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86174" y="228600"/>
            <a:ext cx="2257425" cy="646331"/>
          </a:xfrm>
          <a:prstGeom prst="rect">
            <a:avLst/>
          </a:prstGeom>
          <a:noFill/>
        </p:spPr>
        <p:txBody>
          <a:bodyPr wrap="square" rtlCol="0">
            <a:spAutoFit/>
          </a:bodyPr>
          <a:lstStyle/>
          <a:p>
            <a:r>
              <a:rPr lang="en-US" sz="3600" b="1" u="sng" dirty="0"/>
              <a:t>District 5</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5867400"/>
            <a:ext cx="7168904" cy="799976"/>
          </a:xfrm>
          <a:prstGeom prst="rect">
            <a:avLst/>
          </a:prstGeom>
        </p:spPr>
      </p:pic>
      <p:sp>
        <p:nvSpPr>
          <p:cNvPr id="7" name="TextBox 6">
            <a:extLst>
              <a:ext uri="{FF2B5EF4-FFF2-40B4-BE49-F238E27FC236}">
                <a16:creationId xmlns:a16="http://schemas.microsoft.com/office/drawing/2014/main" id="{0AD065EA-C28E-4F09-AF0D-AEECB22FC516}"/>
              </a:ext>
            </a:extLst>
          </p:cNvPr>
          <p:cNvSpPr txBox="1"/>
          <p:nvPr/>
        </p:nvSpPr>
        <p:spPr>
          <a:xfrm>
            <a:off x="1752600" y="1676400"/>
            <a:ext cx="6553200" cy="646331"/>
          </a:xfrm>
          <a:prstGeom prst="rect">
            <a:avLst/>
          </a:prstGeom>
          <a:noFill/>
        </p:spPr>
        <p:txBody>
          <a:bodyPr wrap="square" rtlCol="0">
            <a:spAutoFit/>
          </a:bodyPr>
          <a:lstStyle/>
          <a:p>
            <a:pPr algn="ctr"/>
            <a:r>
              <a:rPr lang="en-US" sz="3600" b="1" dirty="0"/>
              <a:t>Hilldale HS </a:t>
            </a:r>
            <a:r>
              <a:rPr lang="en-US" sz="3600" dirty="0"/>
              <a:t>– Michelle Howell</a:t>
            </a:r>
          </a:p>
        </p:txBody>
      </p:sp>
    </p:spTree>
    <p:extLst>
      <p:ext uri="{BB962C8B-B14F-4D97-AF65-F5344CB8AC3E}">
        <p14:creationId xmlns:p14="http://schemas.microsoft.com/office/powerpoint/2010/main" val="330507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Grp="1" noChangeAspect="1"/>
          </p:cNvPicPr>
          <p:nvPr>
            <p:ph idx="1"/>
          </p:nvPr>
        </p:nvPicPr>
        <p:blipFill rotWithShape="1">
          <a:blip r:embed="rId3"/>
          <a:srcRect t="17858" b="23353"/>
          <a:stretch/>
        </p:blipFill>
        <p:spPr>
          <a:xfrm>
            <a:off x="2590800" y="304800"/>
            <a:ext cx="5169036" cy="1651092"/>
          </a:xfrm>
          <a:prstGeom prst="rect">
            <a:avLst/>
          </a:prstGeom>
        </p:spPr>
      </p:pic>
      <p:sp>
        <p:nvSpPr>
          <p:cNvPr id="6" name="TextBox 5"/>
          <p:cNvSpPr txBox="1"/>
          <p:nvPr/>
        </p:nvSpPr>
        <p:spPr>
          <a:xfrm>
            <a:off x="1676400" y="2286000"/>
            <a:ext cx="6838772" cy="2554545"/>
          </a:xfrm>
          <a:prstGeom prst="rect">
            <a:avLst/>
          </a:prstGeom>
          <a:noFill/>
        </p:spPr>
        <p:txBody>
          <a:bodyPr wrap="square" rtlCol="0">
            <a:spAutoFit/>
          </a:bodyPr>
          <a:lstStyle/>
          <a:p>
            <a:r>
              <a:rPr lang="en-US" sz="3200" dirty="0"/>
              <a:t>There are still several jobs openings across the state. If you know someone who would like to teach FCS, send them to our job listings on </a:t>
            </a:r>
            <a:r>
              <a:rPr lang="en-US" sz="3200" dirty="0" err="1"/>
              <a:t>ctYou</a:t>
            </a:r>
            <a:r>
              <a:rPr lang="en-US" sz="3200" dirty="0"/>
              <a:t> under FCS/Bulletin Board/FCS Job Openings.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6019800"/>
            <a:ext cx="6476822" cy="722747"/>
          </a:xfrm>
          <a:prstGeom prst="rect">
            <a:avLst/>
          </a:prstGeom>
        </p:spPr>
      </p:pic>
    </p:spTree>
    <p:extLst>
      <p:ext uri="{BB962C8B-B14F-4D97-AF65-F5344CB8AC3E}">
        <p14:creationId xmlns:p14="http://schemas.microsoft.com/office/powerpoint/2010/main" val="3902199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Grp="1" noChangeAspect="1"/>
          </p:cNvPicPr>
          <p:nvPr>
            <p:ph idx="1"/>
          </p:nvPr>
        </p:nvPicPr>
        <p:blipFill rotWithShape="1">
          <a:blip r:embed="rId3"/>
          <a:srcRect t="17858" b="23353"/>
          <a:stretch/>
        </p:blipFill>
        <p:spPr>
          <a:xfrm>
            <a:off x="2590800" y="304800"/>
            <a:ext cx="5169036" cy="1651092"/>
          </a:xfrm>
          <a:prstGeom prst="rect">
            <a:avLst/>
          </a:prstGeom>
        </p:spPr>
      </p:pic>
      <p:sp>
        <p:nvSpPr>
          <p:cNvPr id="6" name="TextBox 5"/>
          <p:cNvSpPr txBox="1"/>
          <p:nvPr/>
        </p:nvSpPr>
        <p:spPr>
          <a:xfrm>
            <a:off x="2730636" y="2049482"/>
            <a:ext cx="5029200" cy="2862322"/>
          </a:xfrm>
          <a:prstGeom prst="rect">
            <a:avLst/>
          </a:prstGeom>
          <a:noFill/>
        </p:spPr>
        <p:txBody>
          <a:bodyPr wrap="square" rtlCol="0">
            <a:spAutoFit/>
          </a:bodyPr>
          <a:lstStyle/>
          <a:p>
            <a:r>
              <a:rPr lang="en-US" sz="3600" b="1" dirty="0"/>
              <a:t>In the Northeast:</a:t>
            </a:r>
          </a:p>
          <a:p>
            <a:endParaRPr lang="en-US" sz="3600" b="1" dirty="0"/>
          </a:p>
          <a:p>
            <a:r>
              <a:rPr lang="en-US" sz="3600" b="1" dirty="0"/>
              <a:t>Okmulgee HS</a:t>
            </a:r>
          </a:p>
          <a:p>
            <a:r>
              <a:rPr lang="en-US" sz="3600" b="1" dirty="0"/>
              <a:t>Tulsa Nathan Hale HS (Culinary Instructor)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6019800"/>
            <a:ext cx="6476822" cy="722747"/>
          </a:xfrm>
          <a:prstGeom prst="rect">
            <a:avLst/>
          </a:prstGeom>
        </p:spPr>
      </p:pic>
    </p:spTree>
    <p:extLst>
      <p:ext uri="{BB962C8B-B14F-4D97-AF65-F5344CB8AC3E}">
        <p14:creationId xmlns:p14="http://schemas.microsoft.com/office/powerpoint/2010/main" val="2746688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6019800" cy="1066799"/>
          </a:xfrm>
        </p:spPr>
        <p:txBody>
          <a:bodyPr>
            <a:normAutofit/>
          </a:bodyPr>
          <a:lstStyle/>
          <a:p>
            <a:r>
              <a:rPr lang="en-US" sz="4400" b="1" dirty="0"/>
              <a:t>Program Funding</a:t>
            </a:r>
          </a:p>
        </p:txBody>
      </p:sp>
      <p:sp>
        <p:nvSpPr>
          <p:cNvPr id="3" name="Content Placeholder 2"/>
          <p:cNvSpPr>
            <a:spLocks noGrp="1"/>
          </p:cNvSpPr>
          <p:nvPr>
            <p:ph idx="1"/>
          </p:nvPr>
        </p:nvSpPr>
        <p:spPr>
          <a:xfrm>
            <a:off x="1143000" y="2133600"/>
            <a:ext cx="8534400" cy="2723216"/>
          </a:xfrm>
        </p:spPr>
        <p:txBody>
          <a:bodyPr>
            <a:normAutofit/>
          </a:bodyPr>
          <a:lstStyle/>
          <a:p>
            <a:pPr marL="0" indent="0">
              <a:buNone/>
            </a:pPr>
            <a:r>
              <a:rPr lang="en-US" sz="4400" b="1" dirty="0"/>
              <a:t>412 Money = $8000.00 full-time</a:t>
            </a:r>
          </a:p>
          <a:p>
            <a:pPr marL="0" indent="0">
              <a:buNone/>
            </a:pPr>
            <a:r>
              <a:rPr lang="en-US" sz="4400" b="1" dirty="0"/>
              <a:t>Salary Stipend (411 money) = 	$2200.00</a:t>
            </a:r>
          </a:p>
        </p:txBody>
      </p:sp>
    </p:spTree>
    <p:extLst>
      <p:ext uri="{BB962C8B-B14F-4D97-AF65-F5344CB8AC3E}">
        <p14:creationId xmlns:p14="http://schemas.microsoft.com/office/powerpoint/2010/main" val="1160886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990599"/>
          </a:xfrm>
        </p:spPr>
        <p:txBody>
          <a:bodyPr>
            <a:normAutofit/>
          </a:bodyPr>
          <a:lstStyle/>
          <a:p>
            <a:r>
              <a:rPr lang="en-US" sz="4800" b="1" dirty="0"/>
              <a:t>Using 412 Money</a:t>
            </a:r>
          </a:p>
        </p:txBody>
      </p:sp>
      <p:sp>
        <p:nvSpPr>
          <p:cNvPr id="3" name="Content Placeholder 2"/>
          <p:cNvSpPr>
            <a:spLocks noGrp="1"/>
          </p:cNvSpPr>
          <p:nvPr>
            <p:ph idx="1"/>
          </p:nvPr>
        </p:nvSpPr>
        <p:spPr>
          <a:xfrm>
            <a:off x="1609725" y="1143000"/>
            <a:ext cx="7086600" cy="4800600"/>
          </a:xfrm>
        </p:spPr>
        <p:txBody>
          <a:bodyPr>
            <a:normAutofit/>
          </a:bodyPr>
          <a:lstStyle/>
          <a:p>
            <a:pPr marL="0" indent="0">
              <a:buNone/>
            </a:pPr>
            <a:r>
              <a:rPr lang="en-US" b="1" dirty="0"/>
              <a:t>Normal Expenditures</a:t>
            </a:r>
          </a:p>
          <a:p>
            <a:pPr>
              <a:buFont typeface="Wingdings" panose="05000000000000000000" pitchFamily="2" charset="2"/>
              <a:buChar char="v"/>
            </a:pPr>
            <a:r>
              <a:rPr lang="en-US" dirty="0"/>
              <a:t>Equipment</a:t>
            </a:r>
          </a:p>
          <a:p>
            <a:pPr>
              <a:buFont typeface="Wingdings" panose="05000000000000000000" pitchFamily="2" charset="2"/>
              <a:buChar char="v"/>
            </a:pPr>
            <a:r>
              <a:rPr lang="en-US" dirty="0"/>
              <a:t>Instructional Delivery/Supplies</a:t>
            </a:r>
          </a:p>
          <a:p>
            <a:pPr>
              <a:buFont typeface="Wingdings" panose="05000000000000000000" pitchFamily="2" charset="2"/>
              <a:buChar char="v"/>
            </a:pPr>
            <a:r>
              <a:rPr lang="en-US" dirty="0"/>
              <a:t>Professional Development</a:t>
            </a:r>
          </a:p>
          <a:p>
            <a:pPr>
              <a:buFont typeface="Wingdings" panose="05000000000000000000" pitchFamily="2" charset="2"/>
              <a:buChar char="v"/>
            </a:pPr>
            <a:endParaRPr lang="en-US" dirty="0"/>
          </a:p>
          <a:p>
            <a:pPr marL="0" indent="0">
              <a:buNone/>
            </a:pPr>
            <a:r>
              <a:rPr lang="en-US" b="1" dirty="0"/>
              <a:t>Additional Expenditures this Year:</a:t>
            </a:r>
          </a:p>
          <a:p>
            <a:pPr>
              <a:buFont typeface="Wingdings" panose="05000000000000000000" pitchFamily="2" charset="2"/>
              <a:buChar char="v"/>
            </a:pPr>
            <a:r>
              <a:rPr lang="en-US" dirty="0"/>
              <a:t>$900 FCCLA Affiliation per chapter</a:t>
            </a:r>
          </a:p>
          <a:p>
            <a:pPr>
              <a:buFont typeface="Wingdings" panose="05000000000000000000" pitchFamily="2" charset="2"/>
              <a:buChar char="v"/>
            </a:pPr>
            <a:r>
              <a:rPr lang="en-US" dirty="0"/>
              <a:t>$450 for Half Time Chapters </a:t>
            </a:r>
          </a:p>
          <a:p>
            <a:pPr>
              <a:buFont typeface="Wingdings" panose="05000000000000000000" pitchFamily="2" charset="2"/>
              <a:buChar char="v"/>
            </a:pPr>
            <a:r>
              <a:rPr lang="en-US" dirty="0"/>
              <a:t>$300 Official Dress/Conference Dress/</a:t>
            </a:r>
            <a:r>
              <a:rPr lang="en-US" sz="2400" dirty="0"/>
              <a:t>Chef Attire</a:t>
            </a:r>
          </a:p>
        </p:txBody>
      </p:sp>
    </p:spTree>
    <p:extLst>
      <p:ext uri="{BB962C8B-B14F-4D97-AF65-F5344CB8AC3E}">
        <p14:creationId xmlns:p14="http://schemas.microsoft.com/office/powerpoint/2010/main" val="2347893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0"/>
            <a:ext cx="4743671"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effectLst>
                  <a:innerShdw blurRad="177800">
                    <a:schemeClr val="accent3">
                      <a:lumMod val="50000"/>
                    </a:schemeClr>
                  </a:innerShdw>
                </a:effectLst>
                <a:hlinkClick r:id="rId3"/>
              </a:rPr>
              <a:t>www.ctYou.org</a:t>
            </a:r>
            <a:r>
              <a:rPr lang="en-US" sz="5400" b="1" dirty="0">
                <a:ln w="12700">
                  <a:solidFill>
                    <a:schemeClr val="accent3">
                      <a:lumMod val="50000"/>
                    </a:schemeClr>
                  </a:solidFill>
                  <a:prstDash val="solid"/>
                </a:ln>
                <a:effectLst>
                  <a:innerShdw blurRad="177800">
                    <a:schemeClr val="accent3">
                      <a:lumMod val="50000"/>
                    </a:schemeClr>
                  </a:innerShdw>
                </a:effectLst>
              </a:rPr>
              <a:t> </a:t>
            </a:r>
          </a:p>
        </p:txBody>
      </p:sp>
      <p:sp>
        <p:nvSpPr>
          <p:cNvPr id="3" name="TextBox 2"/>
          <p:cNvSpPr txBox="1"/>
          <p:nvPr/>
        </p:nvSpPr>
        <p:spPr>
          <a:xfrm>
            <a:off x="1371600" y="1524000"/>
            <a:ext cx="7543800" cy="3970318"/>
          </a:xfrm>
          <a:prstGeom prst="rect">
            <a:avLst/>
          </a:prstGeom>
          <a:noFill/>
        </p:spPr>
        <p:txBody>
          <a:bodyPr wrap="square" rtlCol="0">
            <a:spAutoFit/>
          </a:bodyPr>
          <a:lstStyle/>
          <a:p>
            <a:r>
              <a:rPr lang="en-US" sz="3600" u="sng" dirty="0"/>
              <a:t>Create an account</a:t>
            </a:r>
          </a:p>
          <a:p>
            <a:pPr marL="742950" lvl="1" indent="-285750">
              <a:buFont typeface="Arial" panose="020B0604020202020204" pitchFamily="34" charset="0"/>
              <a:buChar char="•"/>
            </a:pPr>
            <a:r>
              <a:rPr lang="en-US" sz="3600" dirty="0"/>
              <a:t>Region/District information</a:t>
            </a:r>
          </a:p>
          <a:p>
            <a:pPr marL="742950" lvl="1" indent="-285750">
              <a:buFont typeface="Arial" panose="020B0604020202020204" pitchFamily="34" charset="0"/>
              <a:buChar char="•"/>
            </a:pPr>
            <a:r>
              <a:rPr lang="en-US" sz="3600" dirty="0"/>
              <a:t>Course Resources</a:t>
            </a:r>
          </a:p>
          <a:p>
            <a:pPr marL="742950" lvl="1" indent="-285750">
              <a:buFont typeface="Arial" panose="020B0604020202020204" pitchFamily="34" charset="0"/>
              <a:buChar char="•"/>
            </a:pPr>
            <a:r>
              <a:rPr lang="en-US" sz="3600" dirty="0"/>
              <a:t>FCCLA</a:t>
            </a:r>
          </a:p>
          <a:p>
            <a:pPr marL="742950" lvl="1" indent="-285750">
              <a:buFont typeface="Arial" panose="020B0604020202020204" pitchFamily="34" charset="0"/>
              <a:buChar char="•"/>
            </a:pPr>
            <a:r>
              <a:rPr lang="en-US" sz="3600" dirty="0"/>
              <a:t>Safety Test (Fc$2023)</a:t>
            </a:r>
          </a:p>
          <a:p>
            <a:pPr marL="742950" lvl="1" indent="-285750">
              <a:buFont typeface="Arial" panose="020B0604020202020204" pitchFamily="34" charset="0"/>
              <a:buChar char="•"/>
            </a:pPr>
            <a:r>
              <a:rPr lang="en-US" sz="3600" dirty="0"/>
              <a:t>5-Year Comprehensive Evaluation folder for your program</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6094988"/>
            <a:ext cx="6025904" cy="672429"/>
          </a:xfrm>
          <a:prstGeom prst="rect">
            <a:avLst/>
          </a:prstGeom>
        </p:spPr>
      </p:pic>
    </p:spTree>
    <p:extLst>
      <p:ext uri="{BB962C8B-B14F-4D97-AF65-F5344CB8AC3E}">
        <p14:creationId xmlns:p14="http://schemas.microsoft.com/office/powerpoint/2010/main" val="4147566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5277" y="228600"/>
            <a:ext cx="4015330" cy="923330"/>
          </a:xfrm>
          <a:prstGeom prst="rect">
            <a:avLst/>
          </a:prstGeom>
          <a:noFill/>
        </p:spPr>
        <p:txBody>
          <a:bodyPr wrap="none" lIns="91440" tIns="45720" rIns="91440" bIns="45720">
            <a:spAutoFit/>
          </a:bodyPr>
          <a:lstStyle/>
          <a:p>
            <a:pPr algn="ctr"/>
            <a:r>
              <a:rPr lang="en-US" sz="5400" b="1" u="sng" cap="none" spc="0" dirty="0">
                <a:ln w="0"/>
                <a:solidFill>
                  <a:schemeClr val="tx1"/>
                </a:solidFill>
                <a:effectLst>
                  <a:outerShdw blurRad="38100" dist="19050" dir="2700000" algn="tl" rotWithShape="0">
                    <a:schemeClr val="dk1">
                      <a:alpha val="40000"/>
                    </a:schemeClr>
                  </a:outerShdw>
                </a:effectLst>
              </a:rPr>
              <a:t>FCS Directory</a:t>
            </a:r>
          </a:p>
        </p:txBody>
      </p:sp>
      <p:sp>
        <p:nvSpPr>
          <p:cNvPr id="3" name="TextBox 2"/>
          <p:cNvSpPr txBox="1"/>
          <p:nvPr/>
        </p:nvSpPr>
        <p:spPr>
          <a:xfrm>
            <a:off x="1219200" y="2057541"/>
            <a:ext cx="7010400" cy="2431435"/>
          </a:xfrm>
          <a:prstGeom prst="rect">
            <a:avLst/>
          </a:prstGeom>
          <a:noFill/>
        </p:spPr>
        <p:txBody>
          <a:bodyPr wrap="square" rtlCol="0">
            <a:spAutoFit/>
          </a:bodyPr>
          <a:lstStyle/>
          <a:p>
            <a:pPr algn="ctr"/>
            <a:r>
              <a:rPr lang="en-US" sz="3600" dirty="0"/>
              <a:t>On </a:t>
            </a:r>
            <a:r>
              <a:rPr lang="en-US" sz="3600" dirty="0" err="1"/>
              <a:t>CtYou</a:t>
            </a:r>
            <a:endParaRPr lang="en-US" sz="3600" dirty="0"/>
          </a:p>
          <a:p>
            <a:pPr algn="ctr"/>
            <a:r>
              <a:rPr lang="en-US" sz="3600" dirty="0"/>
              <a:t>Will be under “FCS Regions” </a:t>
            </a:r>
          </a:p>
          <a:p>
            <a:pPr marL="457200" indent="-457200" algn="ctr">
              <a:buFont typeface="Arial" panose="020B0604020202020204" pitchFamily="34" charset="0"/>
              <a:buChar char="•"/>
            </a:pPr>
            <a:endParaRPr lang="en-US" sz="800" dirty="0"/>
          </a:p>
          <a:p>
            <a:pPr algn="ctr"/>
            <a:r>
              <a:rPr lang="en-US" sz="3600" dirty="0"/>
              <a:t>	Password protected</a:t>
            </a:r>
          </a:p>
          <a:p>
            <a:pPr lvl="1" algn="ctr"/>
            <a:r>
              <a:rPr lang="en-US" sz="3600" dirty="0"/>
              <a:t>Will be the same as Safety Tests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599" y="6004664"/>
            <a:ext cx="6629401" cy="739773"/>
          </a:xfrm>
          <a:prstGeom prst="rect">
            <a:avLst/>
          </a:prstGeom>
        </p:spPr>
      </p:pic>
    </p:spTree>
    <p:extLst>
      <p:ext uri="{BB962C8B-B14F-4D97-AF65-F5344CB8AC3E}">
        <p14:creationId xmlns:p14="http://schemas.microsoft.com/office/powerpoint/2010/main" val="3765453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p:cNvSpPr txBox="1">
            <a:spLocks/>
          </p:cNvSpPr>
          <p:nvPr/>
        </p:nvSpPr>
        <p:spPr>
          <a:xfrm>
            <a:off x="381000" y="1447800"/>
            <a:ext cx="8491728" cy="31242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panose="020B0604020202020204" pitchFamily="34" charset="0"/>
              <a:buChar char="•"/>
            </a:pPr>
            <a:r>
              <a:rPr lang="en-US" sz="2600" dirty="0"/>
              <a:t>Utilize advisory board members/community guest speakers in classes and with FCCLA meetings</a:t>
            </a:r>
          </a:p>
          <a:p>
            <a:pPr marL="571500" indent="-571500">
              <a:buFont typeface="Arial" panose="020B0604020202020204" pitchFamily="34" charset="0"/>
              <a:buChar char="•"/>
            </a:pPr>
            <a:r>
              <a:rPr lang="en-US" sz="2600" dirty="0"/>
              <a:t>OK Career Guide </a:t>
            </a:r>
          </a:p>
          <a:p>
            <a:pPr marL="571500" indent="-571500">
              <a:buFont typeface="Arial" panose="020B0604020202020204" pitchFamily="34" charset="0"/>
              <a:buChar char="•"/>
            </a:pPr>
            <a:r>
              <a:rPr lang="en-US" sz="2600" dirty="0"/>
              <a:t>Training videos available on </a:t>
            </a:r>
            <a:r>
              <a:rPr lang="en-US" sz="2600" dirty="0">
                <a:hlinkClick r:id="rId3"/>
              </a:rPr>
              <a:t>https://www.okcareertech.org/educators/career-and-academic-connections/ok-career-guide/ok-career-guide-training</a:t>
            </a:r>
            <a:endParaRPr lang="en-US" sz="2600" dirty="0"/>
          </a:p>
          <a:p>
            <a:pPr marL="571500" indent="-571500">
              <a:buFont typeface="Arial" panose="020B0604020202020204" pitchFamily="34" charset="0"/>
              <a:buChar char="•"/>
            </a:pPr>
            <a:r>
              <a:rPr lang="en-US" sz="2600" dirty="0"/>
              <a:t>OK Career Guide Curriculum</a:t>
            </a:r>
            <a:endParaRPr lang="en-US" sz="2600" dirty="0">
              <a:solidFill>
                <a:schemeClr val="tx2"/>
              </a:solidFill>
              <a:hlinkClick r:id="rId4"/>
            </a:endParaRPr>
          </a:p>
          <a:p>
            <a:pPr marL="800100" lvl="2" indent="0">
              <a:buNone/>
            </a:pPr>
            <a:r>
              <a:rPr lang="en-US" sz="2200" dirty="0">
                <a:hlinkClick r:id="rId4"/>
              </a:rPr>
              <a:t>https://www.okcareertech.org/educators/career-and-academic-connections/ok-career-guide/ok-career-guide-resources</a:t>
            </a:r>
            <a:r>
              <a:rPr lang="en-US" sz="2200" dirty="0"/>
              <a:t> </a:t>
            </a:r>
          </a:p>
          <a:p>
            <a:pPr marL="0" indent="0"/>
            <a:r>
              <a:rPr lang="en-US" sz="2600" dirty="0"/>
              <a:t>	  Can be used to help students with their Individual</a:t>
            </a:r>
          </a:p>
          <a:p>
            <a:pPr marL="0" indent="0">
              <a:buNone/>
            </a:pPr>
            <a:r>
              <a:rPr lang="en-US" sz="2600" dirty="0"/>
              <a:t>		 Career Plan (ICAP)</a:t>
            </a:r>
          </a:p>
          <a:p>
            <a:pPr marL="0" indent="0">
              <a:buNone/>
            </a:pPr>
            <a:endParaRPr lang="en-US" sz="2600" dirty="0"/>
          </a:p>
        </p:txBody>
      </p:sp>
      <p:pic>
        <p:nvPicPr>
          <p:cNvPr id="5" name="Picture 4"/>
          <p:cNvPicPr>
            <a:picLocks noChangeAspect="1"/>
          </p:cNvPicPr>
          <p:nvPr/>
        </p:nvPicPr>
        <p:blipFill rotWithShape="1">
          <a:blip r:embed="rId5"/>
          <a:srcRect r="26895" b="-3425"/>
          <a:stretch/>
        </p:blipFill>
        <p:spPr>
          <a:xfrm>
            <a:off x="2286000" y="76200"/>
            <a:ext cx="4233672" cy="1371600"/>
          </a:xfrm>
          <a:prstGeom prst="rect">
            <a:avLst/>
          </a:prstGeom>
        </p:spPr>
      </p:pic>
    </p:spTree>
    <p:extLst>
      <p:ext uri="{BB962C8B-B14F-4D97-AF65-F5344CB8AC3E}">
        <p14:creationId xmlns:p14="http://schemas.microsoft.com/office/powerpoint/2010/main" val="9706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6ADA8EC3-01C5-453C-91A6-D01B9E15BF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9A1D7546-68ED-4F66-AA8D-D04BEAD39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FCFE8A66-699D-4E05-B8FC-C31AE461D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A124234B-D5D1-45F9-9B32-264F699BC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7A0B0249-AEB7-44A1-BEC3-A0C07E9E3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251D4BF9-284D-4B99-922C-BAB91FB2D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733E9BD1-CC4F-4B4B-A413-92D6B1F0B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3" name="Picture 2">
            <a:extLst>
              <a:ext uri="{FF2B5EF4-FFF2-40B4-BE49-F238E27FC236}">
                <a16:creationId xmlns:a16="http://schemas.microsoft.com/office/drawing/2014/main" id="{6751BE2A-ADAB-489A-A427-9635D626AD61}"/>
              </a:ext>
            </a:extLst>
          </p:cNvPr>
          <p:cNvPicPr>
            <a:picLocks noChangeAspect="1"/>
          </p:cNvPicPr>
          <p:nvPr/>
        </p:nvPicPr>
        <p:blipFill rotWithShape="1">
          <a:blip r:embed="rId3"/>
          <a:srcRect b="21260"/>
          <a:stretch/>
        </p:blipFill>
        <p:spPr>
          <a:xfrm>
            <a:off x="20" y="10"/>
            <a:ext cx="9143980" cy="6857990"/>
          </a:xfrm>
          <a:prstGeom prst="rect">
            <a:avLst/>
          </a:prstGeom>
        </p:spPr>
      </p:pic>
    </p:spTree>
    <p:extLst>
      <p:ext uri="{BB962C8B-B14F-4D97-AF65-F5344CB8AC3E}">
        <p14:creationId xmlns:p14="http://schemas.microsoft.com/office/powerpoint/2010/main" val="2774190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727" y="2771775"/>
            <a:ext cx="8684722" cy="3416320"/>
          </a:xfrm>
          <a:prstGeom prst="rect">
            <a:avLst/>
          </a:prstGeom>
          <a:noFill/>
        </p:spPr>
        <p:txBody>
          <a:bodyPr wrap="square" rtlCol="0">
            <a:spAutoFit/>
          </a:bodyPr>
          <a:lstStyle/>
          <a:p>
            <a:pPr marL="214313" indent="-214313">
              <a:buFont typeface="Wingdings" panose="05000000000000000000" pitchFamily="2" charset="2"/>
              <a:buChar char="Ø"/>
            </a:pPr>
            <a:r>
              <a:rPr lang="en-US" sz="2700" dirty="0">
                <a:solidFill>
                  <a:srgbClr val="7030A0"/>
                </a:solidFill>
              </a:rPr>
              <a:t> Will be providing digital coupons again, please watch  </a:t>
            </a:r>
          </a:p>
          <a:p>
            <a:r>
              <a:rPr lang="en-US" sz="2700" dirty="0">
                <a:solidFill>
                  <a:srgbClr val="7030A0"/>
                </a:solidFill>
              </a:rPr>
              <a:t>     for an email from FCS within the next week</a:t>
            </a:r>
          </a:p>
          <a:p>
            <a:endParaRPr lang="en-US" sz="2700" dirty="0">
              <a:solidFill>
                <a:srgbClr val="7030A0"/>
              </a:solidFill>
            </a:endParaRPr>
          </a:p>
          <a:p>
            <a:pPr marL="428625" indent="-428625">
              <a:buFont typeface="Wingdings" panose="05000000000000000000" pitchFamily="2" charset="2"/>
              <a:buChar char="Ø"/>
            </a:pPr>
            <a:r>
              <a:rPr lang="en-US" sz="2700" dirty="0">
                <a:solidFill>
                  <a:srgbClr val="7030A0"/>
                </a:solidFill>
              </a:rPr>
              <a:t>Have a student to write a thank you note to:</a:t>
            </a:r>
          </a:p>
          <a:p>
            <a:r>
              <a:rPr lang="en-US" sz="2700" dirty="0">
                <a:solidFill>
                  <a:srgbClr val="7030A0"/>
                </a:solidFill>
              </a:rPr>
              <a:t>      </a:t>
            </a:r>
            <a:r>
              <a:rPr lang="en-US" sz="2700" dirty="0">
                <a:solidFill>
                  <a:srgbClr val="7030A0"/>
                </a:solidFill>
                <a:latin typeface="Berlin Sans FB" panose="020E0602020502020306" pitchFamily="34" charset="0"/>
              </a:rPr>
              <a:t>Sarah Steely</a:t>
            </a:r>
          </a:p>
          <a:p>
            <a:r>
              <a:rPr lang="en-US" sz="2700" dirty="0">
                <a:solidFill>
                  <a:srgbClr val="7030A0"/>
                </a:solidFill>
                <a:latin typeface="Berlin Sans FB" panose="020E0602020502020306" pitchFamily="34" charset="0"/>
              </a:rPr>
              <a:t>      PO Box 1567</a:t>
            </a:r>
          </a:p>
          <a:p>
            <a:r>
              <a:rPr lang="en-US" sz="2700" dirty="0">
                <a:solidFill>
                  <a:srgbClr val="7030A0"/>
                </a:solidFill>
                <a:latin typeface="Berlin Sans FB" panose="020E0602020502020306" pitchFamily="34" charset="0"/>
              </a:rPr>
              <a:t>      Shawnee, Ok 74802-1567</a:t>
            </a:r>
          </a:p>
          <a:p>
            <a:pPr marL="428625" indent="-428625">
              <a:buFont typeface="Wingdings" panose="05000000000000000000" pitchFamily="2" charset="2"/>
              <a:buChar char="Ø"/>
            </a:pPr>
            <a:endParaRPr lang="en-US" sz="2700" dirty="0">
              <a:solidFill>
                <a:srgbClr val="7030A0"/>
              </a:solidFill>
            </a:endParaRPr>
          </a:p>
        </p:txBody>
      </p:sp>
      <p:pic>
        <p:nvPicPr>
          <p:cNvPr id="4" name="Picture 3"/>
          <p:cNvPicPr>
            <a:picLocks noChangeAspect="1"/>
          </p:cNvPicPr>
          <p:nvPr/>
        </p:nvPicPr>
        <p:blipFill>
          <a:blip r:embed="rId2"/>
          <a:stretch>
            <a:fillRect/>
          </a:stretch>
        </p:blipFill>
        <p:spPr>
          <a:xfrm>
            <a:off x="2926729" y="857250"/>
            <a:ext cx="2928938" cy="1914525"/>
          </a:xfrm>
          <a:prstGeom prst="rect">
            <a:avLst/>
          </a:prstGeom>
        </p:spPr>
      </p:pic>
    </p:spTree>
    <p:extLst>
      <p:ext uri="{BB962C8B-B14F-4D97-AF65-F5344CB8AC3E}">
        <p14:creationId xmlns:p14="http://schemas.microsoft.com/office/powerpoint/2010/main" val="3683046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52400"/>
            <a:ext cx="3411594" cy="1344168"/>
          </a:xfrm>
          <a:prstGeom prst="rect">
            <a:avLst/>
          </a:prstGeom>
        </p:spPr>
      </p:pic>
      <p:sp>
        <p:nvSpPr>
          <p:cNvPr id="3" name="TextBox 2"/>
          <p:cNvSpPr txBox="1"/>
          <p:nvPr/>
        </p:nvSpPr>
        <p:spPr>
          <a:xfrm>
            <a:off x="1020618" y="2486803"/>
            <a:ext cx="80772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orbel" panose="020B0503020204020204"/>
                <a:ea typeface="+mn-ea"/>
                <a:cs typeface="+mn-cs"/>
              </a:rPr>
              <a:t>Watch the newsletter for most up to date information.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5877696"/>
            <a:ext cx="6834707" cy="762683"/>
          </a:xfrm>
          <a:prstGeom prst="rect">
            <a:avLst/>
          </a:prstGeom>
        </p:spPr>
      </p:pic>
    </p:spTree>
    <p:extLst>
      <p:ext uri="{BB962C8B-B14F-4D97-AF65-F5344CB8AC3E}">
        <p14:creationId xmlns:p14="http://schemas.microsoft.com/office/powerpoint/2010/main" val="2986154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79296" y="685800"/>
            <a:ext cx="3302000" cy="1981200"/>
          </a:xfrm>
          <a:prstGeom prst="rect">
            <a:avLst/>
          </a:prstGeom>
        </p:spPr>
      </p:pic>
      <p:sp>
        <p:nvSpPr>
          <p:cNvPr id="6" name="TextBox 5"/>
          <p:cNvSpPr txBox="1"/>
          <p:nvPr/>
        </p:nvSpPr>
        <p:spPr>
          <a:xfrm>
            <a:off x="1143000" y="3276600"/>
            <a:ext cx="7358743" cy="1446550"/>
          </a:xfrm>
          <a:prstGeom prst="rect">
            <a:avLst/>
          </a:prstGeom>
          <a:noFill/>
        </p:spPr>
        <p:txBody>
          <a:bodyPr wrap="square" rtlCol="0">
            <a:spAutoFit/>
          </a:bodyPr>
          <a:lstStyle/>
          <a:p>
            <a:r>
              <a:rPr lang="en-US" sz="4400" dirty="0"/>
              <a:t>Watch the newsletter for most up to date information.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6088631"/>
            <a:ext cx="6553200" cy="731269"/>
          </a:xfrm>
          <a:prstGeom prst="rect">
            <a:avLst/>
          </a:prstGeom>
        </p:spPr>
      </p:pic>
    </p:spTree>
    <p:extLst>
      <p:ext uri="{BB962C8B-B14F-4D97-AF65-F5344CB8AC3E}">
        <p14:creationId xmlns:p14="http://schemas.microsoft.com/office/powerpoint/2010/main" val="2050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52400"/>
            <a:ext cx="3970867" cy="761999"/>
          </a:xfrm>
        </p:spPr>
        <p:txBody>
          <a:bodyPr/>
          <a:lstStyle/>
          <a:p>
            <a:r>
              <a:rPr lang="en-US" dirty="0"/>
              <a:t>Certification Tests</a:t>
            </a:r>
          </a:p>
        </p:txBody>
      </p:sp>
      <p:pic>
        <p:nvPicPr>
          <p:cNvPr id="4" name="Content Placeholder 3"/>
          <p:cNvPicPr>
            <a:picLocks noGrp="1"/>
          </p:cNvPicPr>
          <p:nvPr>
            <p:ph idx="1"/>
          </p:nvPr>
        </p:nvPicPr>
        <p:blipFill rotWithShape="1">
          <a:blip r:embed="rId2"/>
          <a:srcRect l="52949" t="9829" r="7564"/>
          <a:stretch/>
        </p:blipFill>
        <p:spPr bwMode="auto">
          <a:xfrm>
            <a:off x="470016" y="1066800"/>
            <a:ext cx="4863984" cy="3332163"/>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5334000" y="1219200"/>
            <a:ext cx="3352800" cy="2862322"/>
          </a:xfrm>
          <a:prstGeom prst="rect">
            <a:avLst/>
          </a:prstGeom>
          <a:noFill/>
        </p:spPr>
        <p:txBody>
          <a:bodyPr wrap="square" rtlCol="0">
            <a:spAutoFit/>
          </a:bodyPr>
          <a:lstStyle/>
          <a:p>
            <a:r>
              <a:rPr lang="en-US" dirty="0"/>
              <a:t>Every student that has completed FCS Basics and/or Human Growth and Development should be taking the ODCTE 7101 Entry Level Child Care Training (ELCCT).  It is considered a certification test.  Anyone who takes this assessment can go to work at a day care center.</a:t>
            </a:r>
          </a:p>
        </p:txBody>
      </p:sp>
      <p:sp>
        <p:nvSpPr>
          <p:cNvPr id="6" name="TextBox 5"/>
          <p:cNvSpPr txBox="1"/>
          <p:nvPr/>
        </p:nvSpPr>
        <p:spPr>
          <a:xfrm>
            <a:off x="1371600" y="4648200"/>
            <a:ext cx="7239000" cy="1477328"/>
          </a:xfrm>
          <a:prstGeom prst="rect">
            <a:avLst/>
          </a:prstGeom>
          <a:noFill/>
        </p:spPr>
        <p:txBody>
          <a:bodyPr wrap="square" rtlCol="0">
            <a:spAutoFit/>
          </a:bodyPr>
          <a:lstStyle/>
          <a:p>
            <a:r>
              <a:rPr lang="en-US" dirty="0"/>
              <a:t>We will be researching and identifying other certification tests your students will be eligible to take.  Our administration is pushing more and more that our divisions should be offering more certifications.  So watch the newsletter for future updates on certification tests our students will be able to take.</a:t>
            </a:r>
          </a:p>
        </p:txBody>
      </p:sp>
    </p:spTree>
    <p:extLst>
      <p:ext uri="{BB962C8B-B14F-4D97-AF65-F5344CB8AC3E}">
        <p14:creationId xmlns:p14="http://schemas.microsoft.com/office/powerpoint/2010/main" val="3313160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21992" y="389394"/>
            <a:ext cx="4745736" cy="707886"/>
          </a:xfrm>
          <a:prstGeom prst="rect">
            <a:avLst/>
          </a:prstGeom>
          <a:noFill/>
        </p:spPr>
        <p:txBody>
          <a:bodyPr wrap="square" rtlCol="0">
            <a:spAutoFit/>
          </a:bodyPr>
          <a:lstStyle/>
          <a:p>
            <a:r>
              <a:rPr lang="en-US" sz="4000" b="1" u="sng" dirty="0"/>
              <a:t>Program Reporting</a:t>
            </a:r>
          </a:p>
        </p:txBody>
      </p:sp>
      <p:sp>
        <p:nvSpPr>
          <p:cNvPr id="6" name="TextBox 5"/>
          <p:cNvSpPr txBox="1"/>
          <p:nvPr/>
        </p:nvSpPr>
        <p:spPr>
          <a:xfrm>
            <a:off x="1066800" y="1097280"/>
            <a:ext cx="8220456" cy="4739759"/>
          </a:xfrm>
          <a:prstGeom prst="rect">
            <a:avLst/>
          </a:prstGeom>
          <a:noFill/>
        </p:spPr>
        <p:txBody>
          <a:bodyPr wrap="square" rtlCol="0">
            <a:spAutoFit/>
          </a:bodyPr>
          <a:lstStyle/>
          <a:p>
            <a:r>
              <a:rPr lang="en-US" sz="2800" b="1" dirty="0"/>
              <a:t>September 30  </a:t>
            </a:r>
            <a:r>
              <a:rPr lang="en-US" sz="2800" dirty="0"/>
              <a:t>  Salary &amp; Teaching Schedule</a:t>
            </a:r>
          </a:p>
          <a:p>
            <a:r>
              <a:rPr lang="en-US" sz="2800" b="1" dirty="0"/>
              <a:t>October 1</a:t>
            </a:r>
            <a:r>
              <a:rPr lang="en-US" sz="2800" dirty="0"/>
              <a:t>	        Follow Up Reports Open</a:t>
            </a:r>
          </a:p>
          <a:p>
            <a:r>
              <a:rPr lang="en-US" sz="2800" b="1" dirty="0"/>
              <a:t>October 31</a:t>
            </a:r>
            <a:r>
              <a:rPr lang="en-US" sz="2800" dirty="0"/>
              <a:t>	        CESI Reports initial submission</a:t>
            </a:r>
          </a:p>
          <a:p>
            <a:r>
              <a:rPr lang="en-US" sz="2800" b="1" dirty="0"/>
              <a:t>November 30     </a:t>
            </a:r>
            <a:r>
              <a:rPr lang="en-US" sz="2800" dirty="0"/>
              <a:t>Follow Up Reports Due</a:t>
            </a:r>
          </a:p>
          <a:p>
            <a:r>
              <a:rPr lang="en-US" sz="2800" b="1" dirty="0"/>
              <a:t>January 31</a:t>
            </a:r>
            <a:r>
              <a:rPr lang="en-US" sz="2800" dirty="0"/>
              <a:t>	        CESI (additional students added)</a:t>
            </a:r>
          </a:p>
          <a:p>
            <a:r>
              <a:rPr lang="en-US" sz="2800" b="1" dirty="0"/>
              <a:t>May 31	</a:t>
            </a:r>
            <a:r>
              <a:rPr lang="en-US" sz="2800" dirty="0"/>
              <a:t>        CESI (final updates)</a:t>
            </a:r>
          </a:p>
          <a:p>
            <a:r>
              <a:rPr lang="en-US" sz="2800" b="1" dirty="0"/>
              <a:t>May 31	</a:t>
            </a:r>
            <a:r>
              <a:rPr lang="en-US" sz="2800" dirty="0"/>
              <a:t>        Comprehensive folders should be 	                       updated for the year </a:t>
            </a:r>
          </a:p>
          <a:p>
            <a:r>
              <a:rPr lang="en-US" sz="2800" dirty="0"/>
              <a:t>	                   Advisory Committee Report in folder</a:t>
            </a:r>
          </a:p>
          <a:p>
            <a:r>
              <a:rPr lang="en-US" sz="2800" dirty="0"/>
              <a:t>		        Updated 412/314 report</a:t>
            </a:r>
          </a:p>
          <a:p>
            <a:r>
              <a:rPr lang="en-US" sz="2200" dirty="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352" y="5867400"/>
            <a:ext cx="6559304" cy="731951"/>
          </a:xfrm>
          <a:prstGeom prst="rect">
            <a:avLst/>
          </a:prstGeom>
        </p:spPr>
      </p:pic>
    </p:spTree>
    <p:extLst>
      <p:ext uri="{BB962C8B-B14F-4D97-AF65-F5344CB8AC3E}">
        <p14:creationId xmlns:p14="http://schemas.microsoft.com/office/powerpoint/2010/main" val="3977566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152400"/>
            <a:ext cx="7704667" cy="838199"/>
          </a:xfrm>
        </p:spPr>
        <p:txBody>
          <a:bodyPr/>
          <a:lstStyle/>
          <a:p>
            <a:r>
              <a:rPr lang="en-US" dirty="0"/>
              <a:t>Salary and Teaching Report</a:t>
            </a:r>
          </a:p>
        </p:txBody>
      </p:sp>
      <p:sp>
        <p:nvSpPr>
          <p:cNvPr id="3" name="Content Placeholder 2"/>
          <p:cNvSpPr>
            <a:spLocks noGrp="1"/>
          </p:cNvSpPr>
          <p:nvPr>
            <p:ph idx="1"/>
          </p:nvPr>
        </p:nvSpPr>
        <p:spPr>
          <a:xfrm>
            <a:off x="1295400" y="838200"/>
            <a:ext cx="7620000" cy="5638800"/>
          </a:xfrm>
        </p:spPr>
        <p:txBody>
          <a:bodyPr>
            <a:normAutofit fontScale="70000" lnSpcReduction="20000"/>
          </a:bodyPr>
          <a:lstStyle/>
          <a:p>
            <a:pPr marL="0" indent="0">
              <a:buNone/>
            </a:pPr>
            <a:r>
              <a:rPr lang="en-US" dirty="0"/>
              <a:t>1. Make sure you are adding your lunch period and your planning period.</a:t>
            </a:r>
          </a:p>
          <a:p>
            <a:pPr marL="0" indent="0">
              <a:buNone/>
            </a:pPr>
            <a:r>
              <a:rPr lang="en-US" dirty="0"/>
              <a:t>2. If you have an ‘Other’ such as advisory or study hall please note that in the comment section.</a:t>
            </a:r>
          </a:p>
          <a:p>
            <a:pPr marL="0" indent="0">
              <a:buNone/>
            </a:pPr>
            <a:r>
              <a:rPr lang="en-US" dirty="0"/>
              <a:t>3. If ‘Other’ is listed please do not place students in this one unless you are actually teaching  a FCS related course. If student numbers are listed you must explain in the comment section what is being taught.</a:t>
            </a:r>
          </a:p>
          <a:p>
            <a:pPr marL="0" indent="0">
              <a:buNone/>
            </a:pPr>
            <a:r>
              <a:rPr lang="en-US" dirty="0"/>
              <a:t>4. The ‘Contact Info’ section is NOT YOU.  It is usually your HR person or someone who can answer questions about your contract.</a:t>
            </a:r>
          </a:p>
          <a:p>
            <a:pPr marL="0" indent="0">
              <a:buNone/>
            </a:pPr>
            <a:r>
              <a:rPr lang="en-US" dirty="0"/>
              <a:t>5. In the salary section, if you put any amount in the other box you must put a comment itemizing that amount.  Example:  $1500 should be broken down to $1000 Student Council, $500 </a:t>
            </a:r>
            <a:r>
              <a:rPr lang="en-US" dirty="0" err="1"/>
              <a:t>Sr</a:t>
            </a:r>
            <a:r>
              <a:rPr lang="en-US" dirty="0"/>
              <a:t> Class Sponsor.  DO NOT INCLUDE THE FCS STIPEND $2200.</a:t>
            </a:r>
          </a:p>
          <a:p>
            <a:pPr marL="0" indent="0">
              <a:buNone/>
            </a:pPr>
            <a:r>
              <a:rPr lang="en-US" dirty="0"/>
              <a:t>6. Break down of what goes in each category of the Salary Information:</a:t>
            </a:r>
          </a:p>
          <a:p>
            <a:pPr marL="0" indent="0">
              <a:buNone/>
            </a:pPr>
            <a:r>
              <a:rPr lang="en-US" dirty="0"/>
              <a:t>	</a:t>
            </a:r>
            <a:r>
              <a:rPr lang="en-US" b="1" dirty="0"/>
              <a:t>Base Salary</a:t>
            </a:r>
            <a:r>
              <a:rPr lang="en-US" dirty="0"/>
              <a:t>: your base salary plus anything else FCS related </a:t>
            </a:r>
            <a:r>
              <a:rPr lang="en-US" dirty="0" err="1"/>
              <a:t>ie</a:t>
            </a:r>
            <a:r>
              <a:rPr lang="en-US" dirty="0"/>
              <a:t>: FCCLA stipend from school not the $2200</a:t>
            </a:r>
          </a:p>
          <a:p>
            <a:pPr marL="0" indent="0">
              <a:buNone/>
            </a:pPr>
            <a:r>
              <a:rPr lang="en-US" dirty="0"/>
              <a:t>	</a:t>
            </a:r>
            <a:r>
              <a:rPr lang="en-US" b="1" dirty="0"/>
              <a:t>Health</a:t>
            </a:r>
            <a:r>
              <a:rPr lang="en-US" dirty="0"/>
              <a:t>: any type of Insurance </a:t>
            </a:r>
            <a:r>
              <a:rPr lang="en-US" dirty="0" err="1"/>
              <a:t>ie</a:t>
            </a:r>
            <a:r>
              <a:rPr lang="en-US" dirty="0"/>
              <a:t>: health, life, etc. Itemize in the comment section what amount is paid for each different insurance.</a:t>
            </a:r>
          </a:p>
          <a:p>
            <a:pPr marL="0" indent="0">
              <a:buNone/>
            </a:pPr>
            <a:r>
              <a:rPr lang="en-US" dirty="0"/>
              <a:t>	</a:t>
            </a:r>
            <a:r>
              <a:rPr lang="en-US" b="1" dirty="0"/>
              <a:t>Retirement</a:t>
            </a:r>
            <a:r>
              <a:rPr lang="en-US" dirty="0"/>
              <a:t>: all school paid retirements</a:t>
            </a:r>
          </a:p>
          <a:p>
            <a:pPr marL="0" indent="0">
              <a:buNone/>
            </a:pPr>
            <a:r>
              <a:rPr lang="en-US" dirty="0"/>
              <a:t>	</a:t>
            </a:r>
            <a:r>
              <a:rPr lang="en-US" b="1" dirty="0"/>
              <a:t>Other:</a:t>
            </a:r>
            <a:r>
              <a:rPr lang="en-US" dirty="0"/>
              <a:t> extra duty pay other than FCCLA</a:t>
            </a:r>
          </a:p>
          <a:p>
            <a:pPr marL="0" indent="0">
              <a:buNone/>
            </a:pPr>
            <a:r>
              <a:rPr lang="en-US" dirty="0"/>
              <a:t>7. In the acknowledgment section note which pathways you teaching in.</a:t>
            </a:r>
          </a:p>
        </p:txBody>
      </p:sp>
    </p:spTree>
    <p:extLst>
      <p:ext uri="{BB962C8B-B14F-4D97-AF65-F5344CB8AC3E}">
        <p14:creationId xmlns:p14="http://schemas.microsoft.com/office/powerpoint/2010/main" val="835838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9655416">
            <a:off x="755325" y="850756"/>
            <a:ext cx="4438650" cy="23925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Rectangle 4"/>
          <p:cNvSpPr/>
          <p:nvPr/>
        </p:nvSpPr>
        <p:spPr>
          <a:xfrm>
            <a:off x="4038600" y="2135908"/>
            <a:ext cx="4213076" cy="341632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Program </a:t>
            </a:r>
          </a:p>
          <a:p>
            <a:pPr algn="ctr"/>
            <a:r>
              <a:rPr lang="en-US" sz="5400" b="0" cap="none" spc="0" dirty="0">
                <a:ln w="0"/>
                <a:solidFill>
                  <a:schemeClr val="tx1"/>
                </a:solidFill>
                <a:effectLst>
                  <a:outerShdw blurRad="38100" dist="19050" dir="2700000" algn="tl" rotWithShape="0">
                    <a:schemeClr val="dk1">
                      <a:alpha val="40000"/>
                    </a:schemeClr>
                  </a:outerShdw>
                </a:effectLst>
              </a:rPr>
              <a:t>Evaluations </a:t>
            </a:r>
          </a:p>
          <a:p>
            <a:pPr algn="ctr"/>
            <a:r>
              <a:rPr lang="en-US" sz="5400" b="0" cap="none" spc="0" dirty="0">
                <a:ln w="0"/>
                <a:solidFill>
                  <a:schemeClr val="tx1"/>
                </a:solidFill>
                <a:effectLst>
                  <a:outerShdw blurRad="38100" dist="19050" dir="2700000" algn="tl" rotWithShape="0">
                    <a:schemeClr val="dk1">
                      <a:alpha val="40000"/>
                    </a:schemeClr>
                  </a:outerShdw>
                </a:effectLst>
              </a:rPr>
              <a:t>and </a:t>
            </a:r>
          </a:p>
          <a:p>
            <a:pPr algn="ctr"/>
            <a:r>
              <a:rPr lang="en-US" sz="5400" b="0" cap="none" spc="0" dirty="0">
                <a:ln w="0"/>
                <a:solidFill>
                  <a:schemeClr val="tx1"/>
                </a:solidFill>
                <a:effectLst>
                  <a:outerShdw blurRad="38100" dist="19050" dir="2700000" algn="tl" rotWithShape="0">
                    <a:schemeClr val="dk1">
                      <a:alpha val="40000"/>
                    </a:schemeClr>
                  </a:outerShdw>
                </a:effectLst>
              </a:rPr>
              <a:t>Accreditations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6019800"/>
            <a:ext cx="6711704" cy="748957"/>
          </a:xfrm>
          <a:prstGeom prst="rect">
            <a:avLst/>
          </a:prstGeom>
        </p:spPr>
      </p:pic>
    </p:spTree>
    <p:extLst>
      <p:ext uri="{BB962C8B-B14F-4D97-AF65-F5344CB8AC3E}">
        <p14:creationId xmlns:p14="http://schemas.microsoft.com/office/powerpoint/2010/main" val="1510975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66800" y="304800"/>
            <a:ext cx="8515350" cy="6711496"/>
          </a:xfrm>
          <a:prstGeom prst="roundRect">
            <a:avLst/>
          </a:prstGeom>
          <a:no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sng"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1" i="0" u="sng"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a:ln>
                  <a:noFill/>
                </a:ln>
                <a:solidFill>
                  <a:prstClr val="black"/>
                </a:solidFill>
                <a:effectLst/>
                <a:uLnTx/>
                <a:uFillTx/>
                <a:latin typeface="Calibri" panose="020F0502020204030204"/>
              </a:rPr>
              <a:t>Comprehensive Program Evaluations</a:t>
            </a:r>
          </a:p>
          <a:p>
            <a:pPr>
              <a:defRPr/>
            </a:pPr>
            <a:r>
              <a:rPr lang="en-US" sz="2800" kern="0" dirty="0">
                <a:solidFill>
                  <a:prstClr val="black"/>
                </a:solidFill>
                <a:latin typeface="Calibri" panose="020F0502020204030204"/>
              </a:rPr>
              <a:t>Afton HS – Jan 31 or Feb 1</a:t>
            </a:r>
          </a:p>
          <a:p>
            <a:pPr>
              <a:defRPr/>
            </a:pPr>
            <a:r>
              <a:rPr lang="en-US" sz="2800" kern="0" dirty="0" err="1">
                <a:solidFill>
                  <a:prstClr val="black"/>
                </a:solidFill>
                <a:latin typeface="Calibri" panose="020F0502020204030204"/>
              </a:rPr>
              <a:t>Beggs</a:t>
            </a:r>
            <a:r>
              <a:rPr lang="en-US" sz="2800" kern="0" dirty="0">
                <a:solidFill>
                  <a:prstClr val="black"/>
                </a:solidFill>
                <a:latin typeface="Calibri" panose="020F0502020204030204"/>
              </a:rPr>
              <a:t> MS and HS – Nov 28</a:t>
            </a:r>
          </a:p>
          <a:p>
            <a:pPr marL="0" marR="0" lvl="0" indent="0" defTabSz="914400" eaLnBrk="1" fontAlgn="auto" latinLnBrk="0" hangingPunct="1">
              <a:lnSpc>
                <a:spcPct val="100000"/>
              </a:lnSpc>
              <a:spcBef>
                <a:spcPts val="0"/>
              </a:spcBef>
              <a:spcAft>
                <a:spcPts val="0"/>
              </a:spcAft>
              <a:buClrTx/>
              <a:buSzTx/>
              <a:buFontTx/>
              <a:buNone/>
              <a:tabLst/>
              <a:defRPr/>
            </a:pPr>
            <a:r>
              <a:rPr lang="en-US" sz="2800" kern="0" noProof="0" dirty="0">
                <a:solidFill>
                  <a:prstClr val="black"/>
                </a:solidFill>
                <a:latin typeface="Calibri" panose="020F0502020204030204"/>
              </a:rPr>
              <a:t>Collinsville – April 22</a:t>
            </a:r>
          </a:p>
          <a:p>
            <a:pPr marL="0" marR="0" lvl="0" indent="0" defTabSz="914400" eaLnBrk="1" fontAlgn="auto" latinLnBrk="0" hangingPunct="1">
              <a:lnSpc>
                <a:spcPct val="100000"/>
              </a:lnSpc>
              <a:spcBef>
                <a:spcPts val="0"/>
              </a:spcBef>
              <a:spcAft>
                <a:spcPts val="0"/>
              </a:spcAft>
              <a:buClrTx/>
              <a:buSzTx/>
              <a:buFontTx/>
              <a:buNone/>
              <a:tabLst/>
              <a:defRPr/>
            </a:pPr>
            <a:r>
              <a:rPr lang="en-US" sz="2800" kern="0" noProof="0" dirty="0">
                <a:solidFill>
                  <a:prstClr val="black"/>
                </a:solidFill>
                <a:latin typeface="Calibri" panose="020F0502020204030204"/>
              </a:rPr>
              <a:t>Dewar-April 30</a:t>
            </a:r>
          </a:p>
          <a:p>
            <a:pPr marL="0" marR="0" lvl="0" indent="0" defTabSz="914400" eaLnBrk="1" fontAlgn="auto" latinLnBrk="0" hangingPunct="1">
              <a:lnSpc>
                <a:spcPct val="100000"/>
              </a:lnSpc>
              <a:spcBef>
                <a:spcPts val="0"/>
              </a:spcBef>
              <a:spcAft>
                <a:spcPts val="0"/>
              </a:spcAft>
              <a:buClrTx/>
              <a:buSzTx/>
              <a:buFontTx/>
              <a:buNone/>
              <a:tabLst/>
              <a:defRPr/>
            </a:pPr>
            <a:r>
              <a:rPr lang="en-US" sz="2800" kern="0" dirty="0">
                <a:solidFill>
                  <a:prstClr val="black"/>
                </a:solidFill>
                <a:latin typeface="Calibri" panose="020F0502020204030204"/>
              </a:rPr>
              <a:t>Fairland – Jan 31 or Feb 1</a:t>
            </a:r>
          </a:p>
          <a:p>
            <a:pPr marL="0" marR="0" lvl="0" indent="0" defTabSz="914400" eaLnBrk="1" fontAlgn="auto" latinLnBrk="0" hangingPunct="1">
              <a:lnSpc>
                <a:spcPct val="100000"/>
              </a:lnSpc>
              <a:spcBef>
                <a:spcPts val="0"/>
              </a:spcBef>
              <a:spcAft>
                <a:spcPts val="0"/>
              </a:spcAft>
              <a:buClrTx/>
              <a:buSzTx/>
              <a:buFontTx/>
              <a:buNone/>
              <a:tabLst/>
              <a:defRPr/>
            </a:pPr>
            <a:r>
              <a:rPr lang="en-US" sz="2800" kern="0" dirty="0">
                <a:solidFill>
                  <a:prstClr val="black"/>
                </a:solidFill>
                <a:latin typeface="Calibri" panose="020F0502020204030204"/>
              </a:rPr>
              <a:t>Grove – Jan 31 or Feb 1</a:t>
            </a:r>
          </a:p>
          <a:p>
            <a:pPr marL="0" marR="0" lvl="0" indent="0" defTabSz="914400" eaLnBrk="1" fontAlgn="auto" latinLnBrk="0" hangingPunct="1">
              <a:lnSpc>
                <a:spcPct val="100000"/>
              </a:lnSpc>
              <a:spcBef>
                <a:spcPts val="0"/>
              </a:spcBef>
              <a:spcAft>
                <a:spcPts val="0"/>
              </a:spcAft>
              <a:buClrTx/>
              <a:buSzTx/>
              <a:buFontTx/>
              <a:buNone/>
              <a:tabLst/>
              <a:defRPr/>
            </a:pPr>
            <a:r>
              <a:rPr lang="en-US" sz="2800" kern="0" noProof="0" dirty="0">
                <a:solidFill>
                  <a:prstClr val="black"/>
                </a:solidFill>
                <a:latin typeface="Calibri" panose="020F0502020204030204"/>
              </a:rPr>
              <a:t>Ketchum – Jan 31 or Feb 1</a:t>
            </a:r>
          </a:p>
          <a:p>
            <a:pPr marL="0" marR="0" lvl="0" indent="0" defTabSz="914400" eaLnBrk="1" fontAlgn="auto" latinLnBrk="0" hangingPunct="1">
              <a:lnSpc>
                <a:spcPct val="100000"/>
              </a:lnSpc>
              <a:spcBef>
                <a:spcPts val="0"/>
              </a:spcBef>
              <a:spcAft>
                <a:spcPts val="0"/>
              </a:spcAft>
              <a:buClrTx/>
              <a:buSzTx/>
              <a:buFontTx/>
              <a:buNone/>
              <a:tabLst/>
              <a:defRPr/>
            </a:pPr>
            <a:r>
              <a:rPr lang="en-US" sz="2800" kern="0" dirty="0">
                <a:solidFill>
                  <a:prstClr val="black"/>
                </a:solidFill>
                <a:latin typeface="Calibri" panose="020F0502020204030204"/>
              </a:rPr>
              <a:t>Miami – Sept 19</a:t>
            </a:r>
            <a:endParaRPr lang="en-US" sz="2800" kern="0" noProof="0" dirty="0">
              <a:solidFill>
                <a:prstClr val="black"/>
              </a:solidFill>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lang="en-US" sz="2800" kern="0" dirty="0">
                <a:solidFill>
                  <a:prstClr val="black"/>
                </a:solidFill>
                <a:latin typeface="Calibri" panose="020F0502020204030204"/>
              </a:rPr>
              <a:t>Okmulgee – Nov 28</a:t>
            </a:r>
          </a:p>
          <a:p>
            <a:pPr lvl="0">
              <a:defRPr/>
            </a:pPr>
            <a:r>
              <a:rPr lang="en-US" sz="2800" kern="0" noProof="0" dirty="0">
                <a:solidFill>
                  <a:prstClr val="black"/>
                </a:solidFill>
                <a:latin typeface="Calibri" panose="020F0502020204030204"/>
              </a:rPr>
              <a:t>Quapaw- Sept 19</a:t>
            </a:r>
          </a:p>
          <a:p>
            <a:pPr lvl="0">
              <a:defRPr/>
            </a:pPr>
            <a:r>
              <a:rPr lang="en-US" sz="2800" kern="0" dirty="0">
                <a:solidFill>
                  <a:prstClr val="black"/>
                </a:solidFill>
                <a:latin typeface="Calibri" panose="020F0502020204030204"/>
              </a:rPr>
              <a:t>Tulsa Nathan Hale –April 17</a:t>
            </a:r>
          </a:p>
          <a:p>
            <a:pPr lvl="0">
              <a:defRPr/>
            </a:pPr>
            <a:r>
              <a:rPr lang="en-US" sz="2800" kern="0" dirty="0">
                <a:solidFill>
                  <a:prstClr val="black"/>
                </a:solidFill>
                <a:latin typeface="Calibri" panose="020F0502020204030204"/>
              </a:rPr>
              <a:t>Vinita-Jan 31 or Feb 1</a:t>
            </a:r>
          </a:p>
          <a:p>
            <a:pPr lvl="0">
              <a:defRPr/>
            </a:pPr>
            <a:r>
              <a:rPr lang="en-US" sz="2800" kern="0" dirty="0">
                <a:solidFill>
                  <a:prstClr val="black"/>
                </a:solidFill>
                <a:latin typeface="Calibri" panose="020F0502020204030204"/>
              </a:rPr>
              <a:t>Wyandotte – Sept 19</a:t>
            </a:r>
          </a:p>
          <a:p>
            <a:pPr marL="0" marR="0" lvl="0" indent="0" defTabSz="914400" eaLnBrk="1" fontAlgn="auto" latinLnBrk="0" hangingPunct="1">
              <a:lnSpc>
                <a:spcPct val="100000"/>
              </a:lnSpc>
              <a:spcBef>
                <a:spcPts val="0"/>
              </a:spcBef>
              <a:spcAft>
                <a:spcPts val="0"/>
              </a:spcAft>
              <a:buClrTx/>
              <a:buSzTx/>
              <a:buFontTx/>
              <a:buNone/>
              <a:tabLst/>
              <a:defRPr/>
            </a:pPr>
            <a:r>
              <a:rPr lang="en-US" sz="2800" kern="0" noProof="0" dirty="0">
                <a:solidFill>
                  <a:prstClr val="black"/>
                </a:solidFill>
                <a:latin typeface="Calibri" panose="020F0502020204030204"/>
              </a:rPr>
              <a:t>         </a:t>
            </a:r>
            <a:r>
              <a:rPr lang="en-US" sz="2800" kern="0" dirty="0">
                <a:solidFill>
                  <a:prstClr val="black"/>
                </a:solidFill>
                <a:latin typeface="Calibri" panose="020F0502020204030204"/>
              </a:rPr>
              <a:t>                 </a:t>
            </a:r>
            <a:endParaRPr lang="en-US" sz="2800" kern="0" noProof="0" dirty="0">
              <a:solidFill>
                <a:prstClr val="black"/>
              </a:solidFill>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i="0" u="none" strike="noStrike" kern="0" cap="none" spc="0" normalizeH="0" baseline="0" noProof="0" dirty="0">
              <a:ln>
                <a:noFill/>
              </a:ln>
              <a:solidFill>
                <a:prstClr val="black"/>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black"/>
              </a:solidFill>
              <a:effectLst/>
              <a:uLnTx/>
              <a:uFillTx/>
              <a:latin typeface="Baskerville Old Face" panose="02020602080505020303" pitchFamily="18"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black"/>
              </a:solidFill>
              <a:effectLst/>
              <a:uLnTx/>
              <a:uFillTx/>
              <a:latin typeface="Baskerville Old Face" panose="02020602080505020303" pitchFamily="18" charset="0"/>
              <a:ea typeface="+mn-ea"/>
              <a:cs typeface="+mn-cs"/>
            </a:endParaRPr>
          </a:p>
        </p:txBody>
      </p:sp>
    </p:spTree>
    <p:extLst>
      <p:ext uri="{BB962C8B-B14F-4D97-AF65-F5344CB8AC3E}">
        <p14:creationId xmlns:p14="http://schemas.microsoft.com/office/powerpoint/2010/main" val="163856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circle(in)">
                                      <p:cBhvr>
                                        <p:cTn id="7" dur="1000"/>
                                        <p:tgtEl>
                                          <p:spTgt spid="6">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circle(in)">
                                      <p:cBhvr>
                                        <p:cTn id="10" dur="1000"/>
                                        <p:tgtEl>
                                          <p:spTgt spid="6">
                                            <p:txEl>
                                              <p:pRg st="3" end="3"/>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Effect transition="in" filter="circle(in)">
                                      <p:cBhvr>
                                        <p:cTn id="13" dur="1000"/>
                                        <p:tgtEl>
                                          <p:spTgt spid="6">
                                            <p:txEl>
                                              <p:pRg st="5" end="5"/>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circle(in)">
                                      <p:cBhvr>
                                        <p:cTn id="16" dur="1000"/>
                                        <p:tgtEl>
                                          <p:spTgt spid="6">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circle(in)">
                                      <p:cBhvr>
                                        <p:cTn id="19" dur="1000"/>
                                        <p:tgtEl>
                                          <p:spTgt spid="6">
                                            <p:txEl>
                                              <p:pRg st="6" end="6"/>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circle(in)">
                                      <p:cBhvr>
                                        <p:cTn id="22" dur="1000"/>
                                        <p:tgtEl>
                                          <p:spTgt spid="6">
                                            <p:txEl>
                                              <p:pRg st="7" end="7"/>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Effect transition="in" filter="circle(in)">
                                      <p:cBhvr>
                                        <p:cTn id="25" dur="1000"/>
                                        <p:tgtEl>
                                          <p:spTgt spid="6">
                                            <p:txEl>
                                              <p:pRg st="8" end="8"/>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6">
                                            <p:txEl>
                                              <p:pRg st="9" end="9"/>
                                            </p:txEl>
                                          </p:spTgt>
                                        </p:tgtEl>
                                        <p:attrNameLst>
                                          <p:attrName>style.visibility</p:attrName>
                                        </p:attrNameLst>
                                      </p:cBhvr>
                                      <p:to>
                                        <p:strVal val="visible"/>
                                      </p:to>
                                    </p:set>
                                    <p:animEffect transition="in" filter="circle(in)">
                                      <p:cBhvr>
                                        <p:cTn id="28" dur="1000"/>
                                        <p:tgtEl>
                                          <p:spTgt spid="6">
                                            <p:txEl>
                                              <p:pRg st="9" end="9"/>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animEffect transition="in" filter="circle(in)">
                                      <p:cBhvr>
                                        <p:cTn id="31" dur="1000"/>
                                        <p:tgtEl>
                                          <p:spTgt spid="6">
                                            <p:txEl>
                                              <p:pRg st="10" end="10"/>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6">
                                            <p:txEl>
                                              <p:pRg st="11" end="11"/>
                                            </p:txEl>
                                          </p:spTgt>
                                        </p:tgtEl>
                                        <p:attrNameLst>
                                          <p:attrName>style.visibility</p:attrName>
                                        </p:attrNameLst>
                                      </p:cBhvr>
                                      <p:to>
                                        <p:strVal val="visible"/>
                                      </p:to>
                                    </p:set>
                                    <p:animEffect transition="in" filter="circle(in)">
                                      <p:cBhvr>
                                        <p:cTn id="34" dur="1000"/>
                                        <p:tgtEl>
                                          <p:spTgt spid="6">
                                            <p:txEl>
                                              <p:pRg st="11" end="11"/>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Effect transition="in" filter="circle(in)">
                                      <p:cBhvr>
                                        <p:cTn id="37" dur="1000"/>
                                        <p:tgtEl>
                                          <p:spTgt spid="6">
                                            <p:txEl>
                                              <p:pRg st="12" end="12"/>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6">
                                            <p:txEl>
                                              <p:pRg st="13" end="13"/>
                                            </p:txEl>
                                          </p:spTgt>
                                        </p:tgtEl>
                                        <p:attrNameLst>
                                          <p:attrName>style.visibility</p:attrName>
                                        </p:attrNameLst>
                                      </p:cBhvr>
                                      <p:to>
                                        <p:strVal val="visible"/>
                                      </p:to>
                                    </p:set>
                                    <p:animEffect transition="in" filter="circle(in)">
                                      <p:cBhvr>
                                        <p:cTn id="40" dur="1000"/>
                                        <p:tgtEl>
                                          <p:spTgt spid="6">
                                            <p:txEl>
                                              <p:pRg st="13" end="13"/>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6">
                                            <p:txEl>
                                              <p:pRg st="14" end="14"/>
                                            </p:txEl>
                                          </p:spTgt>
                                        </p:tgtEl>
                                        <p:attrNameLst>
                                          <p:attrName>style.visibility</p:attrName>
                                        </p:attrNameLst>
                                      </p:cBhvr>
                                      <p:to>
                                        <p:strVal val="visible"/>
                                      </p:to>
                                    </p:set>
                                    <p:animEffect transition="in" filter="circle(in)">
                                      <p:cBhvr>
                                        <p:cTn id="43" dur="1000"/>
                                        <p:tgtEl>
                                          <p:spTgt spid="6">
                                            <p:txEl>
                                              <p:pRg st="14" end="14"/>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6">
                                            <p:txEl>
                                              <p:pRg st="15" end="15"/>
                                            </p:txEl>
                                          </p:spTgt>
                                        </p:tgtEl>
                                        <p:attrNameLst>
                                          <p:attrName>style.visibility</p:attrName>
                                        </p:attrNameLst>
                                      </p:cBhvr>
                                      <p:to>
                                        <p:strVal val="visible"/>
                                      </p:to>
                                    </p:set>
                                    <p:animEffect transition="in" filter="circle(in)">
                                      <p:cBhvr>
                                        <p:cTn id="46" dur="1000"/>
                                        <p:tgtEl>
                                          <p:spTgt spid="6">
                                            <p:txEl>
                                              <p:pRg st="15" end="15"/>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6">
                                            <p:txEl>
                                              <p:pRg st="16" end="16"/>
                                            </p:txEl>
                                          </p:spTgt>
                                        </p:tgtEl>
                                        <p:attrNameLst>
                                          <p:attrName>style.visibility</p:attrName>
                                        </p:attrNameLst>
                                      </p:cBhvr>
                                      <p:to>
                                        <p:strVal val="visible"/>
                                      </p:to>
                                    </p:set>
                                    <p:animEffect transition="in" filter="circle(in)">
                                      <p:cBhvr>
                                        <p:cTn id="49" dur="1000"/>
                                        <p:tgtEl>
                                          <p:spTgt spid="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a:t>CareerTech</a:t>
            </a:r>
            <a:r>
              <a:rPr lang="en-US" sz="5400" dirty="0"/>
              <a:t> Accreditations </a:t>
            </a:r>
          </a:p>
        </p:txBody>
      </p:sp>
      <p:sp>
        <p:nvSpPr>
          <p:cNvPr id="3" name="Content Placeholder 2"/>
          <p:cNvSpPr>
            <a:spLocks noGrp="1"/>
          </p:cNvSpPr>
          <p:nvPr>
            <p:ph idx="1"/>
          </p:nvPr>
        </p:nvSpPr>
        <p:spPr>
          <a:xfrm>
            <a:off x="2849032" y="2285999"/>
            <a:ext cx="3970867" cy="4114799"/>
          </a:xfrm>
        </p:spPr>
        <p:txBody>
          <a:bodyPr>
            <a:normAutofit/>
          </a:bodyPr>
          <a:lstStyle/>
          <a:p>
            <a:r>
              <a:rPr lang="en-US" sz="4400" dirty="0"/>
              <a:t>Northeast Tech Center</a:t>
            </a:r>
          </a:p>
          <a:p>
            <a:endParaRPr lang="en-US" dirty="0"/>
          </a:p>
        </p:txBody>
      </p:sp>
    </p:spTree>
    <p:extLst>
      <p:ext uri="{BB962C8B-B14F-4D97-AF65-F5344CB8AC3E}">
        <p14:creationId xmlns:p14="http://schemas.microsoft.com/office/powerpoint/2010/main" val="1840703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71600" y="288925"/>
            <a:ext cx="7772400" cy="6569075"/>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numCol="2" rtlCol="0" anchor="ctr"/>
          <a:lstStyle/>
          <a:p>
            <a:pPr algn="ctr"/>
            <a:endParaRPr lang="en-US" sz="2800" b="1" u="sng" dirty="0">
              <a:solidFill>
                <a:schemeClr val="tx1"/>
              </a:solidFill>
            </a:endParaRPr>
          </a:p>
          <a:p>
            <a:pPr algn="ctr"/>
            <a:r>
              <a:rPr lang="en-US" sz="3200" b="1" u="sng" dirty="0">
                <a:solidFill>
                  <a:schemeClr val="tx1"/>
                </a:solidFill>
              </a:rPr>
              <a:t>New Teacher Assistance Visits </a:t>
            </a:r>
          </a:p>
          <a:p>
            <a:pPr algn="ctr"/>
            <a:r>
              <a:rPr lang="en-US" sz="2800" dirty="0">
                <a:solidFill>
                  <a:schemeClr val="tx1"/>
                </a:solidFill>
              </a:rPr>
              <a:t>Miami HS</a:t>
            </a:r>
          </a:p>
          <a:p>
            <a:pPr algn="ctr"/>
            <a:r>
              <a:rPr lang="en-US" sz="2800" dirty="0">
                <a:solidFill>
                  <a:schemeClr val="tx1"/>
                </a:solidFill>
              </a:rPr>
              <a:t>Ketchum HS</a:t>
            </a:r>
          </a:p>
          <a:p>
            <a:pPr algn="ctr"/>
            <a:r>
              <a:rPr lang="en-US" sz="2800" dirty="0">
                <a:solidFill>
                  <a:schemeClr val="tx1"/>
                </a:solidFill>
              </a:rPr>
              <a:t>Jenks HS</a:t>
            </a:r>
          </a:p>
          <a:p>
            <a:pPr algn="ctr"/>
            <a:r>
              <a:rPr lang="en-US" sz="2800" dirty="0">
                <a:solidFill>
                  <a:schemeClr val="tx1"/>
                </a:solidFill>
              </a:rPr>
              <a:t>Bixby MS</a:t>
            </a:r>
          </a:p>
          <a:p>
            <a:pPr algn="ctr"/>
            <a:r>
              <a:rPr lang="en-US" sz="2800" dirty="0">
                <a:solidFill>
                  <a:schemeClr val="tx1"/>
                </a:solidFill>
              </a:rPr>
              <a:t>Bixby HS</a:t>
            </a:r>
          </a:p>
          <a:p>
            <a:pPr algn="ctr"/>
            <a:r>
              <a:rPr lang="en-US" sz="2800" dirty="0">
                <a:solidFill>
                  <a:schemeClr val="tx1"/>
                </a:solidFill>
              </a:rPr>
              <a:t>Broken Arrow HS</a:t>
            </a:r>
          </a:p>
          <a:p>
            <a:pPr algn="ctr"/>
            <a:r>
              <a:rPr lang="en-US" sz="2800" dirty="0">
                <a:solidFill>
                  <a:schemeClr val="tx1"/>
                </a:solidFill>
              </a:rPr>
              <a:t>Broken Arrow BAFA</a:t>
            </a:r>
          </a:p>
          <a:p>
            <a:pPr algn="ctr"/>
            <a:r>
              <a:rPr lang="en-US" sz="2800" dirty="0">
                <a:solidFill>
                  <a:schemeClr val="tx1"/>
                </a:solidFill>
              </a:rPr>
              <a:t>Coweta HS</a:t>
            </a:r>
          </a:p>
          <a:p>
            <a:pPr algn="ctr"/>
            <a:endParaRPr lang="en-US" dirty="0">
              <a:solidFill>
                <a:schemeClr val="tx1"/>
              </a:solidFill>
            </a:endParaRPr>
          </a:p>
        </p:txBody>
      </p:sp>
    </p:spTree>
    <p:extLst>
      <p:ext uri="{BB962C8B-B14F-4D97-AF65-F5344CB8AC3E}">
        <p14:creationId xmlns:p14="http://schemas.microsoft.com/office/powerpoint/2010/main" val="354847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5818560"/>
            <a:ext cx="7162800" cy="799295"/>
          </a:xfrm>
          <a:prstGeom prst="rect">
            <a:avLst/>
          </a:prstGeom>
        </p:spPr>
      </p:pic>
      <p:sp>
        <p:nvSpPr>
          <p:cNvPr id="5" name="TextBox 4">
            <a:extLst>
              <a:ext uri="{FF2B5EF4-FFF2-40B4-BE49-F238E27FC236}">
                <a16:creationId xmlns:a16="http://schemas.microsoft.com/office/drawing/2014/main" id="{B9C5D632-F62F-4D31-AD39-81DF439D21FA}"/>
              </a:ext>
            </a:extLst>
          </p:cNvPr>
          <p:cNvSpPr txBox="1"/>
          <p:nvPr/>
        </p:nvSpPr>
        <p:spPr>
          <a:xfrm>
            <a:off x="3352800" y="117360"/>
            <a:ext cx="5410200" cy="2369880"/>
          </a:xfrm>
          <a:prstGeom prst="rect">
            <a:avLst/>
          </a:prstGeom>
          <a:noFill/>
        </p:spPr>
        <p:txBody>
          <a:bodyPr wrap="square" rtlCol="0">
            <a:spAutoFit/>
          </a:bodyPr>
          <a:lstStyle/>
          <a:p>
            <a:r>
              <a:rPr lang="en-US" sz="4000" b="1" dirty="0">
                <a:latin typeface="Comic Sans MS" panose="030F0702030302020204" pitchFamily="66" charset="0"/>
                <a:ea typeface="BatangChe" panose="02030609000101010101" pitchFamily="49" charset="-127"/>
              </a:rPr>
              <a:t>Jeanette Blevins</a:t>
            </a:r>
          </a:p>
          <a:p>
            <a:endParaRPr lang="en-US" dirty="0"/>
          </a:p>
          <a:p>
            <a:endParaRPr lang="en-US" dirty="0"/>
          </a:p>
          <a:p>
            <a:r>
              <a:rPr lang="en-US" sz="2400" dirty="0">
                <a:latin typeface="Comic Sans MS" panose="030F0702030302020204" pitchFamily="66" charset="0"/>
                <a:ea typeface="BatangChe" panose="02030609000101010101" pitchFamily="49" charset="-127"/>
                <a:hlinkClick r:id="rId3"/>
              </a:rPr>
              <a:t>Jeanette.Blevins@careertech.ok.gov</a:t>
            </a:r>
            <a:endParaRPr lang="en-US" sz="2400" dirty="0">
              <a:latin typeface="Comic Sans MS" panose="030F0702030302020204" pitchFamily="66" charset="0"/>
              <a:ea typeface="BatangChe" panose="02030609000101010101" pitchFamily="49" charset="-127"/>
            </a:endParaRPr>
          </a:p>
          <a:p>
            <a:pPr algn="r"/>
            <a:r>
              <a:rPr lang="en-US" sz="2400" dirty="0">
                <a:latin typeface="Comic Sans MS" panose="030F0702030302020204" pitchFamily="66" charset="0"/>
                <a:ea typeface="BatangChe" panose="02030609000101010101" pitchFamily="49" charset="-127"/>
              </a:rPr>
              <a:t>Office:  405-743-5463</a:t>
            </a:r>
          </a:p>
          <a:p>
            <a:pPr algn="r"/>
            <a:r>
              <a:rPr lang="en-US" sz="2400" dirty="0">
                <a:latin typeface="Comic Sans MS" panose="030F0702030302020204" pitchFamily="66" charset="0"/>
                <a:ea typeface="BatangChe" panose="02030609000101010101" pitchFamily="49" charset="-127"/>
              </a:rPr>
              <a:t>Cell:  405-802-9555</a:t>
            </a:r>
          </a:p>
        </p:txBody>
      </p:sp>
      <p:sp>
        <p:nvSpPr>
          <p:cNvPr id="2" name="TextBox 1">
            <a:extLst>
              <a:ext uri="{FF2B5EF4-FFF2-40B4-BE49-F238E27FC236}">
                <a16:creationId xmlns:a16="http://schemas.microsoft.com/office/drawing/2014/main" id="{931622ED-1193-46D8-9AF7-166CEA0C1549}"/>
              </a:ext>
            </a:extLst>
          </p:cNvPr>
          <p:cNvSpPr txBox="1"/>
          <p:nvPr/>
        </p:nvSpPr>
        <p:spPr>
          <a:xfrm>
            <a:off x="4495800" y="2819400"/>
            <a:ext cx="4114800" cy="2308324"/>
          </a:xfrm>
          <a:prstGeom prst="rect">
            <a:avLst/>
          </a:prstGeom>
          <a:noFill/>
        </p:spPr>
        <p:txBody>
          <a:bodyPr wrap="square" rtlCol="0">
            <a:spAutoFit/>
          </a:bodyPr>
          <a:lstStyle/>
          <a:p>
            <a:r>
              <a:rPr lang="en-US" dirty="0"/>
              <a:t>Updates since last year:</a:t>
            </a:r>
          </a:p>
          <a:p>
            <a:pPr marL="285750" indent="-285750">
              <a:buFont typeface="Arial" panose="020B0604020202020204" pitchFamily="34" charset="0"/>
              <a:buChar char="•"/>
            </a:pPr>
            <a:r>
              <a:rPr lang="en-US" dirty="0"/>
              <a:t>Loving on Grandbabies/No new ones this year</a:t>
            </a:r>
          </a:p>
          <a:p>
            <a:pPr marL="285750" indent="-285750">
              <a:buFont typeface="Arial" panose="020B0604020202020204" pitchFamily="34" charset="0"/>
              <a:buChar char="•"/>
            </a:pPr>
            <a:r>
              <a:rPr lang="en-US" dirty="0"/>
              <a:t>Only visited Mexico 4 times</a:t>
            </a:r>
          </a:p>
          <a:p>
            <a:pPr marL="285750" indent="-285750">
              <a:buFont typeface="Arial" panose="020B0604020202020204" pitchFamily="34" charset="0"/>
              <a:buChar char="•"/>
            </a:pPr>
            <a:r>
              <a:rPr lang="en-US" dirty="0"/>
              <a:t>Took my husband to Disney World without children</a:t>
            </a:r>
          </a:p>
          <a:p>
            <a:pPr marL="285750" indent="-285750">
              <a:buFont typeface="Arial" panose="020B0604020202020204" pitchFamily="34" charset="0"/>
              <a:buChar char="•"/>
            </a:pPr>
            <a:r>
              <a:rPr lang="en-US" dirty="0"/>
              <a:t>Didn’t get fired</a:t>
            </a:r>
          </a:p>
          <a:p>
            <a:endParaRPr lang="en-US" dirty="0"/>
          </a:p>
        </p:txBody>
      </p:sp>
      <p:pic>
        <p:nvPicPr>
          <p:cNvPr id="8" name="Picture 7" descr="A person and person in life jackets on a boat in front of a large rock formation&#10;&#10;Description automatically generated with low confidence">
            <a:extLst>
              <a:ext uri="{FF2B5EF4-FFF2-40B4-BE49-F238E27FC236}">
                <a16:creationId xmlns:a16="http://schemas.microsoft.com/office/drawing/2014/main" id="{9B72C454-944D-4711-9A0A-9571E51867FE}"/>
              </a:ext>
            </a:extLst>
          </p:cNvPr>
          <p:cNvPicPr>
            <a:picLocks noChangeAspect="1"/>
          </p:cNvPicPr>
          <p:nvPr/>
        </p:nvPicPr>
        <p:blipFill rotWithShape="1">
          <a:blip r:embed="rId4"/>
          <a:srcRect t="33333" r="5555"/>
          <a:stretch/>
        </p:blipFill>
        <p:spPr>
          <a:xfrm>
            <a:off x="1011555" y="3832324"/>
            <a:ext cx="2752725" cy="2590800"/>
          </a:xfrm>
          <a:prstGeom prst="rect">
            <a:avLst/>
          </a:prstGeom>
        </p:spPr>
      </p:pic>
      <p:pic>
        <p:nvPicPr>
          <p:cNvPr id="10" name="Picture 9" descr="A person and person posing for a picture&#10;&#10;Description automatically generated with medium confidence">
            <a:extLst>
              <a:ext uri="{FF2B5EF4-FFF2-40B4-BE49-F238E27FC236}">
                <a16:creationId xmlns:a16="http://schemas.microsoft.com/office/drawing/2014/main" id="{C0AA4568-33A2-42EA-BAFD-01D2AAA4AB98}"/>
              </a:ext>
            </a:extLst>
          </p:cNvPr>
          <p:cNvPicPr>
            <a:picLocks noChangeAspect="1"/>
          </p:cNvPicPr>
          <p:nvPr/>
        </p:nvPicPr>
        <p:blipFill>
          <a:blip r:embed="rId5"/>
          <a:stretch>
            <a:fillRect/>
          </a:stretch>
        </p:blipFill>
        <p:spPr>
          <a:xfrm>
            <a:off x="762000" y="442496"/>
            <a:ext cx="2410691" cy="3214255"/>
          </a:xfrm>
          <a:prstGeom prst="rect">
            <a:avLst/>
          </a:prstGeom>
        </p:spPr>
      </p:pic>
    </p:spTree>
    <p:extLst>
      <p:ext uri="{BB962C8B-B14F-4D97-AF65-F5344CB8AC3E}">
        <p14:creationId xmlns:p14="http://schemas.microsoft.com/office/powerpoint/2010/main" val="927359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33400" y="990600"/>
            <a:ext cx="8229600" cy="5486400"/>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numCol="1" rtlCol="0" anchor="ctr"/>
          <a:lstStyle/>
          <a:p>
            <a:pPr algn="ctr"/>
            <a:r>
              <a:rPr lang="en-US" sz="4000" b="1" u="sng" dirty="0">
                <a:solidFill>
                  <a:schemeClr val="tx1"/>
                </a:solidFill>
              </a:rPr>
              <a:t>2</a:t>
            </a:r>
            <a:r>
              <a:rPr lang="en-US" sz="4000" b="1" u="sng" baseline="30000" dirty="0">
                <a:solidFill>
                  <a:schemeClr val="tx1"/>
                </a:solidFill>
              </a:rPr>
              <a:t>nd</a:t>
            </a:r>
            <a:r>
              <a:rPr lang="en-US" sz="4000" b="1" u="sng" dirty="0">
                <a:solidFill>
                  <a:schemeClr val="tx1"/>
                </a:solidFill>
              </a:rPr>
              <a:t> Year Teacher Assistance</a:t>
            </a:r>
          </a:p>
          <a:p>
            <a:pPr algn="ctr"/>
            <a:r>
              <a:rPr lang="en-US" sz="2800" dirty="0">
                <a:solidFill>
                  <a:schemeClr val="tx1"/>
                </a:solidFill>
              </a:rPr>
              <a:t>As needed</a:t>
            </a:r>
          </a:p>
          <a:p>
            <a:pPr algn="ctr"/>
            <a:endParaRPr lang="en-US" sz="2800" dirty="0">
              <a:solidFill>
                <a:schemeClr val="tx1"/>
              </a:solidFill>
            </a:endParaRPr>
          </a:p>
          <a:p>
            <a:pPr algn="ctr"/>
            <a:endParaRPr lang="en-US" sz="28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193126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A42C3-9D9A-4A01-855A-305FDD02F008}"/>
              </a:ext>
            </a:extLst>
          </p:cNvPr>
          <p:cNvSpPr>
            <a:spLocks noGrp="1"/>
          </p:cNvSpPr>
          <p:nvPr>
            <p:ph type="title"/>
          </p:nvPr>
        </p:nvSpPr>
        <p:spPr/>
        <p:txBody>
          <a:bodyPr/>
          <a:lstStyle/>
          <a:p>
            <a:r>
              <a:rPr lang="en-US" b="1" dirty="0"/>
              <a:t>We are always willing to answer questions, but first:</a:t>
            </a:r>
          </a:p>
        </p:txBody>
      </p:sp>
      <p:sp>
        <p:nvSpPr>
          <p:cNvPr id="3" name="Content Placeholder 2">
            <a:extLst>
              <a:ext uri="{FF2B5EF4-FFF2-40B4-BE49-F238E27FC236}">
                <a16:creationId xmlns:a16="http://schemas.microsoft.com/office/drawing/2014/main" id="{FCF16D96-5555-438A-826C-40D5A9B6648A}"/>
              </a:ext>
            </a:extLst>
          </p:cNvPr>
          <p:cNvSpPr>
            <a:spLocks noGrp="1"/>
          </p:cNvSpPr>
          <p:nvPr>
            <p:ph idx="1"/>
          </p:nvPr>
        </p:nvSpPr>
        <p:spPr/>
        <p:txBody>
          <a:bodyPr/>
          <a:lstStyle/>
          <a:p>
            <a:r>
              <a:rPr lang="en-US" dirty="0"/>
              <a:t>Please Read the </a:t>
            </a:r>
            <a:r>
              <a:rPr lang="en-US" b="1" dirty="0"/>
              <a:t>Newsletter</a:t>
            </a:r>
          </a:p>
          <a:p>
            <a:r>
              <a:rPr lang="en-US" dirty="0"/>
              <a:t>Please check the </a:t>
            </a:r>
            <a:r>
              <a:rPr lang="en-US" b="1" dirty="0"/>
              <a:t>website</a:t>
            </a:r>
            <a:r>
              <a:rPr lang="en-US" dirty="0"/>
              <a:t> </a:t>
            </a:r>
            <a:r>
              <a:rPr lang="en-US" dirty="0">
                <a:hlinkClick r:id="rId2"/>
              </a:rPr>
              <a:t>Oklahoma FCCLA – Home</a:t>
            </a:r>
            <a:r>
              <a:rPr lang="en-US" dirty="0"/>
              <a:t> or </a:t>
            </a:r>
            <a:r>
              <a:rPr lang="en-US" dirty="0">
                <a:hlinkClick r:id="rId3"/>
              </a:rPr>
              <a:t>ctYOU.org</a:t>
            </a:r>
            <a:r>
              <a:rPr lang="en-US" dirty="0"/>
              <a:t> </a:t>
            </a:r>
          </a:p>
          <a:p>
            <a:r>
              <a:rPr lang="en-US" dirty="0"/>
              <a:t>Please Read the </a:t>
            </a:r>
            <a:r>
              <a:rPr lang="en-US" b="1" dirty="0"/>
              <a:t>Email</a:t>
            </a:r>
          </a:p>
          <a:p>
            <a:endParaRPr lang="en-US" dirty="0"/>
          </a:p>
          <a:p>
            <a:pPr marL="0" indent="0">
              <a:buNone/>
            </a:pPr>
            <a:r>
              <a:rPr lang="en-US" dirty="0"/>
              <a:t>Most all of the answers to any of your questions could be discovered in one of the above resources.  </a:t>
            </a:r>
          </a:p>
        </p:txBody>
      </p:sp>
    </p:spTree>
    <p:extLst>
      <p:ext uri="{BB962C8B-B14F-4D97-AF65-F5344CB8AC3E}">
        <p14:creationId xmlns:p14="http://schemas.microsoft.com/office/powerpoint/2010/main" val="3307056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838200"/>
            <a:ext cx="8105869" cy="4876800"/>
          </a:xfrm>
          <a:prstGeom prst="rect">
            <a:avLst/>
          </a:prstGeom>
        </p:spPr>
      </p:pic>
    </p:spTree>
    <p:extLst>
      <p:ext uri="{BB962C8B-B14F-4D97-AF65-F5344CB8AC3E}">
        <p14:creationId xmlns:p14="http://schemas.microsoft.com/office/powerpoint/2010/main" val="3327511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2109" y="0"/>
            <a:ext cx="8229600" cy="6401753"/>
          </a:xfrm>
          <a:prstGeom prst="rect">
            <a:avLst/>
          </a:prstGeom>
        </p:spPr>
        <p:txBody>
          <a:bodyPr wrap="square" lIns="91440" tIns="45720" rIns="91440" bIns="45720" anchor="t">
            <a:spAutoFit/>
          </a:bodyPr>
          <a:lstStyle/>
          <a:p>
            <a:r>
              <a:rPr lang="en-US" sz="3200" b="1" dirty="0"/>
              <a:t>Introduce 2022-2023 OATFCS Officers</a:t>
            </a:r>
          </a:p>
          <a:p>
            <a:endParaRPr lang="en-US" sz="800" b="1" dirty="0"/>
          </a:p>
          <a:p>
            <a:pPr marL="742950" lvl="1" indent="-285750">
              <a:buFont typeface="Arial" panose="020B0604020202020204" pitchFamily="34" charset="0"/>
              <a:buChar char="•"/>
            </a:pPr>
            <a:r>
              <a:rPr lang="en-US" sz="3200" b="1" dirty="0"/>
              <a:t>President –</a:t>
            </a:r>
            <a:r>
              <a:rPr lang="en-US" sz="3200" dirty="0"/>
              <a:t>Karin Davis</a:t>
            </a:r>
            <a:endParaRPr lang="en-US" sz="3200" b="1" dirty="0"/>
          </a:p>
          <a:p>
            <a:pPr marL="742950" lvl="1" indent="-285750">
              <a:buFont typeface="Arial" panose="020B0604020202020204" pitchFamily="34" charset="0"/>
              <a:buChar char="•"/>
            </a:pPr>
            <a:r>
              <a:rPr lang="en-US" sz="3200" b="1" dirty="0"/>
              <a:t>President-Elect</a:t>
            </a:r>
            <a:r>
              <a:rPr lang="en-US" sz="3200" dirty="0"/>
              <a:t> –Eva Woolman</a:t>
            </a:r>
          </a:p>
          <a:p>
            <a:pPr marL="742950" lvl="1" indent="-285750">
              <a:buFont typeface="Arial" panose="020B0604020202020204" pitchFamily="34" charset="0"/>
              <a:buChar char="•"/>
            </a:pPr>
            <a:r>
              <a:rPr lang="en-US" sz="3200" b="1" dirty="0"/>
              <a:t>Past President- </a:t>
            </a:r>
            <a:r>
              <a:rPr lang="en-US" sz="3200" dirty="0"/>
              <a:t>Jeanine Clark</a:t>
            </a:r>
          </a:p>
          <a:p>
            <a:pPr marL="742950" lvl="1" indent="-285750">
              <a:buFont typeface="Arial" panose="020B0604020202020204" pitchFamily="34" charset="0"/>
              <a:buChar char="•"/>
            </a:pPr>
            <a:r>
              <a:rPr lang="en-US" sz="3200" b="1" dirty="0"/>
              <a:t>Secretary</a:t>
            </a:r>
            <a:r>
              <a:rPr lang="en-US" sz="3200" dirty="0"/>
              <a:t> – Mary Dushane</a:t>
            </a:r>
          </a:p>
          <a:p>
            <a:pPr marL="742950" lvl="1" indent="-285750">
              <a:buFont typeface="Arial" panose="020B0604020202020204" pitchFamily="34" charset="0"/>
              <a:buChar char="•"/>
            </a:pPr>
            <a:r>
              <a:rPr lang="en-US" sz="3200" b="1" dirty="0"/>
              <a:t>Treasurer</a:t>
            </a:r>
            <a:r>
              <a:rPr lang="en-US" sz="3200" dirty="0"/>
              <a:t> – Mary Beth Carver</a:t>
            </a:r>
          </a:p>
          <a:p>
            <a:pPr marL="742950" lvl="1" indent="-285750">
              <a:buFont typeface="Arial" panose="020B0604020202020204" pitchFamily="34" charset="0"/>
              <a:buChar char="•"/>
            </a:pPr>
            <a:r>
              <a:rPr lang="en-US" sz="3200" b="1" dirty="0"/>
              <a:t>Treasurer Elect </a:t>
            </a:r>
            <a:r>
              <a:rPr lang="en-US" sz="3200" dirty="0"/>
              <a:t>– Lacey England</a:t>
            </a:r>
          </a:p>
          <a:p>
            <a:pPr marL="742950" lvl="1" indent="-285750">
              <a:buFont typeface="Arial" panose="020B0604020202020204" pitchFamily="34" charset="0"/>
              <a:buChar char="•"/>
            </a:pPr>
            <a:r>
              <a:rPr lang="en-US" sz="3200" b="1" dirty="0"/>
              <a:t>N VP- </a:t>
            </a:r>
            <a:r>
              <a:rPr lang="en-US" sz="3200" dirty="0"/>
              <a:t>Dulayna Murray</a:t>
            </a:r>
          </a:p>
          <a:p>
            <a:pPr marL="742950" lvl="1" indent="-285750">
              <a:buFont typeface="Arial" panose="020B0604020202020204" pitchFamily="34" charset="0"/>
              <a:buChar char="•"/>
            </a:pPr>
            <a:r>
              <a:rPr lang="en-US" sz="3200" b="1" dirty="0"/>
              <a:t>NE VP </a:t>
            </a:r>
            <a:r>
              <a:rPr lang="en-US" sz="3200" dirty="0"/>
              <a:t>– Emily Colvin</a:t>
            </a:r>
          </a:p>
          <a:p>
            <a:pPr marL="742950" lvl="1" indent="-285750">
              <a:buFont typeface="Arial" panose="020B0604020202020204" pitchFamily="34" charset="0"/>
              <a:buChar char="•"/>
            </a:pPr>
            <a:r>
              <a:rPr lang="en-US" sz="3200" b="1" dirty="0"/>
              <a:t>S VP </a:t>
            </a:r>
            <a:r>
              <a:rPr lang="en-US" sz="3200" dirty="0"/>
              <a:t>– </a:t>
            </a:r>
            <a:r>
              <a:rPr lang="en-US" sz="3200" dirty="0" err="1"/>
              <a:t>Jalee</a:t>
            </a:r>
            <a:r>
              <a:rPr lang="en-US" sz="3200" dirty="0"/>
              <a:t> Victory</a:t>
            </a:r>
          </a:p>
          <a:p>
            <a:pPr marL="742950" lvl="1" indent="-285750">
              <a:buFont typeface="Arial" panose="020B0604020202020204" pitchFamily="34" charset="0"/>
              <a:buChar char="•"/>
            </a:pPr>
            <a:r>
              <a:rPr lang="en-US" sz="3200" b="1" dirty="0"/>
              <a:t>SE VP </a:t>
            </a:r>
            <a:r>
              <a:rPr lang="en-US" sz="3200" dirty="0"/>
              <a:t>– Richard Boone</a:t>
            </a:r>
          </a:p>
          <a:p>
            <a:pPr marL="742950" lvl="1" indent="-285750">
              <a:buFont typeface="Arial" panose="020B0604020202020204" pitchFamily="34" charset="0"/>
              <a:buChar char="•"/>
            </a:pPr>
            <a:r>
              <a:rPr lang="en-US" sz="3200" b="1" dirty="0"/>
              <a:t>Occ. VP </a:t>
            </a:r>
            <a:r>
              <a:rPr lang="en-US" sz="3200" dirty="0"/>
              <a:t>– Kelly Brock </a:t>
            </a:r>
          </a:p>
          <a:p>
            <a:pPr marL="285750" indent="-285750">
              <a:buFont typeface="Arial" panose="020B0604020202020204" pitchFamily="34" charset="0"/>
              <a:buChar char="•"/>
            </a:pP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5935098"/>
            <a:ext cx="6705600" cy="7482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550" y="3962400"/>
            <a:ext cx="2971800" cy="1787949"/>
          </a:xfrm>
          <a:prstGeom prst="rect">
            <a:avLst/>
          </a:prstGeom>
        </p:spPr>
      </p:pic>
    </p:spTree>
    <p:extLst>
      <p:ext uri="{BB962C8B-B14F-4D97-AF65-F5344CB8AC3E}">
        <p14:creationId xmlns:p14="http://schemas.microsoft.com/office/powerpoint/2010/main" val="226460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r>
              <a:rPr lang="en-US" sz="3200" b="1" dirty="0"/>
              <a:t>Committees and Legislative Network</a:t>
            </a:r>
          </a:p>
          <a:p>
            <a:pPr marL="914400" lvl="1" indent="-457200">
              <a:buFont typeface="Arial" panose="020B0604020202020204" pitchFamily="34" charset="0"/>
              <a:buChar char="•"/>
            </a:pPr>
            <a:r>
              <a:rPr lang="en-US" sz="3200" dirty="0"/>
              <a:t>Must be an OATFCS member</a:t>
            </a:r>
            <a:endParaRPr lang="en-US" sz="3200" dirty="0">
              <a:cs typeface="Calibri"/>
            </a:endParaRPr>
          </a:p>
          <a:p>
            <a:pPr marL="914400" lvl="1" indent="-457200">
              <a:buFont typeface="Arial" panose="020B0604020202020204" pitchFamily="34" charset="0"/>
              <a:buChar char="•"/>
            </a:pPr>
            <a:r>
              <a:rPr lang="en-US" sz="3200" dirty="0"/>
              <a:t>Most correspondence by mail, email or fax</a:t>
            </a:r>
          </a:p>
          <a:p>
            <a:pPr marL="914400" lvl="1" indent="-457200">
              <a:buFont typeface="Arial" panose="020B0604020202020204" pitchFamily="34" charset="0"/>
              <a:buChar char="•"/>
            </a:pPr>
            <a:r>
              <a:rPr lang="en-US" sz="3200" dirty="0"/>
              <a:t>Time commitment:  1-3 times per year</a:t>
            </a:r>
          </a:p>
          <a:p>
            <a:pPr marL="914400" lvl="1" indent="-457200">
              <a:buFont typeface="Arial" panose="020B0604020202020204" pitchFamily="34" charset="0"/>
              <a:buChar char="•"/>
            </a:pPr>
            <a:r>
              <a:rPr lang="en-US" sz="3200" dirty="0"/>
              <a:t>Need committee volunteers from each region/district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52400"/>
            <a:ext cx="3647969" cy="2194758"/>
          </a:xfrm>
          <a:prstGeom prst="rect">
            <a:avLst/>
          </a:prstGeom>
        </p:spPr>
      </p:pic>
    </p:spTree>
    <p:extLst>
      <p:ext uri="{BB962C8B-B14F-4D97-AF65-F5344CB8AC3E}">
        <p14:creationId xmlns:p14="http://schemas.microsoft.com/office/powerpoint/2010/main" val="45845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38396452"/>
              </p:ext>
            </p:extLst>
          </p:nvPr>
        </p:nvGraphicFramePr>
        <p:xfrm>
          <a:off x="931545" y="1447800"/>
          <a:ext cx="8183880" cy="4503230"/>
        </p:xfrm>
        <a:graphic>
          <a:graphicData uri="http://schemas.openxmlformats.org/drawingml/2006/table">
            <a:tbl>
              <a:tblPr firstRow="1" firstCol="1" bandRow="1">
                <a:tableStyleId>{2D5ABB26-0587-4C30-8999-92F81FD0307C}</a:tableStyleId>
              </a:tblPr>
              <a:tblGrid>
                <a:gridCol w="2898156">
                  <a:extLst>
                    <a:ext uri="{9D8B030D-6E8A-4147-A177-3AD203B41FA5}">
                      <a16:colId xmlns:a16="http://schemas.microsoft.com/office/drawing/2014/main" val="2625219025"/>
                    </a:ext>
                  </a:extLst>
                </a:gridCol>
                <a:gridCol w="5285724">
                  <a:extLst>
                    <a:ext uri="{9D8B030D-6E8A-4147-A177-3AD203B41FA5}">
                      <a16:colId xmlns:a16="http://schemas.microsoft.com/office/drawing/2014/main" val="4133673899"/>
                    </a:ext>
                  </a:extLst>
                </a:gridCol>
              </a:tblGrid>
              <a:tr h="1548109">
                <a:tc>
                  <a:txBody>
                    <a:bodyPr/>
                    <a:lstStyle/>
                    <a:p>
                      <a:pPr marL="0" marR="0" algn="l">
                        <a:lnSpc>
                          <a:spcPct val="115000"/>
                        </a:lnSpc>
                        <a:spcBef>
                          <a:spcPts val="0"/>
                        </a:spcBef>
                        <a:spcAft>
                          <a:spcPts val="0"/>
                        </a:spcAft>
                      </a:pPr>
                      <a:r>
                        <a:rPr lang="en-US" sz="2000" b="1" u="sng" dirty="0">
                          <a:effectLst/>
                        </a:rPr>
                        <a:t>Nominating/Awards Committee</a:t>
                      </a:r>
                      <a:endParaRPr lang="en-US" sz="2000" b="1" u="sng" dirty="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600" b="0" dirty="0">
                          <a:effectLst/>
                        </a:rPr>
                        <a:t>Will seek and nominate teachers from the membership for the following awards:</a:t>
                      </a:r>
                    </a:p>
                  </a:txBody>
                  <a:tcPr marL="68580" marR="68580" marT="0" marB="0"/>
                </a:tc>
                <a:extLst>
                  <a:ext uri="{0D108BD9-81ED-4DB2-BD59-A6C34878D82A}">
                    <a16:rowId xmlns:a16="http://schemas.microsoft.com/office/drawing/2014/main" val="1750051524"/>
                  </a:ext>
                </a:extLst>
              </a:tr>
              <a:tr h="288298">
                <a:tc>
                  <a:txBody>
                    <a:bodyPr/>
                    <a:lstStyle/>
                    <a:p>
                      <a:pPr marL="0" marR="0" algn="l">
                        <a:lnSpc>
                          <a:spcPct val="115000"/>
                        </a:lnSpc>
                        <a:spcBef>
                          <a:spcPts val="0"/>
                        </a:spcBef>
                        <a:spcAft>
                          <a:spcPts val="0"/>
                        </a:spcAft>
                      </a:pPr>
                      <a:endParaRPr lang="en-US" sz="1600" b="1" u="sng" dirty="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600" b="0" dirty="0">
                          <a:effectLst/>
                        </a:rPr>
                        <a:t> </a:t>
                      </a:r>
                      <a:endParaRPr lang="en-US" sz="1600" b="0" dirty="0">
                        <a:effectLst/>
                        <a:latin typeface="Calibri"/>
                        <a:ea typeface="Calibri"/>
                        <a:cs typeface="Times New Roman"/>
                      </a:endParaRPr>
                    </a:p>
                  </a:txBody>
                  <a:tcPr marL="68580" marR="68580" marT="0" marB="0"/>
                </a:tc>
                <a:extLst>
                  <a:ext uri="{0D108BD9-81ED-4DB2-BD59-A6C34878D82A}">
                    <a16:rowId xmlns:a16="http://schemas.microsoft.com/office/drawing/2014/main" val="2188418310"/>
                  </a:ext>
                </a:extLst>
              </a:tr>
              <a:tr h="594631">
                <a:tc>
                  <a:txBody>
                    <a:bodyPr/>
                    <a:lstStyle/>
                    <a:p>
                      <a:pPr marL="0" marR="0" algn="l">
                        <a:lnSpc>
                          <a:spcPct val="115000"/>
                        </a:lnSpc>
                        <a:spcBef>
                          <a:spcPts val="0"/>
                        </a:spcBef>
                        <a:spcAft>
                          <a:spcPts val="0"/>
                        </a:spcAft>
                      </a:pPr>
                      <a:r>
                        <a:rPr lang="en-US" sz="2000" b="1" u="sng" dirty="0">
                          <a:effectLst/>
                        </a:rPr>
                        <a:t>Membership Committee</a:t>
                      </a:r>
                      <a:endParaRPr lang="en-US" sz="2000" b="1" u="sng" dirty="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600" b="0" dirty="0">
                          <a:effectLst/>
                        </a:rPr>
                        <a:t>Work to increase membership involvement in OAFTFACS; maintains a communications network</a:t>
                      </a:r>
                      <a:endParaRPr lang="en-US" sz="1600" b="0" dirty="0">
                        <a:effectLst/>
                        <a:latin typeface="Calibri"/>
                        <a:ea typeface="Calibri"/>
                        <a:cs typeface="Times New Roman"/>
                      </a:endParaRPr>
                    </a:p>
                  </a:txBody>
                  <a:tcPr marL="68580" marR="68580" marT="0" marB="0"/>
                </a:tc>
                <a:extLst>
                  <a:ext uri="{0D108BD9-81ED-4DB2-BD59-A6C34878D82A}">
                    <a16:rowId xmlns:a16="http://schemas.microsoft.com/office/drawing/2014/main" val="3387932946"/>
                  </a:ext>
                </a:extLst>
              </a:tr>
              <a:tr h="288298">
                <a:tc>
                  <a:txBody>
                    <a:bodyPr/>
                    <a:lstStyle/>
                    <a:p>
                      <a:pPr marL="0" marR="0" algn="l">
                        <a:lnSpc>
                          <a:spcPct val="115000"/>
                        </a:lnSpc>
                        <a:spcBef>
                          <a:spcPts val="0"/>
                        </a:spcBef>
                        <a:spcAft>
                          <a:spcPts val="0"/>
                        </a:spcAft>
                      </a:pPr>
                      <a:endParaRPr lang="en-US" sz="1600" b="1" u="sng" dirty="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600" b="0" dirty="0">
                          <a:effectLst/>
                        </a:rPr>
                        <a:t> </a:t>
                      </a:r>
                      <a:endParaRPr lang="en-US" sz="1600" b="0" dirty="0">
                        <a:effectLst/>
                        <a:latin typeface="Calibri"/>
                        <a:ea typeface="Calibri"/>
                        <a:cs typeface="Times New Roman"/>
                      </a:endParaRPr>
                    </a:p>
                  </a:txBody>
                  <a:tcPr marL="68580" marR="68580" marT="0" marB="0"/>
                </a:tc>
                <a:extLst>
                  <a:ext uri="{0D108BD9-81ED-4DB2-BD59-A6C34878D82A}">
                    <a16:rowId xmlns:a16="http://schemas.microsoft.com/office/drawing/2014/main" val="3796020863"/>
                  </a:ext>
                </a:extLst>
              </a:tr>
              <a:tr h="900965">
                <a:tc>
                  <a:txBody>
                    <a:bodyPr/>
                    <a:lstStyle/>
                    <a:p>
                      <a:pPr marL="0" marR="0" algn="l">
                        <a:lnSpc>
                          <a:spcPct val="115000"/>
                        </a:lnSpc>
                        <a:spcBef>
                          <a:spcPts val="0"/>
                        </a:spcBef>
                        <a:spcAft>
                          <a:spcPts val="0"/>
                        </a:spcAft>
                      </a:pPr>
                      <a:r>
                        <a:rPr lang="en-US" sz="2000" b="1" u="sng" dirty="0">
                          <a:effectLst/>
                        </a:rPr>
                        <a:t>Public Information Committee</a:t>
                      </a:r>
                      <a:endParaRPr lang="en-US" sz="2000" b="1" u="sng" dirty="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600" b="0" dirty="0">
                          <a:effectLst/>
                        </a:rPr>
                        <a:t>Recognize individual teachers and programs who have made outstanding contributions to FACS; promote Curriculum Showcase</a:t>
                      </a:r>
                      <a:endParaRPr lang="en-US" sz="1600" b="0" dirty="0">
                        <a:effectLst/>
                        <a:latin typeface="Calibri"/>
                        <a:ea typeface="Calibri"/>
                        <a:cs typeface="Times New Roman"/>
                      </a:endParaRPr>
                    </a:p>
                  </a:txBody>
                  <a:tcPr marL="68580" marR="68580" marT="0" marB="0"/>
                </a:tc>
                <a:extLst>
                  <a:ext uri="{0D108BD9-81ED-4DB2-BD59-A6C34878D82A}">
                    <a16:rowId xmlns:a16="http://schemas.microsoft.com/office/drawing/2014/main" val="1715936023"/>
                  </a:ext>
                </a:extLst>
              </a:tr>
              <a:tr h="288298">
                <a:tc>
                  <a:txBody>
                    <a:bodyPr/>
                    <a:lstStyle/>
                    <a:p>
                      <a:pPr marL="0" marR="0" algn="l">
                        <a:lnSpc>
                          <a:spcPct val="115000"/>
                        </a:lnSpc>
                        <a:spcBef>
                          <a:spcPts val="0"/>
                        </a:spcBef>
                        <a:spcAft>
                          <a:spcPts val="0"/>
                        </a:spcAft>
                      </a:pPr>
                      <a:endParaRPr lang="en-US" sz="1600" b="1" u="sng" dirty="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600" b="0" dirty="0">
                          <a:effectLst/>
                        </a:rPr>
                        <a:t> </a:t>
                      </a:r>
                      <a:endParaRPr lang="en-US" sz="1600" b="0" dirty="0">
                        <a:effectLst/>
                        <a:latin typeface="Calibri"/>
                        <a:ea typeface="Calibri"/>
                        <a:cs typeface="Times New Roman"/>
                      </a:endParaRPr>
                    </a:p>
                  </a:txBody>
                  <a:tcPr marL="68580" marR="68580" marT="0" marB="0"/>
                </a:tc>
                <a:extLst>
                  <a:ext uri="{0D108BD9-81ED-4DB2-BD59-A6C34878D82A}">
                    <a16:rowId xmlns:a16="http://schemas.microsoft.com/office/drawing/2014/main" val="3839072299"/>
                  </a:ext>
                </a:extLst>
              </a:tr>
              <a:tr h="594631">
                <a:tc>
                  <a:txBody>
                    <a:bodyPr/>
                    <a:lstStyle/>
                    <a:p>
                      <a:pPr marL="0" marR="0" algn="l">
                        <a:lnSpc>
                          <a:spcPct val="115000"/>
                        </a:lnSpc>
                        <a:spcBef>
                          <a:spcPts val="0"/>
                        </a:spcBef>
                        <a:spcAft>
                          <a:spcPts val="0"/>
                        </a:spcAft>
                      </a:pPr>
                      <a:r>
                        <a:rPr lang="en-US" sz="2000" b="1" u="sng" dirty="0">
                          <a:effectLst/>
                        </a:rPr>
                        <a:t>Scholarship Committee</a:t>
                      </a:r>
                      <a:endParaRPr lang="en-US" sz="2000" b="1" u="sng" dirty="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600" b="0" dirty="0">
                          <a:effectLst/>
                        </a:rPr>
                        <a:t>Recruit applicants for the scholarship program; review applications and determine recipients  </a:t>
                      </a:r>
                      <a:endParaRPr lang="en-US" sz="1600" b="0" dirty="0">
                        <a:effectLst/>
                        <a:latin typeface="Calibri"/>
                        <a:ea typeface="Calibri"/>
                        <a:cs typeface="Times New Roman"/>
                      </a:endParaRPr>
                    </a:p>
                  </a:txBody>
                  <a:tcPr marL="68580" marR="68580" marT="0" marB="0"/>
                </a:tc>
                <a:extLst>
                  <a:ext uri="{0D108BD9-81ED-4DB2-BD59-A6C34878D82A}">
                    <a16:rowId xmlns:a16="http://schemas.microsoft.com/office/drawing/2014/main" val="2253632212"/>
                  </a:ext>
                </a:extLst>
              </a:tr>
            </a:tbl>
          </a:graphicData>
        </a:graphic>
      </p:graphicFrame>
    </p:spTree>
    <p:extLst>
      <p:ext uri="{BB962C8B-B14F-4D97-AF65-F5344CB8AC3E}">
        <p14:creationId xmlns:p14="http://schemas.microsoft.com/office/powerpoint/2010/main" val="984222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762000"/>
            <a:ext cx="8007458" cy="4724400"/>
          </a:xfrm>
          <a:prstGeom prst="rect">
            <a:avLst/>
          </a:prstGeom>
          <a:ln>
            <a:noFill/>
          </a:ln>
        </p:spPr>
      </p:pic>
    </p:spTree>
    <p:extLst>
      <p:ext uri="{BB962C8B-B14F-4D97-AF65-F5344CB8AC3E}">
        <p14:creationId xmlns:p14="http://schemas.microsoft.com/office/powerpoint/2010/main" val="2748369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51378"/>
            <a:ext cx="7265387" cy="707886"/>
          </a:xfrm>
          <a:prstGeom prst="rect">
            <a:avLst/>
          </a:prstGeom>
        </p:spPr>
        <p:txBody>
          <a:bodyPr wrap="none" lIns="91440" tIns="45720" rIns="91440" bIns="45720" anchor="t">
            <a:spAutoFit/>
          </a:bodyPr>
          <a:lstStyle/>
          <a:p>
            <a:r>
              <a:rPr lang="en-US" sz="4000" b="1" u="sng" dirty="0"/>
              <a:t>2023-24  State Executive Council</a:t>
            </a:r>
          </a:p>
        </p:txBody>
      </p:sp>
      <p:sp>
        <p:nvSpPr>
          <p:cNvPr id="3" name="Rectangle 2"/>
          <p:cNvSpPr/>
          <p:nvPr/>
        </p:nvSpPr>
        <p:spPr>
          <a:xfrm>
            <a:off x="1219200" y="1034089"/>
            <a:ext cx="3810000" cy="4508927"/>
          </a:xfrm>
          <a:prstGeom prst="rect">
            <a:avLst/>
          </a:prstGeom>
        </p:spPr>
        <p:txBody>
          <a:bodyPr wrap="square">
            <a:spAutoFit/>
          </a:bodyPr>
          <a:lstStyle/>
          <a:p>
            <a:pPr>
              <a:buFont typeface="Arial"/>
              <a:buNone/>
            </a:pPr>
            <a:endParaRPr lang="en-US" sz="800" dirty="0"/>
          </a:p>
          <a:p>
            <a:pPr>
              <a:buFont typeface="Arial"/>
              <a:buNone/>
            </a:pPr>
            <a:r>
              <a:rPr lang="en-US" b="1" dirty="0"/>
              <a:t>President</a:t>
            </a:r>
            <a:endParaRPr lang="en-US" dirty="0"/>
          </a:p>
          <a:p>
            <a:pPr>
              <a:spcBef>
                <a:spcPts val="0"/>
              </a:spcBef>
              <a:buNone/>
              <a:defRPr/>
            </a:pPr>
            <a:r>
              <a:rPr lang="en-US" dirty="0"/>
              <a:t>Brandon Weibel, Silo HS</a:t>
            </a:r>
          </a:p>
          <a:p>
            <a:pPr>
              <a:buFont typeface="Arial"/>
              <a:buNone/>
            </a:pPr>
            <a:r>
              <a:rPr lang="en-US" dirty="0"/>
              <a:t> </a:t>
            </a:r>
          </a:p>
          <a:p>
            <a:pPr>
              <a:spcBef>
                <a:spcPts val="0"/>
              </a:spcBef>
              <a:buFont typeface="Arial"/>
              <a:buNone/>
            </a:pPr>
            <a:r>
              <a:rPr lang="en-US" b="1" dirty="0"/>
              <a:t>First Vice President</a:t>
            </a:r>
            <a:endParaRPr lang="en-US" dirty="0"/>
          </a:p>
          <a:p>
            <a:pPr>
              <a:buFont typeface="Arial"/>
              <a:buNone/>
            </a:pPr>
            <a:r>
              <a:rPr lang="en-US" dirty="0">
                <a:highlight>
                  <a:srgbClr val="FFFF00"/>
                </a:highlight>
              </a:rPr>
              <a:t>Santana Scraper, Stillwell HS</a:t>
            </a:r>
          </a:p>
          <a:p>
            <a:pPr>
              <a:buFont typeface="Arial"/>
              <a:buNone/>
            </a:pPr>
            <a:endParaRPr lang="en-US" dirty="0"/>
          </a:p>
          <a:p>
            <a:pPr>
              <a:spcBef>
                <a:spcPts val="0"/>
              </a:spcBef>
              <a:buFont typeface="Arial"/>
              <a:buNone/>
              <a:defRPr/>
            </a:pPr>
            <a:r>
              <a:rPr lang="en-US" b="1" dirty="0"/>
              <a:t>Vice President of Community Service</a:t>
            </a:r>
            <a:endParaRPr lang="en-US" dirty="0"/>
          </a:p>
          <a:p>
            <a:pPr>
              <a:buNone/>
            </a:pPr>
            <a:r>
              <a:rPr lang="en-US" dirty="0"/>
              <a:t>Jaden Taylor, </a:t>
            </a:r>
            <a:r>
              <a:rPr lang="en-US" dirty="0" err="1"/>
              <a:t>Latta</a:t>
            </a:r>
            <a:r>
              <a:rPr lang="en-US" dirty="0"/>
              <a:t> HS</a:t>
            </a:r>
          </a:p>
          <a:p>
            <a:pPr>
              <a:buFont typeface="Arial"/>
              <a:buNone/>
            </a:pPr>
            <a:endParaRPr lang="en-US" b="1" dirty="0"/>
          </a:p>
          <a:p>
            <a:pPr>
              <a:buNone/>
            </a:pPr>
            <a:r>
              <a:rPr lang="en-US" b="1" dirty="0"/>
              <a:t>Vice President of Development</a:t>
            </a:r>
          </a:p>
          <a:p>
            <a:pPr>
              <a:lnSpc>
                <a:spcPct val="110000"/>
              </a:lnSpc>
              <a:spcBef>
                <a:spcPts val="0"/>
              </a:spcBef>
              <a:buFont typeface="Arial"/>
              <a:buNone/>
            </a:pPr>
            <a:r>
              <a:rPr lang="en-US" dirty="0" err="1"/>
              <a:t>Raylee</a:t>
            </a:r>
            <a:r>
              <a:rPr lang="en-US" dirty="0"/>
              <a:t> </a:t>
            </a:r>
            <a:r>
              <a:rPr lang="en-US" dirty="0" err="1"/>
              <a:t>Holstine</a:t>
            </a:r>
            <a:r>
              <a:rPr lang="en-US" dirty="0"/>
              <a:t>, </a:t>
            </a:r>
            <a:r>
              <a:rPr lang="en-US" dirty="0" err="1"/>
              <a:t>Tushka</a:t>
            </a:r>
            <a:r>
              <a:rPr lang="en-US" dirty="0"/>
              <a:t> HS</a:t>
            </a:r>
          </a:p>
          <a:p>
            <a:pPr>
              <a:lnSpc>
                <a:spcPct val="110000"/>
              </a:lnSpc>
              <a:spcBef>
                <a:spcPts val="0"/>
              </a:spcBef>
              <a:buFont typeface="Arial"/>
              <a:buNone/>
            </a:pPr>
            <a:endParaRPr lang="en-US" b="1" dirty="0"/>
          </a:p>
          <a:p>
            <a:pPr>
              <a:lnSpc>
                <a:spcPct val="110000"/>
              </a:lnSpc>
              <a:spcBef>
                <a:spcPts val="0"/>
              </a:spcBef>
              <a:buFont typeface="Arial"/>
              <a:buNone/>
            </a:pPr>
            <a:r>
              <a:rPr lang="en-US" b="1" dirty="0"/>
              <a:t>Post Secondary Officer</a:t>
            </a:r>
          </a:p>
          <a:p>
            <a:pPr>
              <a:lnSpc>
                <a:spcPct val="110000"/>
              </a:lnSpc>
              <a:spcBef>
                <a:spcPts val="0"/>
              </a:spcBef>
              <a:buFont typeface="Arial"/>
              <a:buNone/>
            </a:pPr>
            <a:r>
              <a:rPr lang="en-US" dirty="0"/>
              <a:t>Eli Allen, Great Plains Tech Center</a:t>
            </a:r>
          </a:p>
          <a:p>
            <a:pPr>
              <a:lnSpc>
                <a:spcPct val="110000"/>
              </a:lnSpc>
              <a:spcBef>
                <a:spcPts val="0"/>
              </a:spcBef>
              <a:buFont typeface="Arial"/>
              <a:buNone/>
            </a:pPr>
            <a:endParaRPr lang="en-US" b="1" dirty="0"/>
          </a:p>
        </p:txBody>
      </p:sp>
      <p:sp>
        <p:nvSpPr>
          <p:cNvPr id="6" name="Rectangle 5"/>
          <p:cNvSpPr/>
          <p:nvPr/>
        </p:nvSpPr>
        <p:spPr>
          <a:xfrm>
            <a:off x="5067814" y="1143000"/>
            <a:ext cx="3904727" cy="4253472"/>
          </a:xfrm>
          <a:prstGeom prst="rect">
            <a:avLst/>
          </a:prstGeom>
        </p:spPr>
        <p:txBody>
          <a:bodyPr wrap="square">
            <a:spAutoFit/>
          </a:bodyPr>
          <a:lstStyle/>
          <a:p>
            <a:pPr>
              <a:lnSpc>
                <a:spcPct val="110000"/>
              </a:lnSpc>
              <a:spcBef>
                <a:spcPts val="0"/>
              </a:spcBef>
              <a:buFont typeface="Arial"/>
              <a:buNone/>
            </a:pPr>
            <a:r>
              <a:rPr lang="en-US" b="1" dirty="0"/>
              <a:t>Vice President of Membership</a:t>
            </a:r>
            <a:endParaRPr lang="en-US" dirty="0"/>
          </a:p>
          <a:p>
            <a:pPr>
              <a:lnSpc>
                <a:spcPct val="110000"/>
              </a:lnSpc>
              <a:spcBef>
                <a:spcPts val="0"/>
              </a:spcBef>
              <a:buFont typeface="Arial"/>
              <a:buNone/>
            </a:pPr>
            <a:r>
              <a:rPr lang="en-US" dirty="0"/>
              <a:t>Ava Jenkins, Minco HS</a:t>
            </a:r>
          </a:p>
          <a:p>
            <a:pPr>
              <a:lnSpc>
                <a:spcPct val="110000"/>
              </a:lnSpc>
              <a:spcBef>
                <a:spcPts val="0"/>
              </a:spcBef>
              <a:buFont typeface="Arial"/>
              <a:buNone/>
            </a:pPr>
            <a:endParaRPr lang="en-US" sz="800" dirty="0"/>
          </a:p>
          <a:p>
            <a:pPr marL="274320" lvl="0" indent="-274320">
              <a:spcBef>
                <a:spcPts val="580"/>
              </a:spcBef>
              <a:buClr>
                <a:schemeClr val="accent1"/>
              </a:buClr>
              <a:buSzPct val="85000"/>
              <a:defRPr/>
            </a:pPr>
            <a:r>
              <a:rPr lang="en-US" b="1" dirty="0"/>
              <a:t>Vice President of Programs</a:t>
            </a:r>
            <a:endParaRPr lang="en-US" dirty="0"/>
          </a:p>
          <a:p>
            <a:pPr>
              <a:buNone/>
            </a:pPr>
            <a:r>
              <a:rPr lang="en-US" dirty="0"/>
              <a:t>Davin </a:t>
            </a:r>
            <a:r>
              <a:rPr lang="en-US" dirty="0" err="1"/>
              <a:t>Budy</a:t>
            </a:r>
            <a:r>
              <a:rPr lang="en-US" dirty="0"/>
              <a:t>, Cherokee HS</a:t>
            </a:r>
          </a:p>
          <a:p>
            <a:pPr>
              <a:buNone/>
            </a:pPr>
            <a:endParaRPr lang="en-US" sz="800" dirty="0"/>
          </a:p>
          <a:p>
            <a:pPr marL="274320" lvl="0" indent="-274320">
              <a:spcBef>
                <a:spcPts val="580"/>
              </a:spcBef>
              <a:buClr>
                <a:schemeClr val="accent1"/>
              </a:buClr>
              <a:buSzPct val="85000"/>
              <a:defRPr/>
            </a:pPr>
            <a:r>
              <a:rPr lang="en-US" b="1" dirty="0"/>
              <a:t>Vice President of Public Relations</a:t>
            </a:r>
          </a:p>
          <a:p>
            <a:pPr marL="274320" lvl="0" indent="-274320">
              <a:spcBef>
                <a:spcPts val="580"/>
              </a:spcBef>
              <a:buClr>
                <a:schemeClr val="accent1"/>
              </a:buClr>
              <a:buSzPct val="85000"/>
              <a:defRPr/>
            </a:pPr>
            <a:r>
              <a:rPr lang="en-US" dirty="0"/>
              <a:t>Tessa Inman, Lindsay HS</a:t>
            </a:r>
          </a:p>
          <a:p>
            <a:pPr marL="274320" lvl="0" indent="-274320">
              <a:spcBef>
                <a:spcPts val="580"/>
              </a:spcBef>
              <a:buClr>
                <a:schemeClr val="accent1"/>
              </a:buClr>
              <a:buSzPct val="85000"/>
              <a:defRPr/>
            </a:pPr>
            <a:endParaRPr lang="en-US" sz="800" b="1" dirty="0"/>
          </a:p>
          <a:p>
            <a:pPr marL="274320" lvl="0" indent="-274320">
              <a:spcBef>
                <a:spcPts val="580"/>
              </a:spcBef>
              <a:buClr>
                <a:schemeClr val="accent1"/>
              </a:buClr>
              <a:buSzPct val="85000"/>
              <a:defRPr/>
            </a:pPr>
            <a:r>
              <a:rPr lang="en-US" b="1" dirty="0"/>
              <a:t>Vice President of Competitive Events</a:t>
            </a:r>
          </a:p>
          <a:p>
            <a:pPr marL="274320" lvl="0" indent="-274320">
              <a:spcBef>
                <a:spcPts val="580"/>
              </a:spcBef>
              <a:buClr>
                <a:schemeClr val="accent1"/>
              </a:buClr>
              <a:buSzPct val="85000"/>
              <a:defRPr/>
            </a:pPr>
            <a:r>
              <a:rPr lang="en-US" dirty="0"/>
              <a:t>Gus </a:t>
            </a:r>
            <a:r>
              <a:rPr lang="en-US" dirty="0" err="1"/>
              <a:t>Avendano</a:t>
            </a:r>
            <a:r>
              <a:rPr lang="en-US" dirty="0"/>
              <a:t>, Fairview HS</a:t>
            </a:r>
          </a:p>
          <a:p>
            <a:pPr marL="274320" lvl="0" indent="-274320">
              <a:spcBef>
                <a:spcPts val="580"/>
              </a:spcBef>
              <a:buClr>
                <a:schemeClr val="accent1"/>
              </a:buClr>
              <a:buSzPct val="85000"/>
              <a:defRPr/>
            </a:pPr>
            <a:endParaRPr lang="en-US" sz="900" dirty="0"/>
          </a:p>
          <a:p>
            <a:pPr>
              <a:buFont typeface="Arial"/>
              <a:buNone/>
            </a:pPr>
            <a:r>
              <a:rPr lang="en-US" b="1" dirty="0"/>
              <a:t>National Vice President of Community Service </a:t>
            </a:r>
          </a:p>
          <a:p>
            <a:pPr>
              <a:buFont typeface="Arial"/>
              <a:buNone/>
            </a:pPr>
            <a:r>
              <a:rPr lang="en-US" dirty="0"/>
              <a:t>Olivia </a:t>
            </a:r>
            <a:r>
              <a:rPr lang="en-US" dirty="0" err="1"/>
              <a:t>Boeckman</a:t>
            </a:r>
            <a:r>
              <a:rPr lang="en-US" dirty="0"/>
              <a:t>, Drummond HS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5798791"/>
            <a:ext cx="4800600" cy="916623"/>
          </a:xfrm>
          <a:prstGeom prst="rect">
            <a:avLst/>
          </a:prstGeom>
        </p:spPr>
      </p:pic>
    </p:spTree>
    <p:extLst>
      <p:ext uri="{BB962C8B-B14F-4D97-AF65-F5344CB8AC3E}">
        <p14:creationId xmlns:p14="http://schemas.microsoft.com/office/powerpoint/2010/main" val="4003887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20233" y="457200"/>
            <a:ext cx="7766357" cy="707886"/>
          </a:xfrm>
          <a:prstGeom prst="rect">
            <a:avLst/>
          </a:prstGeom>
        </p:spPr>
        <p:txBody>
          <a:bodyPr wrap="none" lIns="91440" tIns="45720" rIns="91440" bIns="45720" anchor="t">
            <a:spAutoFit/>
          </a:bodyPr>
          <a:lstStyle/>
          <a:p>
            <a:r>
              <a:rPr lang="en-US" sz="4000" b="1" u="sng" dirty="0"/>
              <a:t>2023-2024  State Executive Council</a:t>
            </a:r>
          </a:p>
        </p:txBody>
      </p:sp>
      <p:sp>
        <p:nvSpPr>
          <p:cNvPr id="7" name="TextBox 6"/>
          <p:cNvSpPr txBox="1"/>
          <p:nvPr/>
        </p:nvSpPr>
        <p:spPr>
          <a:xfrm>
            <a:off x="1600201" y="1600200"/>
            <a:ext cx="6248400" cy="523220"/>
          </a:xfrm>
          <a:prstGeom prst="rect">
            <a:avLst/>
          </a:prstGeom>
          <a:noFill/>
        </p:spPr>
        <p:txBody>
          <a:bodyPr wrap="square" rtlCol="0">
            <a:spAutoFit/>
          </a:bodyPr>
          <a:lstStyle/>
          <a:p>
            <a:r>
              <a:rPr lang="en-US" sz="2800" b="1" dirty="0"/>
              <a:t> 2023-2024 SEC Challenge:</a:t>
            </a:r>
          </a:p>
        </p:txBody>
      </p:sp>
      <p:sp>
        <p:nvSpPr>
          <p:cNvPr id="8" name="TextBox 7"/>
          <p:cNvSpPr txBox="1"/>
          <p:nvPr/>
        </p:nvSpPr>
        <p:spPr>
          <a:xfrm>
            <a:off x="917727" y="4281016"/>
            <a:ext cx="7971367" cy="892552"/>
          </a:xfrm>
          <a:prstGeom prst="rect">
            <a:avLst/>
          </a:prstGeom>
          <a:noFill/>
        </p:spPr>
        <p:txBody>
          <a:bodyPr wrap="square" rtlCol="0">
            <a:spAutoFit/>
          </a:bodyPr>
          <a:lstStyle/>
          <a:p>
            <a:r>
              <a:rPr lang="en-US" sz="2600" b="1" dirty="0"/>
              <a:t>2023-2024 Service Project:  Citizens Caring for Children 					&amp; Pearl House</a:t>
            </a:r>
          </a:p>
        </p:txBody>
      </p:sp>
      <p:sp>
        <p:nvSpPr>
          <p:cNvPr id="9" name="TextBox 8"/>
          <p:cNvSpPr txBox="1"/>
          <p:nvPr/>
        </p:nvSpPr>
        <p:spPr>
          <a:xfrm>
            <a:off x="1436311" y="5247943"/>
            <a:ext cx="6934200" cy="523220"/>
          </a:xfrm>
          <a:prstGeom prst="rect">
            <a:avLst/>
          </a:prstGeom>
          <a:noFill/>
        </p:spPr>
        <p:txBody>
          <a:bodyPr wrap="square" rtlCol="0">
            <a:spAutoFit/>
          </a:bodyPr>
          <a:lstStyle/>
          <a:p>
            <a:r>
              <a:rPr lang="en-US" sz="2800" b="1" dirty="0"/>
              <a:t>2023-2024  National Program: Families First</a:t>
            </a:r>
          </a:p>
        </p:txBody>
      </p:sp>
      <p:pic>
        <p:nvPicPr>
          <p:cNvPr id="1026" name="Picture 2">
            <a:extLst>
              <a:ext uri="{FF2B5EF4-FFF2-40B4-BE49-F238E27FC236}">
                <a16:creationId xmlns:a16="http://schemas.microsoft.com/office/drawing/2014/main" id="{F3059603-7B37-4E9E-8087-CA42F99049CC}"/>
              </a:ext>
            </a:extLst>
          </p:cNvPr>
          <p:cNvPicPr>
            <a:picLocks noChangeAspect="1" noChangeArrowheads="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l="21323" t="20700" r="20100" b="21700"/>
          <a:stretch/>
        </p:blipFill>
        <p:spPr bwMode="auto">
          <a:xfrm>
            <a:off x="5715000" y="1239461"/>
            <a:ext cx="2789767" cy="2743201"/>
          </a:xfrm>
          <a:prstGeom prst="rect">
            <a:avLst/>
          </a:prstGeom>
          <a:noFill/>
          <a:ln>
            <a:noFill/>
          </a:ln>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032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05000" y="164383"/>
            <a:ext cx="5257800" cy="90557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u="sng" dirty="0"/>
              <a:t>Lead Conferences</a:t>
            </a:r>
          </a:p>
        </p:txBody>
      </p:sp>
      <p:sp>
        <p:nvSpPr>
          <p:cNvPr id="6" name="Rectangle 5"/>
          <p:cNvSpPr/>
          <p:nvPr/>
        </p:nvSpPr>
        <p:spPr>
          <a:xfrm>
            <a:off x="868294" y="1552295"/>
            <a:ext cx="8305800" cy="1815882"/>
          </a:xfrm>
          <a:prstGeom prst="rect">
            <a:avLst/>
          </a:prstGeom>
        </p:spPr>
        <p:txBody>
          <a:bodyPr wrap="square">
            <a:spAutoFit/>
          </a:bodyPr>
          <a:lstStyle/>
          <a:p>
            <a:r>
              <a:rPr lang="en-US" sz="2800" b="1" dirty="0">
                <a:latin typeface="CG Times" pitchFamily="18" charset="0"/>
                <a:ea typeface="Times New Roman" panose="02020603050405020304" pitchFamily="18" charset="0"/>
              </a:rPr>
              <a:t>September 	6- North Region</a:t>
            </a:r>
          </a:p>
          <a:p>
            <a:r>
              <a:rPr lang="en-US" sz="2800" b="1" dirty="0">
                <a:latin typeface="CG Times" pitchFamily="18" charset="0"/>
              </a:rPr>
              <a:t>September 7 -  NE Glenpool Conference Center</a:t>
            </a:r>
          </a:p>
          <a:p>
            <a:r>
              <a:rPr lang="en-US" sz="2800" b="1" dirty="0">
                <a:latin typeface="CG Times" pitchFamily="18" charset="0"/>
              </a:rPr>
              <a:t>September 13 – South Region </a:t>
            </a:r>
          </a:p>
          <a:p>
            <a:r>
              <a:rPr lang="en-US" sz="2800" b="1" dirty="0">
                <a:latin typeface="CG Times" pitchFamily="18" charset="0"/>
              </a:rPr>
              <a:t>September 14 – Southeast Region </a:t>
            </a:r>
          </a:p>
        </p:txBody>
      </p:sp>
      <p:sp>
        <p:nvSpPr>
          <p:cNvPr id="7" name="TextBox 6"/>
          <p:cNvSpPr txBox="1"/>
          <p:nvPr/>
        </p:nvSpPr>
        <p:spPr>
          <a:xfrm>
            <a:off x="1524000" y="3962400"/>
            <a:ext cx="6477000" cy="1323439"/>
          </a:xfrm>
          <a:prstGeom prst="rect">
            <a:avLst/>
          </a:prstGeom>
          <a:noFill/>
          <a:ln w="63500">
            <a:solidFill>
              <a:srgbClr val="FF0000"/>
            </a:solidFill>
            <a:prstDash val="sysDot"/>
          </a:ln>
        </p:spPr>
        <p:txBody>
          <a:bodyPr wrap="square" rtlCol="0">
            <a:spAutoFit/>
          </a:bodyPr>
          <a:lstStyle/>
          <a:p>
            <a:pPr algn="ctr"/>
            <a:r>
              <a:rPr lang="en-US" sz="2800" b="1" u="sng" dirty="0"/>
              <a:t>Deadline for registration:</a:t>
            </a:r>
          </a:p>
          <a:p>
            <a:pPr algn="ctr"/>
            <a:r>
              <a:rPr lang="en-US" sz="2800" b="1" dirty="0">
                <a:solidFill>
                  <a:srgbClr val="FF0000"/>
                </a:solidFill>
              </a:rPr>
              <a:t>August 31, 2023</a:t>
            </a:r>
          </a:p>
          <a:p>
            <a:pPr algn="ctr"/>
            <a:r>
              <a:rPr lang="en-US" sz="2400" dirty="0"/>
              <a:t>DON’T wait until the last minute!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389" y="5458700"/>
            <a:ext cx="5197611" cy="1232531"/>
          </a:xfrm>
          <a:prstGeom prst="rect">
            <a:avLst/>
          </a:prstGeom>
        </p:spPr>
      </p:pic>
      <p:sp>
        <p:nvSpPr>
          <p:cNvPr id="3" name="TextBox 2"/>
          <p:cNvSpPr txBox="1"/>
          <p:nvPr/>
        </p:nvSpPr>
        <p:spPr>
          <a:xfrm>
            <a:off x="2228850" y="951570"/>
            <a:ext cx="4610100" cy="400110"/>
          </a:xfrm>
          <a:prstGeom prst="rect">
            <a:avLst/>
          </a:prstGeom>
          <a:noFill/>
        </p:spPr>
        <p:txBody>
          <a:bodyPr wrap="square" rtlCol="0">
            <a:spAutoFit/>
          </a:bodyPr>
          <a:lstStyle/>
          <a:p>
            <a:pPr algn="ctr"/>
            <a:r>
              <a:rPr lang="en-US" sz="2000" b="1" dirty="0"/>
              <a:t>Theme: Leadership Under Construction</a:t>
            </a:r>
          </a:p>
        </p:txBody>
      </p:sp>
    </p:spTree>
    <p:extLst>
      <p:ext uri="{BB962C8B-B14F-4D97-AF65-F5344CB8AC3E}">
        <p14:creationId xmlns:p14="http://schemas.microsoft.com/office/powerpoint/2010/main" val="2778069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073236C-A02D-4BFA-9E1A-CDF08FCD86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41" name="Freeform 6">
              <a:extLst>
                <a:ext uri="{FF2B5EF4-FFF2-40B4-BE49-F238E27FC236}">
                  <a16:creationId xmlns:a16="http://schemas.microsoft.com/office/drawing/2014/main" id="{02E6468C-C8F1-42A4-BD4B-F583DD8B8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42" name="Freeform 7">
              <a:extLst>
                <a:ext uri="{FF2B5EF4-FFF2-40B4-BE49-F238E27FC236}">
                  <a16:creationId xmlns:a16="http://schemas.microsoft.com/office/drawing/2014/main" id="{AC7ED523-3A16-482E-9B57-6372E7FC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43" name="Freeform 9">
              <a:extLst>
                <a:ext uri="{FF2B5EF4-FFF2-40B4-BE49-F238E27FC236}">
                  <a16:creationId xmlns:a16="http://schemas.microsoft.com/office/drawing/2014/main" id="{7C9ADE2C-151A-418A-9025-2221B2F7A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44" name="Freeform 10">
              <a:extLst>
                <a:ext uri="{FF2B5EF4-FFF2-40B4-BE49-F238E27FC236}">
                  <a16:creationId xmlns:a16="http://schemas.microsoft.com/office/drawing/2014/main" id="{30E8F8FE-798C-4D37-A5EA-C02A85695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45" name="Freeform 11">
              <a:extLst>
                <a:ext uri="{FF2B5EF4-FFF2-40B4-BE49-F238E27FC236}">
                  <a16:creationId xmlns:a16="http://schemas.microsoft.com/office/drawing/2014/main" id="{41DE1700-8335-4370-B72E-5B9C46ABC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46" name="Freeform 12">
              <a:extLst>
                <a:ext uri="{FF2B5EF4-FFF2-40B4-BE49-F238E27FC236}">
                  <a16:creationId xmlns:a16="http://schemas.microsoft.com/office/drawing/2014/main" id="{191975EB-0FFD-4AF6-9D69-08D925EE97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extBox 1">
            <a:extLst>
              <a:ext uri="{FF2B5EF4-FFF2-40B4-BE49-F238E27FC236}">
                <a16:creationId xmlns:a16="http://schemas.microsoft.com/office/drawing/2014/main" id="{8EA1A694-FBB1-40BF-867E-5BAC0208F447}"/>
              </a:ext>
            </a:extLst>
          </p:cNvPr>
          <p:cNvSpPr txBox="1"/>
          <p:nvPr/>
        </p:nvSpPr>
        <p:spPr>
          <a:xfrm>
            <a:off x="1690338" y="1380068"/>
            <a:ext cx="2880471" cy="2616199"/>
          </a:xfrm>
          <a:prstGeom prst="rect">
            <a:avLst/>
          </a:prstGeom>
        </p:spPr>
        <p:txBody>
          <a:bodyPr vert="horz" lIns="91440" tIns="45720" rIns="91440" bIns="45720" rtlCol="0" anchor="b">
            <a:normAutofit/>
          </a:bodyPr>
          <a:lstStyle/>
          <a:p>
            <a:pPr algn="r" defTabSz="457200">
              <a:lnSpc>
                <a:spcPct val="90000"/>
              </a:lnSpc>
              <a:spcBef>
                <a:spcPct val="0"/>
              </a:spcBef>
              <a:spcAft>
                <a:spcPts val="600"/>
              </a:spcAft>
            </a:pPr>
            <a:r>
              <a:rPr lang="en-US" sz="4200" dirty="0">
                <a:ln w="3175" cmpd="sng">
                  <a:noFill/>
                </a:ln>
                <a:latin typeface="+mj-lt"/>
                <a:ea typeface="+mj-ea"/>
                <a:cs typeface="+mj-cs"/>
              </a:rPr>
              <a:t>Paden &amp; Pryse &amp; Marshall &amp; Sutton</a:t>
            </a:r>
          </a:p>
        </p:txBody>
      </p:sp>
      <p:sp>
        <p:nvSpPr>
          <p:cNvPr id="48" name="Rounded Rectangle 6">
            <a:extLst>
              <a:ext uri="{FF2B5EF4-FFF2-40B4-BE49-F238E27FC236}">
                <a16:creationId xmlns:a16="http://schemas.microsoft.com/office/drawing/2014/main" id="{8B78B654-C9EA-47D7-85A9-70D2A0862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5931" y="648931"/>
            <a:ext cx="3815341"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aby in a stroller&#10;&#10;Description automatically generated with medium confidence">
            <a:extLst>
              <a:ext uri="{FF2B5EF4-FFF2-40B4-BE49-F238E27FC236}">
                <a16:creationId xmlns:a16="http://schemas.microsoft.com/office/drawing/2014/main" id="{854CBC32-4695-4D2B-9B68-43DD45893C35}"/>
              </a:ext>
            </a:extLst>
          </p:cNvPr>
          <p:cNvPicPr>
            <a:picLocks noChangeAspect="1"/>
          </p:cNvPicPr>
          <p:nvPr/>
        </p:nvPicPr>
        <p:blipFill rotWithShape="1">
          <a:blip r:embed="rId3"/>
          <a:srcRect t="2345" r="2" b="21345"/>
          <a:stretch/>
        </p:blipFill>
        <p:spPr>
          <a:xfrm>
            <a:off x="5052109" y="1011765"/>
            <a:ext cx="1618170" cy="2195287"/>
          </a:xfrm>
          <a:prstGeom prst="rect">
            <a:avLst/>
          </a:prstGeom>
        </p:spPr>
      </p:pic>
      <p:pic>
        <p:nvPicPr>
          <p:cNvPr id="10" name="Picture 9" descr="A child sitting on a couch with a dog&#10;&#10;Description automatically generated with medium confidence">
            <a:extLst>
              <a:ext uri="{FF2B5EF4-FFF2-40B4-BE49-F238E27FC236}">
                <a16:creationId xmlns:a16="http://schemas.microsoft.com/office/drawing/2014/main" id="{65D97A54-AAD4-49B0-A804-EF6507BC3438}"/>
              </a:ext>
            </a:extLst>
          </p:cNvPr>
          <p:cNvPicPr>
            <a:picLocks noChangeAspect="1"/>
          </p:cNvPicPr>
          <p:nvPr/>
        </p:nvPicPr>
        <p:blipFill rotWithShape="1">
          <a:blip r:embed="rId4"/>
          <a:srcRect t="5438" r="2" b="22661"/>
          <a:stretch/>
        </p:blipFill>
        <p:spPr>
          <a:xfrm>
            <a:off x="6793073" y="1011765"/>
            <a:ext cx="1618170" cy="2195287"/>
          </a:xfrm>
          <a:prstGeom prst="rect">
            <a:avLst/>
          </a:prstGeom>
        </p:spPr>
      </p:pic>
      <p:pic>
        <p:nvPicPr>
          <p:cNvPr id="7" name="Picture 6" descr="A person and a child sitting on a bench&#10;&#10;Description automatically generated with medium confidence">
            <a:extLst>
              <a:ext uri="{FF2B5EF4-FFF2-40B4-BE49-F238E27FC236}">
                <a16:creationId xmlns:a16="http://schemas.microsoft.com/office/drawing/2014/main" id="{D0E06FB0-CCCD-4AE2-B42C-C8A577E9DC66}"/>
              </a:ext>
            </a:extLst>
          </p:cNvPr>
          <p:cNvPicPr>
            <a:picLocks noChangeAspect="1"/>
          </p:cNvPicPr>
          <p:nvPr/>
        </p:nvPicPr>
        <p:blipFill rotWithShape="1">
          <a:blip r:embed="rId5"/>
          <a:srcRect r="2" b="28127"/>
          <a:stretch/>
        </p:blipFill>
        <p:spPr>
          <a:xfrm>
            <a:off x="5052109" y="3364052"/>
            <a:ext cx="1618170" cy="2194421"/>
          </a:xfrm>
          <a:prstGeom prst="rect">
            <a:avLst/>
          </a:prstGeom>
        </p:spPr>
      </p:pic>
      <p:pic>
        <p:nvPicPr>
          <p:cNvPr id="13" name="Picture 12" descr="A family sitting on a bench&#10;&#10;Description automatically generated">
            <a:extLst>
              <a:ext uri="{FF2B5EF4-FFF2-40B4-BE49-F238E27FC236}">
                <a16:creationId xmlns:a16="http://schemas.microsoft.com/office/drawing/2014/main" id="{A177D88A-8DB2-4312-BEF0-BE78E8735A50}"/>
              </a:ext>
            </a:extLst>
          </p:cNvPr>
          <p:cNvPicPr>
            <a:picLocks noChangeAspect="1"/>
          </p:cNvPicPr>
          <p:nvPr/>
        </p:nvPicPr>
        <p:blipFill rotWithShape="1">
          <a:blip r:embed="rId6"/>
          <a:srcRect l="15131" r="25881" b="6"/>
          <a:stretch/>
        </p:blipFill>
        <p:spPr>
          <a:xfrm>
            <a:off x="6793073" y="3364052"/>
            <a:ext cx="1618170" cy="2194421"/>
          </a:xfrm>
          <a:prstGeom prst="rect">
            <a:avLst/>
          </a:prstGeom>
        </p:spPr>
      </p:pic>
    </p:spTree>
    <p:extLst>
      <p:ext uri="{BB962C8B-B14F-4D97-AF65-F5344CB8AC3E}">
        <p14:creationId xmlns:p14="http://schemas.microsoft.com/office/powerpoint/2010/main" val="2155347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219200" y="152400"/>
            <a:ext cx="7600950" cy="6705600"/>
          </a:xfrm>
          <a:prstGeom prst="rect">
            <a:avLst/>
          </a:prstGeom>
        </p:spPr>
        <p:txBody>
          <a:bodyPr lIns="91440" tIns="45720" rIns="91440" bIns="45720" anchor="t">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NLC Northeast Top 10 STAR Event recognition:</a:t>
            </a:r>
          </a:p>
          <a:p>
            <a:r>
              <a:rPr lang="en-US" sz="2400" b="1" dirty="0"/>
              <a:t> </a:t>
            </a:r>
            <a:r>
              <a:rPr lang="en-US" sz="2600" b="1" dirty="0"/>
              <a:t>1</a:t>
            </a:r>
            <a:r>
              <a:rPr lang="en-US" sz="2600" b="1" baseline="30000" dirty="0"/>
              <a:t>st</a:t>
            </a:r>
            <a:r>
              <a:rPr lang="en-US" sz="2600" b="1" dirty="0"/>
              <a:t> place - Instructional Video Design Level 3-Shayla Hargreaves &amp; Serena </a:t>
            </a:r>
            <a:r>
              <a:rPr lang="en-US" sz="2600" b="1" dirty="0" err="1"/>
              <a:t>Phang</a:t>
            </a:r>
            <a:r>
              <a:rPr lang="en-US" sz="2600" b="1" dirty="0"/>
              <a:t> -  Tulsa Tech Fashion Design</a:t>
            </a:r>
          </a:p>
          <a:p>
            <a:r>
              <a:rPr lang="en-US" sz="2600" b="1" dirty="0"/>
              <a:t>1</a:t>
            </a:r>
            <a:r>
              <a:rPr lang="en-US" sz="2600" b="1" baseline="30000" dirty="0"/>
              <a:t>st</a:t>
            </a:r>
            <a:r>
              <a:rPr lang="en-US" sz="2600" b="1" dirty="0"/>
              <a:t> place – Sustainability Challenge Level 3 – Kathleen </a:t>
            </a:r>
            <a:r>
              <a:rPr lang="en-US" sz="2600" b="1" dirty="0" err="1"/>
              <a:t>Salamon</a:t>
            </a:r>
            <a:r>
              <a:rPr lang="en-US" sz="2600" b="1" dirty="0"/>
              <a:t> – Tulsa Tech Fashion Design</a:t>
            </a:r>
          </a:p>
          <a:p>
            <a:r>
              <a:rPr lang="en-US" sz="2600" b="1" dirty="0"/>
              <a:t>2</a:t>
            </a:r>
            <a:r>
              <a:rPr lang="en-US" sz="2600" b="1" baseline="30000" dirty="0"/>
              <a:t>nd</a:t>
            </a:r>
            <a:r>
              <a:rPr lang="en-US" sz="2600" b="1" dirty="0"/>
              <a:t> Place – Hospitality, Tourism &amp; Recreation Level 4– Elizabeth Miles – Indian Capital Technology Center</a:t>
            </a:r>
          </a:p>
          <a:p>
            <a:r>
              <a:rPr lang="en-US" sz="2600" b="1" dirty="0"/>
              <a:t>3</a:t>
            </a:r>
            <a:r>
              <a:rPr lang="en-US" sz="2600" b="1" baseline="30000" dirty="0"/>
              <a:t>rd</a:t>
            </a:r>
            <a:r>
              <a:rPr lang="en-US" sz="2600" b="1" dirty="0"/>
              <a:t> Place – Professional Presentation Level 2  – Addison Hummingbird – Warner High School </a:t>
            </a:r>
          </a:p>
          <a:p>
            <a:r>
              <a:rPr lang="en-US" sz="2600" b="1" dirty="0"/>
              <a:t>5</a:t>
            </a:r>
            <a:r>
              <a:rPr lang="en-US" sz="2600" b="1" baseline="30000" dirty="0"/>
              <a:t>th</a:t>
            </a:r>
            <a:r>
              <a:rPr lang="en-US" sz="2600" b="1" dirty="0"/>
              <a:t> Place – Parliamentary Procedure Level 2 – Okay High School</a:t>
            </a:r>
          </a:p>
          <a:p>
            <a:r>
              <a:rPr lang="en-US" sz="2600" b="1" dirty="0"/>
              <a:t>6</a:t>
            </a:r>
            <a:r>
              <a:rPr lang="en-US" sz="2600" b="1" baseline="30000" dirty="0"/>
              <a:t>th</a:t>
            </a:r>
            <a:r>
              <a:rPr lang="en-US" sz="2600" b="1" dirty="0"/>
              <a:t> Place – Promote and Publicize Level 3 – Allie Brackett, Madison Fountain, &amp; Lauren </a:t>
            </a:r>
            <a:r>
              <a:rPr lang="en-US" sz="2600" b="1" dirty="0" err="1"/>
              <a:t>Grogg</a:t>
            </a:r>
            <a:r>
              <a:rPr lang="en-US" sz="2600" b="1" dirty="0"/>
              <a:t> – Collinsville High School</a:t>
            </a:r>
          </a:p>
          <a:p>
            <a:r>
              <a:rPr lang="en-US" sz="2600" b="1" dirty="0"/>
              <a:t>6</a:t>
            </a:r>
            <a:r>
              <a:rPr lang="en-US" sz="2600" b="1" baseline="30000" dirty="0"/>
              <a:t>th</a:t>
            </a:r>
            <a:r>
              <a:rPr lang="en-US" sz="2600" b="1" dirty="0"/>
              <a:t> Place – Repurpose &amp; Redesign Level 2 – Larisa Mitchell – Wagoner High School</a:t>
            </a:r>
          </a:p>
          <a:p>
            <a:r>
              <a:rPr lang="en-US" sz="2600" b="1" dirty="0"/>
              <a:t>9</a:t>
            </a:r>
            <a:r>
              <a:rPr lang="en-US" sz="2600" b="1" baseline="30000" dirty="0"/>
              <a:t>th</a:t>
            </a:r>
            <a:r>
              <a:rPr lang="en-US" sz="2600" b="1" dirty="0"/>
              <a:t> Place – Parliamentary Procedure Level 3 – Okay High School </a:t>
            </a:r>
          </a:p>
          <a:p>
            <a:pPr marL="0" indent="0">
              <a:buNone/>
            </a:pPr>
            <a:endParaRPr lang="en-US" sz="9600" b="1" dirty="0"/>
          </a:p>
          <a:p>
            <a:pPr marL="0" indent="0">
              <a:buNone/>
            </a:pPr>
            <a:endParaRPr lang="en-US" sz="9600" b="1" dirty="0"/>
          </a:p>
          <a:p>
            <a:pPr marL="457200" lvl="1" indent="0">
              <a:buNone/>
            </a:pPr>
            <a:endParaRPr lang="de-DE" sz="7200" b="1" dirty="0">
              <a:latin typeface="+mj-lt"/>
            </a:endParaRPr>
          </a:p>
          <a:p>
            <a:pPr marL="457200" lvl="1" indent="0">
              <a:buNone/>
            </a:pPr>
            <a:endParaRPr lang="de-DE" sz="6400" b="1" dirty="0">
              <a:latin typeface="+mj-lt"/>
            </a:endParaRPr>
          </a:p>
          <a:p>
            <a:pPr marL="457200" lvl="1" indent="0">
              <a:buNone/>
            </a:pPr>
            <a:endParaRPr lang="de-DE" sz="6400" b="1" dirty="0">
              <a:latin typeface="+mj-lt"/>
            </a:endParaRPr>
          </a:p>
          <a:p>
            <a:pPr marL="457200" lvl="1" indent="0">
              <a:buNone/>
            </a:pPr>
            <a:endParaRPr lang="de-DE" sz="6400" b="1" dirty="0">
              <a:latin typeface="+mj-lt"/>
            </a:endParaRPr>
          </a:p>
          <a:p>
            <a:pPr marL="457200" lvl="1" indent="0">
              <a:buNone/>
            </a:pPr>
            <a:endParaRPr lang="de-DE" sz="6400" b="1" dirty="0">
              <a:latin typeface="+mj-lt"/>
            </a:endParaRPr>
          </a:p>
          <a:p>
            <a:endParaRPr lang="en-US" sz="6400" dirty="0"/>
          </a:p>
          <a:p>
            <a:pPr marL="457200" lvl="1" indent="0">
              <a:buNone/>
            </a:pPr>
            <a:endParaRPr lang="en-US" sz="6400" dirty="0">
              <a:cs typeface="Calibri"/>
            </a:endParaRPr>
          </a:p>
          <a:p>
            <a:pPr marL="457200" lvl="1" indent="0">
              <a:buNone/>
            </a:pPr>
            <a:endParaRPr lang="en-US" sz="6400" b="1" dirty="0">
              <a:cs typeface="Calibri"/>
            </a:endParaRPr>
          </a:p>
          <a:p>
            <a:endParaRPr lang="en-US" dirty="0">
              <a:cs typeface="Calibri"/>
            </a:endParaRPr>
          </a:p>
          <a:p>
            <a:pPr lvl="1"/>
            <a:endParaRPr lang="en-US" sz="2600" dirty="0">
              <a:cs typeface="Calibri"/>
            </a:endParaRPr>
          </a:p>
        </p:txBody>
      </p:sp>
    </p:spTree>
    <p:extLst>
      <p:ext uri="{BB962C8B-B14F-4D97-AF65-F5344CB8AC3E}">
        <p14:creationId xmlns:p14="http://schemas.microsoft.com/office/powerpoint/2010/main" val="1145213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171700" y="23963"/>
            <a:ext cx="5638800" cy="100965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u="sng" dirty="0"/>
              <a:t>Awards &amp; Recognition</a:t>
            </a:r>
          </a:p>
        </p:txBody>
      </p:sp>
      <p:pic>
        <p:nvPicPr>
          <p:cNvPr id="8" name="Picture 7"/>
          <p:cNvPicPr>
            <a:picLocks noChangeAspect="1"/>
          </p:cNvPicPr>
          <p:nvPr/>
        </p:nvPicPr>
        <p:blipFill>
          <a:blip r:embed="rId2"/>
          <a:stretch>
            <a:fillRect/>
          </a:stretch>
        </p:blipFill>
        <p:spPr>
          <a:xfrm>
            <a:off x="4038600" y="4038600"/>
            <a:ext cx="1905000" cy="2400300"/>
          </a:xfrm>
          <a:prstGeom prst="rect">
            <a:avLst/>
          </a:prstGeom>
        </p:spPr>
      </p:pic>
      <p:sp>
        <p:nvSpPr>
          <p:cNvPr id="2" name="TextBox 1"/>
          <p:cNvSpPr txBox="1"/>
          <p:nvPr/>
        </p:nvSpPr>
        <p:spPr>
          <a:xfrm>
            <a:off x="1143000" y="827157"/>
            <a:ext cx="7696200" cy="1077218"/>
          </a:xfrm>
          <a:prstGeom prst="rect">
            <a:avLst/>
          </a:prstGeom>
          <a:noFill/>
        </p:spPr>
        <p:txBody>
          <a:bodyPr wrap="square" rtlCol="0">
            <a:spAutoFit/>
          </a:bodyPr>
          <a:lstStyle/>
          <a:p>
            <a:pPr algn="ctr">
              <a:buFont typeface="Arial"/>
              <a:buNone/>
            </a:pPr>
            <a:r>
              <a:rPr lang="en-US" sz="3200" b="1" dirty="0"/>
              <a:t>Chapter of Excellence Awards for Northeast Region</a:t>
            </a:r>
          </a:p>
        </p:txBody>
      </p:sp>
      <p:sp>
        <p:nvSpPr>
          <p:cNvPr id="4" name="TextBox 3"/>
          <p:cNvSpPr txBox="1"/>
          <p:nvPr/>
        </p:nvSpPr>
        <p:spPr>
          <a:xfrm>
            <a:off x="1657350" y="1753461"/>
            <a:ext cx="1219200" cy="461665"/>
          </a:xfrm>
          <a:prstGeom prst="rect">
            <a:avLst/>
          </a:prstGeom>
          <a:noFill/>
        </p:spPr>
        <p:txBody>
          <a:bodyPr wrap="square" rtlCol="0">
            <a:spAutoFit/>
          </a:bodyPr>
          <a:lstStyle/>
          <a:p>
            <a:r>
              <a:rPr lang="en-US" sz="2400" b="1" dirty="0"/>
              <a:t>GOLD</a:t>
            </a:r>
          </a:p>
        </p:txBody>
      </p:sp>
      <p:sp>
        <p:nvSpPr>
          <p:cNvPr id="5" name="TextBox 4"/>
          <p:cNvSpPr txBox="1"/>
          <p:nvPr/>
        </p:nvSpPr>
        <p:spPr>
          <a:xfrm>
            <a:off x="990600" y="2215126"/>
            <a:ext cx="2362200" cy="1477328"/>
          </a:xfrm>
          <a:prstGeom prst="rect">
            <a:avLst/>
          </a:prstGeom>
          <a:noFill/>
        </p:spPr>
        <p:txBody>
          <a:bodyPr wrap="square" rtlCol="0">
            <a:spAutoFit/>
          </a:bodyPr>
          <a:lstStyle/>
          <a:p>
            <a:r>
              <a:rPr lang="en-US" dirty="0"/>
              <a:t> </a:t>
            </a:r>
          </a:p>
          <a:p>
            <a:r>
              <a:rPr lang="en-US" dirty="0"/>
              <a:t>Oklahoma Union HS</a:t>
            </a:r>
          </a:p>
          <a:p>
            <a:r>
              <a:rPr lang="en-US" dirty="0"/>
              <a:t>Sallisaw HS</a:t>
            </a:r>
          </a:p>
          <a:p>
            <a:r>
              <a:rPr lang="en-US" dirty="0"/>
              <a:t>Tulsa Tech-Fashion</a:t>
            </a:r>
          </a:p>
          <a:p>
            <a:r>
              <a:rPr lang="en-US" dirty="0"/>
              <a:t>Westville HS </a:t>
            </a:r>
          </a:p>
        </p:txBody>
      </p:sp>
      <p:sp>
        <p:nvSpPr>
          <p:cNvPr id="6" name="TextBox 5"/>
          <p:cNvSpPr txBox="1"/>
          <p:nvPr/>
        </p:nvSpPr>
        <p:spPr>
          <a:xfrm>
            <a:off x="3638550" y="1994668"/>
            <a:ext cx="1295400" cy="461665"/>
          </a:xfrm>
          <a:prstGeom prst="rect">
            <a:avLst/>
          </a:prstGeom>
          <a:noFill/>
        </p:spPr>
        <p:txBody>
          <a:bodyPr wrap="square" rtlCol="0">
            <a:spAutoFit/>
          </a:bodyPr>
          <a:lstStyle/>
          <a:p>
            <a:r>
              <a:rPr lang="en-US" sz="2400" b="1" dirty="0"/>
              <a:t>SILVER</a:t>
            </a:r>
          </a:p>
        </p:txBody>
      </p:sp>
      <p:sp>
        <p:nvSpPr>
          <p:cNvPr id="11" name="TextBox 10"/>
          <p:cNvSpPr txBox="1"/>
          <p:nvPr/>
        </p:nvSpPr>
        <p:spPr>
          <a:xfrm>
            <a:off x="6477000" y="1899074"/>
            <a:ext cx="2057400" cy="461665"/>
          </a:xfrm>
          <a:prstGeom prst="rect">
            <a:avLst/>
          </a:prstGeom>
          <a:noFill/>
        </p:spPr>
        <p:txBody>
          <a:bodyPr wrap="square" rtlCol="0">
            <a:spAutoFit/>
          </a:bodyPr>
          <a:lstStyle/>
          <a:p>
            <a:r>
              <a:rPr lang="en-US" sz="2400" b="1" dirty="0"/>
              <a:t>BRONZE</a:t>
            </a:r>
          </a:p>
        </p:txBody>
      </p:sp>
      <p:sp>
        <p:nvSpPr>
          <p:cNvPr id="3" name="TextBox 2">
            <a:extLst>
              <a:ext uri="{FF2B5EF4-FFF2-40B4-BE49-F238E27FC236}">
                <a16:creationId xmlns:a16="http://schemas.microsoft.com/office/drawing/2014/main" id="{6B13AD61-B751-4F89-9B8D-8177F5268C16}"/>
              </a:ext>
            </a:extLst>
          </p:cNvPr>
          <p:cNvSpPr txBox="1"/>
          <p:nvPr/>
        </p:nvSpPr>
        <p:spPr>
          <a:xfrm>
            <a:off x="3733800" y="2743200"/>
            <a:ext cx="981359" cy="369332"/>
          </a:xfrm>
          <a:prstGeom prst="rect">
            <a:avLst/>
          </a:prstGeom>
          <a:noFill/>
        </p:spPr>
        <p:txBody>
          <a:bodyPr wrap="none" rtlCol="0">
            <a:spAutoFit/>
          </a:bodyPr>
          <a:lstStyle/>
          <a:p>
            <a:r>
              <a:rPr lang="en-US" dirty="0"/>
              <a:t>Gore HS</a:t>
            </a:r>
          </a:p>
        </p:txBody>
      </p:sp>
      <p:sp>
        <p:nvSpPr>
          <p:cNvPr id="9" name="TextBox 8">
            <a:extLst>
              <a:ext uri="{FF2B5EF4-FFF2-40B4-BE49-F238E27FC236}">
                <a16:creationId xmlns:a16="http://schemas.microsoft.com/office/drawing/2014/main" id="{969BEA6A-5B03-4344-9C0D-8AB231162058}"/>
              </a:ext>
            </a:extLst>
          </p:cNvPr>
          <p:cNvSpPr txBox="1"/>
          <p:nvPr/>
        </p:nvSpPr>
        <p:spPr>
          <a:xfrm>
            <a:off x="6553200" y="2743200"/>
            <a:ext cx="1356462" cy="646331"/>
          </a:xfrm>
          <a:prstGeom prst="rect">
            <a:avLst/>
          </a:prstGeom>
          <a:noFill/>
        </p:spPr>
        <p:txBody>
          <a:bodyPr wrap="none" rtlCol="0">
            <a:spAutoFit/>
          </a:bodyPr>
          <a:lstStyle/>
          <a:p>
            <a:r>
              <a:rPr lang="en-US" dirty="0" err="1"/>
              <a:t>Inola</a:t>
            </a:r>
            <a:r>
              <a:rPr lang="en-US" dirty="0"/>
              <a:t> HS</a:t>
            </a:r>
          </a:p>
          <a:p>
            <a:r>
              <a:rPr lang="en-US" dirty="0"/>
              <a:t>Skiatook HS</a:t>
            </a:r>
          </a:p>
        </p:txBody>
      </p:sp>
    </p:spTree>
    <p:extLst>
      <p:ext uri="{BB962C8B-B14F-4D97-AF65-F5344CB8AC3E}">
        <p14:creationId xmlns:p14="http://schemas.microsoft.com/office/powerpoint/2010/main" val="353087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4" grpId="0"/>
      <p:bldP spid="5" grpId="0"/>
      <p:bldP spid="6"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389" y="5458700"/>
            <a:ext cx="5197611" cy="1232531"/>
          </a:xfrm>
          <a:prstGeom prst="rect">
            <a:avLst/>
          </a:prstGeom>
        </p:spPr>
      </p:pic>
      <p:sp>
        <p:nvSpPr>
          <p:cNvPr id="4" name="TextBox 3"/>
          <p:cNvSpPr txBox="1"/>
          <p:nvPr/>
        </p:nvSpPr>
        <p:spPr>
          <a:xfrm>
            <a:off x="1143000" y="701832"/>
            <a:ext cx="7848599" cy="800219"/>
          </a:xfrm>
          <a:prstGeom prst="rect">
            <a:avLst/>
          </a:prstGeom>
          <a:noFill/>
        </p:spPr>
        <p:txBody>
          <a:bodyPr wrap="square" rtlCol="0">
            <a:spAutoFit/>
          </a:bodyPr>
          <a:lstStyle/>
          <a:p>
            <a:pPr algn="ctr"/>
            <a:r>
              <a:rPr lang="en-US" sz="2800" b="1" dirty="0"/>
              <a:t>NATIONAL FCCLA HEADQUARTERS ADDRESS:</a:t>
            </a:r>
          </a:p>
          <a:p>
            <a:endParaRPr lang="en-US" dirty="0"/>
          </a:p>
        </p:txBody>
      </p:sp>
      <p:sp>
        <p:nvSpPr>
          <p:cNvPr id="8" name="TextBox 7"/>
          <p:cNvSpPr txBox="1"/>
          <p:nvPr/>
        </p:nvSpPr>
        <p:spPr>
          <a:xfrm>
            <a:off x="2422389" y="2895600"/>
            <a:ext cx="4664211" cy="2092881"/>
          </a:xfrm>
          <a:prstGeom prst="rect">
            <a:avLst/>
          </a:prstGeom>
          <a:noFill/>
        </p:spPr>
        <p:txBody>
          <a:bodyPr wrap="square" rtlCol="0">
            <a:spAutoFit/>
          </a:bodyPr>
          <a:lstStyle/>
          <a:p>
            <a:r>
              <a:rPr lang="en-US" sz="2800" b="1" dirty="0"/>
              <a:t>National FCCLA</a:t>
            </a:r>
          </a:p>
          <a:p>
            <a:r>
              <a:rPr lang="en-US" sz="2800" b="1" dirty="0"/>
              <a:t>13241 Woodland Park Road, Suite 100</a:t>
            </a:r>
          </a:p>
          <a:p>
            <a:r>
              <a:rPr lang="en-US" sz="2800" b="1" dirty="0"/>
              <a:t>Herndon, VA 20171</a:t>
            </a:r>
          </a:p>
          <a:p>
            <a:endParaRPr lang="en-US" dirty="0"/>
          </a:p>
        </p:txBody>
      </p:sp>
    </p:spTree>
    <p:extLst>
      <p:ext uri="{BB962C8B-B14F-4D97-AF65-F5344CB8AC3E}">
        <p14:creationId xmlns:p14="http://schemas.microsoft.com/office/powerpoint/2010/main" val="4086841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ADA8EC3-01C5-453C-91A6-D01B9E15BF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9A1D7546-68ED-4F66-AA8D-D04BEAD39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FCFE8A66-699D-4E05-B8FC-C31AE461D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A124234B-D5D1-45F9-9B32-264F699BC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7A0B0249-AEB7-44A1-BEC3-A0C07E9E3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251D4BF9-284D-4B99-922C-BAB91FB2D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733E9BD1-CC4F-4B4B-A413-92D6B1F0B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7" name="Rectangle 16">
            <a:extLst>
              <a:ext uri="{FF2B5EF4-FFF2-40B4-BE49-F238E27FC236}">
                <a16:creationId xmlns:a16="http://schemas.microsoft.com/office/drawing/2014/main" id="{2453EB82-AA0B-4AB7-BE68-038A303574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0BB39E7-1FF9-4E88-9C2F-2546DCED7DB5}"/>
              </a:ext>
            </a:extLst>
          </p:cNvPr>
          <p:cNvPicPr>
            <a:picLocks noChangeAspect="1"/>
          </p:cNvPicPr>
          <p:nvPr/>
        </p:nvPicPr>
        <p:blipFill rotWithShape="1">
          <a:blip r:embed="rId4"/>
          <a:srcRect b="28861"/>
          <a:stretch/>
        </p:blipFill>
        <p:spPr>
          <a:xfrm>
            <a:off x="482600" y="643467"/>
            <a:ext cx="8178799" cy="5571066"/>
          </a:xfrm>
          <a:prstGeom prst="rect">
            <a:avLst/>
          </a:prstGeom>
        </p:spPr>
      </p:pic>
      <p:sp>
        <p:nvSpPr>
          <p:cNvPr id="19" name="Rectangle 18">
            <a:extLst>
              <a:ext uri="{FF2B5EF4-FFF2-40B4-BE49-F238E27FC236}">
                <a16:creationId xmlns:a16="http://schemas.microsoft.com/office/drawing/2014/main" id="{F0F42738-AE74-4433-8657-EDE5C5C61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771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ADA8EC3-01C5-453C-91A6-D01B9E15BF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9A1D7546-68ED-4F66-AA8D-D04BEAD39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FCFE8A66-699D-4E05-B8FC-C31AE461D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A124234B-D5D1-45F9-9B32-264F699BC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7A0B0249-AEB7-44A1-BEC3-A0C07E9E3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251D4BF9-284D-4B99-922C-BAB91FB2D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733E9BD1-CC4F-4B4B-A413-92D6B1F0B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6" name="Rectangle 15">
            <a:extLst>
              <a:ext uri="{FF2B5EF4-FFF2-40B4-BE49-F238E27FC236}">
                <a16:creationId xmlns:a16="http://schemas.microsoft.com/office/drawing/2014/main" id="{87804ED3-B6DB-4168-B26E-F3CF20A77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656683-9A36-48F7-825C-F7E8994CF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5400">
            <a:solidFill>
              <a:srgbClr val="D7A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A3964D2C-0120-4EA1-9FD5-F3D166C44107}"/>
              </a:ext>
            </a:extLst>
          </p:cNvPr>
          <p:cNvPicPr>
            <a:picLocks noChangeAspect="1"/>
          </p:cNvPicPr>
          <p:nvPr/>
        </p:nvPicPr>
        <p:blipFill rotWithShape="1">
          <a:blip r:embed="rId3"/>
          <a:srcRect t="13655" b="15019"/>
          <a:stretch/>
        </p:blipFill>
        <p:spPr>
          <a:xfrm>
            <a:off x="482600" y="643467"/>
            <a:ext cx="8178799" cy="5571066"/>
          </a:xfrm>
          <a:prstGeom prst="rect">
            <a:avLst/>
          </a:prstGeom>
        </p:spPr>
      </p:pic>
    </p:spTree>
    <p:extLst>
      <p:ext uri="{BB962C8B-B14F-4D97-AF65-F5344CB8AC3E}">
        <p14:creationId xmlns:p14="http://schemas.microsoft.com/office/powerpoint/2010/main" val="2078893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ADA8EC3-01C5-453C-91A6-D01B9E15BF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9A1D7546-68ED-4F66-AA8D-D04BEAD39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FCFE8A66-699D-4E05-B8FC-C31AE461D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A124234B-D5D1-45F9-9B32-264F699BC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7A0B0249-AEB7-44A1-BEC3-A0C07E9E3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251D4BF9-284D-4B99-922C-BAB91FB2D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733E9BD1-CC4F-4B4B-A413-92D6B1F0B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8" name="Rectangle 17">
            <a:extLst>
              <a:ext uri="{FF2B5EF4-FFF2-40B4-BE49-F238E27FC236}">
                <a16:creationId xmlns:a16="http://schemas.microsoft.com/office/drawing/2014/main" id="{2453EB82-AA0B-4AB7-BE68-038A303574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05E9B6-64FF-4E0A-9461-6307C1372AAC}"/>
              </a:ext>
            </a:extLst>
          </p:cNvPr>
          <p:cNvPicPr>
            <a:picLocks noChangeAspect="1"/>
          </p:cNvPicPr>
          <p:nvPr/>
        </p:nvPicPr>
        <p:blipFill rotWithShape="1">
          <a:blip r:embed="rId3"/>
          <a:srcRect t="6563" b="22667"/>
          <a:stretch/>
        </p:blipFill>
        <p:spPr>
          <a:xfrm>
            <a:off x="482600" y="643467"/>
            <a:ext cx="8178799" cy="5571066"/>
          </a:xfrm>
          <a:prstGeom prst="rect">
            <a:avLst/>
          </a:prstGeom>
        </p:spPr>
      </p:pic>
      <p:sp>
        <p:nvSpPr>
          <p:cNvPr id="20" name="Rectangle 19">
            <a:extLst>
              <a:ext uri="{FF2B5EF4-FFF2-40B4-BE49-F238E27FC236}">
                <a16:creationId xmlns:a16="http://schemas.microsoft.com/office/drawing/2014/main" id="{F0F42738-AE74-4433-8657-EDE5C5C61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782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524000"/>
            <a:ext cx="7704667" cy="3332816"/>
          </a:xfrm>
        </p:spPr>
        <p:txBody>
          <a:bodyPr>
            <a:noAutofit/>
          </a:bodyPr>
          <a:lstStyle/>
          <a:p>
            <a:pPr marL="0" indent="0" algn="ctr">
              <a:buNone/>
            </a:pPr>
            <a:r>
              <a:rPr lang="en-US" sz="6000" b="1" dirty="0"/>
              <a:t>PLEASE MOVE INTO YOUR DISTRICT SECTIONS FOR DISTRICT PLANNING</a:t>
            </a:r>
          </a:p>
        </p:txBody>
      </p:sp>
    </p:spTree>
    <p:extLst>
      <p:ext uri="{BB962C8B-B14F-4D97-AF65-F5344CB8AC3E}">
        <p14:creationId xmlns:p14="http://schemas.microsoft.com/office/powerpoint/2010/main" val="301676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9D1C44-1DC2-46A3-AF4D-6CF3F03E7A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11" name="Freeform 6">
              <a:extLst>
                <a:ext uri="{FF2B5EF4-FFF2-40B4-BE49-F238E27FC236}">
                  <a16:creationId xmlns:a16="http://schemas.microsoft.com/office/drawing/2014/main" id="{38441D71-9427-4E52-9D00-DA5DCD608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id="{99D64EDB-A847-4FFD-A1A0-F682EFB878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3" name="Freeform 9">
              <a:extLst>
                <a:ext uri="{FF2B5EF4-FFF2-40B4-BE49-F238E27FC236}">
                  <a16:creationId xmlns:a16="http://schemas.microsoft.com/office/drawing/2014/main" id="{E1462D21-CAC4-4C52-95C9-E5C0DE3E9C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4" name="Freeform 10">
              <a:extLst>
                <a:ext uri="{FF2B5EF4-FFF2-40B4-BE49-F238E27FC236}">
                  <a16:creationId xmlns:a16="http://schemas.microsoft.com/office/drawing/2014/main" id="{9A48DF8F-07DF-48F2-944C-97808BBD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1">
              <a:extLst>
                <a:ext uri="{FF2B5EF4-FFF2-40B4-BE49-F238E27FC236}">
                  <a16:creationId xmlns:a16="http://schemas.microsoft.com/office/drawing/2014/main" id="{1DBC7527-D323-4A52-8055-50480E532B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2">
              <a:extLst>
                <a:ext uri="{FF2B5EF4-FFF2-40B4-BE49-F238E27FC236}">
                  <a16:creationId xmlns:a16="http://schemas.microsoft.com/office/drawing/2014/main" id="{7FDC9880-BEB7-4458-9A76-FD74CA58DA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8" name="Rectangle 17">
            <a:extLst>
              <a:ext uri="{FF2B5EF4-FFF2-40B4-BE49-F238E27FC236}">
                <a16:creationId xmlns:a16="http://schemas.microsoft.com/office/drawing/2014/main" id="{84036FF9-87DD-4353-B2F0-489C22FD6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1306" y="648930"/>
            <a:ext cx="2595961" cy="3347337"/>
          </a:xfrm>
        </p:spPr>
        <p:txBody>
          <a:bodyPr vert="horz" lIns="91440" tIns="45720" rIns="91440" bIns="45720" rtlCol="0" anchor="b">
            <a:normAutofit/>
          </a:bodyPr>
          <a:lstStyle/>
          <a:p>
            <a:pPr algn="r">
              <a:lnSpc>
                <a:spcPct val="90000"/>
              </a:lnSpc>
            </a:pPr>
            <a:r>
              <a:rPr lang="en-US" sz="2000"/>
              <a:t>Below is the QR Code you will use for your verification forms for this year.  This will take you to a digital form to complete.  You will need to answer every question.  Then it will be emailed to you so you can print it.</a:t>
            </a:r>
          </a:p>
        </p:txBody>
      </p:sp>
      <p:grpSp>
        <p:nvGrpSpPr>
          <p:cNvPr id="20" name="Group 19">
            <a:extLst>
              <a:ext uri="{FF2B5EF4-FFF2-40B4-BE49-F238E27FC236}">
                <a16:creationId xmlns:a16="http://schemas.microsoft.com/office/drawing/2014/main" id="{E04E07E5-1F56-421C-8C94-997C1C4687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036" y="-4763"/>
            <a:ext cx="3761187" cy="6862763"/>
            <a:chOff x="2928938" y="-4763"/>
            <a:chExt cx="5014912" cy="6862763"/>
          </a:xfrm>
        </p:grpSpPr>
        <p:sp>
          <p:nvSpPr>
            <p:cNvPr id="21" name="Freeform 6">
              <a:extLst>
                <a:ext uri="{FF2B5EF4-FFF2-40B4-BE49-F238E27FC236}">
                  <a16:creationId xmlns:a16="http://schemas.microsoft.com/office/drawing/2014/main" id="{2DFE285C-9557-40E8-A605-6B1D892AB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2" name="Freeform 7">
              <a:extLst>
                <a:ext uri="{FF2B5EF4-FFF2-40B4-BE49-F238E27FC236}">
                  <a16:creationId xmlns:a16="http://schemas.microsoft.com/office/drawing/2014/main" id="{631B8C5C-DAD6-40EA-A047-258B2864F2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3" name="Freeform 25">
              <a:extLst>
                <a:ext uri="{FF2B5EF4-FFF2-40B4-BE49-F238E27FC236}">
                  <a16:creationId xmlns:a16="http://schemas.microsoft.com/office/drawing/2014/main" id="{B3B8CF04-FBFF-4E4B-AFF7-F08823A53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4" name="Freeform 26">
              <a:extLst>
                <a:ext uri="{FF2B5EF4-FFF2-40B4-BE49-F238E27FC236}">
                  <a16:creationId xmlns:a16="http://schemas.microsoft.com/office/drawing/2014/main" id="{94FA41BA-3E89-4178-9DC5-7964323B1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5" name="Freeform 27">
              <a:extLst>
                <a:ext uri="{FF2B5EF4-FFF2-40B4-BE49-F238E27FC236}">
                  <a16:creationId xmlns:a16="http://schemas.microsoft.com/office/drawing/2014/main" id="{AE921036-12D7-4BCA-87D0-9B7E8B347D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6" name="Freeform 28">
              <a:extLst>
                <a:ext uri="{FF2B5EF4-FFF2-40B4-BE49-F238E27FC236}">
                  <a16:creationId xmlns:a16="http://schemas.microsoft.com/office/drawing/2014/main" id="{90552932-5D46-4AEB-BFEF-98EDCAAF4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8" name="Rounded Rectangle 16">
            <a:extLst>
              <a:ext uri="{FF2B5EF4-FFF2-40B4-BE49-F238E27FC236}">
                <a16:creationId xmlns:a16="http://schemas.microsoft.com/office/drawing/2014/main" id="{1879D665-78DD-41CB-B632-09A8CCAA9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19" y="648931"/>
            <a:ext cx="5140825"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r code&#10;&#10;Description automatically generated">
            <a:extLst>
              <a:ext uri="{FF2B5EF4-FFF2-40B4-BE49-F238E27FC236}">
                <a16:creationId xmlns:a16="http://schemas.microsoft.com/office/drawing/2014/main" id="{5374DE25-E416-4920-8E0C-58E68373121A}"/>
              </a:ext>
            </a:extLst>
          </p:cNvPr>
          <p:cNvPicPr>
            <a:picLocks noChangeAspect="1"/>
          </p:cNvPicPr>
          <p:nvPr/>
        </p:nvPicPr>
        <p:blipFill>
          <a:blip r:embed="rId3"/>
          <a:stretch>
            <a:fillRect/>
          </a:stretch>
        </p:blipFill>
        <p:spPr>
          <a:xfrm>
            <a:off x="785850" y="1011765"/>
            <a:ext cx="4546708" cy="4546708"/>
          </a:xfrm>
          <a:prstGeom prst="rect">
            <a:avLst/>
          </a:prstGeom>
        </p:spPr>
      </p:pic>
    </p:spTree>
    <p:extLst>
      <p:ext uri="{BB962C8B-B14F-4D97-AF65-F5344CB8AC3E}">
        <p14:creationId xmlns:p14="http://schemas.microsoft.com/office/powerpoint/2010/main" val="2065644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35" name="Group 1034">
            <a:extLst>
              <a:ext uri="{FF2B5EF4-FFF2-40B4-BE49-F238E27FC236}">
                <a16:creationId xmlns:a16="http://schemas.microsoft.com/office/drawing/2014/main" id="{2270718A-BCFA-4B4D-B19D-0EF1FD0B74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1036" name="Freeform 6">
              <a:extLst>
                <a:ext uri="{FF2B5EF4-FFF2-40B4-BE49-F238E27FC236}">
                  <a16:creationId xmlns:a16="http://schemas.microsoft.com/office/drawing/2014/main" id="{1F8999D0-8080-4659-B022-BF5D2CE08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037" name="Freeform 7">
              <a:extLst>
                <a:ext uri="{FF2B5EF4-FFF2-40B4-BE49-F238E27FC236}">
                  <a16:creationId xmlns:a16="http://schemas.microsoft.com/office/drawing/2014/main" id="{10876B16-4E4F-4196-9958-E4D3F6ED54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038" name="Freeform 9">
              <a:extLst>
                <a:ext uri="{FF2B5EF4-FFF2-40B4-BE49-F238E27FC236}">
                  <a16:creationId xmlns:a16="http://schemas.microsoft.com/office/drawing/2014/main" id="{1E969727-7696-4445-B32E-1CCDE7978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039" name="Freeform 10">
              <a:extLst>
                <a:ext uri="{FF2B5EF4-FFF2-40B4-BE49-F238E27FC236}">
                  <a16:creationId xmlns:a16="http://schemas.microsoft.com/office/drawing/2014/main" id="{D7DCE26F-0A13-414D-BD20-740BBC2DF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040" name="Freeform 11">
              <a:extLst>
                <a:ext uri="{FF2B5EF4-FFF2-40B4-BE49-F238E27FC236}">
                  <a16:creationId xmlns:a16="http://schemas.microsoft.com/office/drawing/2014/main" id="{38D74306-ADE6-4CB6-BD6C-E1644ADC88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041" name="Freeform 12">
              <a:extLst>
                <a:ext uri="{FF2B5EF4-FFF2-40B4-BE49-F238E27FC236}">
                  <a16:creationId xmlns:a16="http://schemas.microsoft.com/office/drawing/2014/main" id="{D70C63EB-BFBE-4C16-BE0B-AC0BCC594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043" name="Rectangle 1042">
            <a:extLst>
              <a:ext uri="{FF2B5EF4-FFF2-40B4-BE49-F238E27FC236}">
                <a16:creationId xmlns:a16="http://schemas.microsoft.com/office/drawing/2014/main" id="{D93D1F3C-3622-49F0-BC83-F24C2F27F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5" name="Group 1044">
            <a:extLst>
              <a:ext uri="{FF2B5EF4-FFF2-40B4-BE49-F238E27FC236}">
                <a16:creationId xmlns:a16="http://schemas.microsoft.com/office/drawing/2014/main" id="{29BF812E-36B9-4AA6-82D6-E431956705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7213" y="-4763"/>
            <a:ext cx="3761187" cy="6862763"/>
            <a:chOff x="2928938" y="-4763"/>
            <a:chExt cx="5014912" cy="6862763"/>
          </a:xfrm>
        </p:grpSpPr>
        <p:sp>
          <p:nvSpPr>
            <p:cNvPr id="1046" name="Freeform 6">
              <a:extLst>
                <a:ext uri="{FF2B5EF4-FFF2-40B4-BE49-F238E27FC236}">
                  <a16:creationId xmlns:a16="http://schemas.microsoft.com/office/drawing/2014/main" id="{8FB96032-0E28-4CA9-AC0D-BA9C7C27A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047" name="Freeform 7">
              <a:extLst>
                <a:ext uri="{FF2B5EF4-FFF2-40B4-BE49-F238E27FC236}">
                  <a16:creationId xmlns:a16="http://schemas.microsoft.com/office/drawing/2014/main" id="{0A3237F3-56DB-473A-A9B1-7C336F629A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048" name="Freeform 12">
              <a:extLst>
                <a:ext uri="{FF2B5EF4-FFF2-40B4-BE49-F238E27FC236}">
                  <a16:creationId xmlns:a16="http://schemas.microsoft.com/office/drawing/2014/main" id="{ECDB149B-47ED-40AF-BCA7-D080CF017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049" name="Freeform 13">
              <a:extLst>
                <a:ext uri="{FF2B5EF4-FFF2-40B4-BE49-F238E27FC236}">
                  <a16:creationId xmlns:a16="http://schemas.microsoft.com/office/drawing/2014/main" id="{76180F9F-B755-458D-BB43-0FF131BB0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050" name="Freeform 14">
              <a:extLst>
                <a:ext uri="{FF2B5EF4-FFF2-40B4-BE49-F238E27FC236}">
                  <a16:creationId xmlns:a16="http://schemas.microsoft.com/office/drawing/2014/main" id="{3C3F0720-32B4-461E-BCB3-2D436F891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051" name="Freeform 15">
              <a:extLst>
                <a:ext uri="{FF2B5EF4-FFF2-40B4-BE49-F238E27FC236}">
                  <a16:creationId xmlns:a16="http://schemas.microsoft.com/office/drawing/2014/main" id="{F229E531-B0FA-4DCB-92C6-0D310A0EF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1053" name="Freeform 44">
            <a:extLst>
              <a:ext uri="{FF2B5EF4-FFF2-40B4-BE49-F238E27FC236}">
                <a16:creationId xmlns:a16="http://schemas.microsoft.com/office/drawing/2014/main" id="{97EB4670-23FD-4498-8EEC-BEB5E05AF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5835"/>
            <a:ext cx="4971888" cy="6881482"/>
          </a:xfrm>
          <a:custGeom>
            <a:avLst/>
            <a:gdLst>
              <a:gd name="connsiteX0" fmla="*/ 0 w 6629183"/>
              <a:gd name="connsiteY0" fmla="*/ 0 h 6881482"/>
              <a:gd name="connsiteX1" fmla="*/ 4715716 w 6629183"/>
              <a:gd name="connsiteY1" fmla="*/ 7368 h 6881482"/>
              <a:gd name="connsiteX2" fmla="*/ 4072249 w 6629183"/>
              <a:gd name="connsiteY2" fmla="*/ 2572768 h 6881482"/>
              <a:gd name="connsiteX3" fmla="*/ 6629183 w 6629183"/>
              <a:gd name="connsiteY3" fmla="*/ 6873835 h 6881482"/>
              <a:gd name="connsiteX4" fmla="*/ 0 w 6629183"/>
              <a:gd name="connsiteY4" fmla="*/ 6881482 h 6881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9183" h="6881482">
                <a:moveTo>
                  <a:pt x="0" y="0"/>
                </a:moveTo>
                <a:lnTo>
                  <a:pt x="4715716" y="7368"/>
                </a:lnTo>
                <a:lnTo>
                  <a:pt x="4072249" y="2572768"/>
                </a:lnTo>
                <a:lnTo>
                  <a:pt x="6629183" y="6873835"/>
                </a:lnTo>
                <a:lnTo>
                  <a:pt x="0" y="6881482"/>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397607F5-75E2-45C3-AB9C-F6B8429CCC42}"/>
              </a:ext>
            </a:extLst>
          </p:cNvPr>
          <p:cNvSpPr txBox="1"/>
          <p:nvPr/>
        </p:nvSpPr>
        <p:spPr>
          <a:xfrm>
            <a:off x="514349" y="2778125"/>
            <a:ext cx="2391880" cy="2164510"/>
          </a:xfrm>
          <a:prstGeom prst="rect">
            <a:avLst/>
          </a:prstGeom>
          <a:effectLst/>
        </p:spPr>
        <p:txBody>
          <a:bodyPr vert="horz" lIns="91440" tIns="45720" rIns="91440" bIns="45720" rtlCol="0" anchor="b">
            <a:normAutofit/>
          </a:bodyPr>
          <a:lstStyle/>
          <a:p>
            <a:pPr defTabSz="457200">
              <a:lnSpc>
                <a:spcPct val="90000"/>
              </a:lnSpc>
              <a:spcBef>
                <a:spcPct val="0"/>
              </a:spcBef>
              <a:spcAft>
                <a:spcPts val="600"/>
              </a:spcAft>
            </a:pPr>
            <a:r>
              <a:rPr lang="en-US" sz="3500">
                <a:ln w="3175" cmpd="sng">
                  <a:noFill/>
                </a:ln>
                <a:solidFill>
                  <a:schemeClr val="bg1"/>
                </a:solidFill>
                <a:latin typeface="+mj-lt"/>
                <a:ea typeface="+mj-ea"/>
                <a:cs typeface="+mj-cs"/>
              </a:rPr>
              <a:t>Jamie &amp; Chris &amp; Paxton &amp; Cooper</a:t>
            </a:r>
          </a:p>
        </p:txBody>
      </p:sp>
      <p:pic>
        <p:nvPicPr>
          <p:cNvPr id="1030" name="Picture 6" descr="No photo description available.">
            <a:extLst>
              <a:ext uri="{FF2B5EF4-FFF2-40B4-BE49-F238E27FC236}">
                <a16:creationId xmlns:a16="http://schemas.microsoft.com/office/drawing/2014/main" id="{B838DA04-3375-4B3C-AE25-6245E6DF3F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24" r="9972" b="-4"/>
          <a:stretch/>
        </p:blipFill>
        <p:spPr bwMode="auto">
          <a:xfrm>
            <a:off x="6399448" y="10"/>
            <a:ext cx="2744552" cy="4602992"/>
          </a:xfrm>
          <a:custGeom>
            <a:avLst/>
            <a:gdLst/>
            <a:ahLst/>
            <a:cxnLst/>
            <a:rect l="l" t="t" r="r" b="b"/>
            <a:pathLst>
              <a:path w="3659403" h="4603002">
                <a:moveTo>
                  <a:pt x="929360" y="0"/>
                </a:moveTo>
                <a:lnTo>
                  <a:pt x="3659403" y="0"/>
                </a:lnTo>
                <a:lnTo>
                  <a:pt x="3659403" y="4603002"/>
                </a:lnTo>
                <a:lnTo>
                  <a:pt x="0" y="3678455"/>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May be an image of 5 people, baby and text">
            <a:extLst>
              <a:ext uri="{FF2B5EF4-FFF2-40B4-BE49-F238E27FC236}">
                <a16:creationId xmlns:a16="http://schemas.microsoft.com/office/drawing/2014/main" id="{32352787-5D39-4A68-8554-81374F3460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24" r="3890" b="-1"/>
          <a:stretch/>
        </p:blipFill>
        <p:spPr bwMode="auto">
          <a:xfrm>
            <a:off x="3812164" y="1"/>
            <a:ext cx="3284303" cy="3678455"/>
          </a:xfrm>
          <a:custGeom>
            <a:avLst/>
            <a:gdLst/>
            <a:ahLst/>
            <a:cxnLst/>
            <a:rect l="l" t="t" r="r" b="b"/>
            <a:pathLst>
              <a:path w="4379070" h="3678455">
                <a:moveTo>
                  <a:pt x="709159" y="0"/>
                </a:moveTo>
                <a:lnTo>
                  <a:pt x="4379070" y="0"/>
                </a:lnTo>
                <a:lnTo>
                  <a:pt x="3449710" y="3678455"/>
                </a:lnTo>
                <a:lnTo>
                  <a:pt x="0" y="2806887"/>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9DB8AC4D-C402-4D75-9604-178E3987FA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 b="49487"/>
          <a:stretch/>
        </p:blipFill>
        <p:spPr bwMode="auto">
          <a:xfrm>
            <a:off x="3810591" y="2806888"/>
            <a:ext cx="5333409" cy="4051112"/>
          </a:xfrm>
          <a:custGeom>
            <a:avLst/>
            <a:gdLst/>
            <a:ahLst/>
            <a:cxnLst/>
            <a:rect l="l" t="t" r="r" b="b"/>
            <a:pathLst>
              <a:path w="7111213" h="4051112">
                <a:moveTo>
                  <a:pt x="2098" y="0"/>
                </a:moveTo>
                <a:lnTo>
                  <a:pt x="7111213" y="1796115"/>
                </a:lnTo>
                <a:lnTo>
                  <a:pt x="7111213" y="4051112"/>
                </a:lnTo>
                <a:lnTo>
                  <a:pt x="4355968" y="4051112"/>
                </a:lnTo>
                <a:lnTo>
                  <a:pt x="0" y="8302"/>
                </a:lnTo>
                <a:close/>
              </a:path>
            </a:pathLst>
          </a:custGeom>
          <a:noFill/>
          <a:extLst>
            <a:ext uri="{909E8E84-426E-40DD-AFC4-6F175D3DCCD1}">
              <a14:hiddenFill xmlns:a14="http://schemas.microsoft.com/office/drawing/2010/main">
                <a:solidFill>
                  <a:srgbClr val="FFFFFF"/>
                </a:solidFill>
              </a14:hiddenFill>
            </a:ext>
          </a:extLst>
        </p:spPr>
      </p:pic>
      <p:cxnSp>
        <p:nvCxnSpPr>
          <p:cNvPr id="1055" name="Straight Connector 1054">
            <a:extLst>
              <a:ext uri="{FF2B5EF4-FFF2-40B4-BE49-F238E27FC236}">
                <a16:creationId xmlns:a16="http://schemas.microsoft.com/office/drawing/2014/main" id="{58F68AE9-9911-4180-AAB7-A1E6EE5BC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591" y="2806887"/>
            <a:ext cx="5333409" cy="17961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4C254053-17E7-4793-974A-E78139E367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399449" y="0"/>
            <a:ext cx="697019" cy="36784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645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3" name="Group 29">
            <a:extLst>
              <a:ext uri="{FF2B5EF4-FFF2-40B4-BE49-F238E27FC236}">
                <a16:creationId xmlns:a16="http://schemas.microsoft.com/office/drawing/2014/main" id="{C00EBE4A-8AD7-4219-BCA5-80D097ADB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31" name="Freeform 6">
              <a:extLst>
                <a:ext uri="{FF2B5EF4-FFF2-40B4-BE49-F238E27FC236}">
                  <a16:creationId xmlns:a16="http://schemas.microsoft.com/office/drawing/2014/main" id="{861771EE-3235-475C-8B6F-E48C9AA8C8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32" name="Freeform 7">
              <a:extLst>
                <a:ext uri="{FF2B5EF4-FFF2-40B4-BE49-F238E27FC236}">
                  <a16:creationId xmlns:a16="http://schemas.microsoft.com/office/drawing/2014/main" id="{D4CBBC1C-D110-43AA-9AFF-B32563165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33" name="Freeform 9">
              <a:extLst>
                <a:ext uri="{FF2B5EF4-FFF2-40B4-BE49-F238E27FC236}">
                  <a16:creationId xmlns:a16="http://schemas.microsoft.com/office/drawing/2014/main" id="{13A4C636-3991-4DA4-8DDE-8E2026181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34" name="Freeform 10">
              <a:extLst>
                <a:ext uri="{FF2B5EF4-FFF2-40B4-BE49-F238E27FC236}">
                  <a16:creationId xmlns:a16="http://schemas.microsoft.com/office/drawing/2014/main" id="{9ECC2393-ECBA-432C-AE4E-952CBA9B0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35" name="Freeform 11">
              <a:extLst>
                <a:ext uri="{FF2B5EF4-FFF2-40B4-BE49-F238E27FC236}">
                  <a16:creationId xmlns:a16="http://schemas.microsoft.com/office/drawing/2014/main" id="{25B69C65-A04D-40B7-B47B-93C16D807A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36" name="Freeform 12">
              <a:extLst>
                <a:ext uri="{FF2B5EF4-FFF2-40B4-BE49-F238E27FC236}">
                  <a16:creationId xmlns:a16="http://schemas.microsoft.com/office/drawing/2014/main" id="{BA07C48D-3AEA-4166-93E7-20A113585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4" name="TextBox 3">
            <a:extLst>
              <a:ext uri="{FF2B5EF4-FFF2-40B4-BE49-F238E27FC236}">
                <a16:creationId xmlns:a16="http://schemas.microsoft.com/office/drawing/2014/main" id="{942CEE6F-2EF2-482F-84C0-9752DDBA8B78}"/>
              </a:ext>
            </a:extLst>
          </p:cNvPr>
          <p:cNvSpPr txBox="1"/>
          <p:nvPr/>
        </p:nvSpPr>
        <p:spPr>
          <a:xfrm>
            <a:off x="4949032" y="810206"/>
            <a:ext cx="3678235" cy="3186061"/>
          </a:xfrm>
          <a:prstGeom prst="rect">
            <a:avLst/>
          </a:prstGeom>
        </p:spPr>
        <p:txBody>
          <a:bodyPr vert="horz" lIns="91440" tIns="45720" rIns="91440" bIns="45720" rtlCol="0" anchor="b">
            <a:normAutofit/>
          </a:bodyPr>
          <a:lstStyle/>
          <a:p>
            <a:pPr algn="r" defTabSz="457200">
              <a:lnSpc>
                <a:spcPct val="90000"/>
              </a:lnSpc>
              <a:spcBef>
                <a:spcPct val="0"/>
              </a:spcBef>
              <a:spcAft>
                <a:spcPts val="600"/>
              </a:spcAft>
            </a:pPr>
            <a:r>
              <a:rPr lang="en-US" sz="5100">
                <a:ln w="3175" cmpd="sng">
                  <a:noFill/>
                </a:ln>
                <a:latin typeface="+mj-lt"/>
                <a:ea typeface="+mj-ea"/>
                <a:cs typeface="+mj-cs"/>
              </a:rPr>
              <a:t>Jeremy &amp; Jodie &amp; Rylie &amp; Karter &amp; Kannon</a:t>
            </a:r>
          </a:p>
        </p:txBody>
      </p:sp>
      <p:pic>
        <p:nvPicPr>
          <p:cNvPr id="10" name="Picture 9" descr="A group of people posing for a photo in front of a christmas tree&#10;&#10;Description automatically generated">
            <a:extLst>
              <a:ext uri="{FF2B5EF4-FFF2-40B4-BE49-F238E27FC236}">
                <a16:creationId xmlns:a16="http://schemas.microsoft.com/office/drawing/2014/main" id="{C78311C0-C6D5-48FB-BF68-2A18B0F29438}"/>
              </a:ext>
            </a:extLst>
          </p:cNvPr>
          <p:cNvPicPr>
            <a:picLocks noChangeAspect="1"/>
          </p:cNvPicPr>
          <p:nvPr/>
        </p:nvPicPr>
        <p:blipFill>
          <a:blip r:embed="rId3"/>
          <a:stretch>
            <a:fillRect/>
          </a:stretch>
        </p:blipFill>
        <p:spPr>
          <a:xfrm>
            <a:off x="1580972" y="104921"/>
            <a:ext cx="2295305" cy="3060407"/>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12" name="Picture 11" descr="A picture containing text, person, outdoor, posing&#10;&#10;Description automatically generated">
            <a:extLst>
              <a:ext uri="{FF2B5EF4-FFF2-40B4-BE49-F238E27FC236}">
                <a16:creationId xmlns:a16="http://schemas.microsoft.com/office/drawing/2014/main" id="{3EC5FC01-B6B0-43C2-8FD9-BC9BE326DA9F}"/>
              </a:ext>
            </a:extLst>
          </p:cNvPr>
          <p:cNvPicPr>
            <a:picLocks noChangeAspect="1"/>
          </p:cNvPicPr>
          <p:nvPr/>
        </p:nvPicPr>
        <p:blipFill rotWithShape="1">
          <a:blip r:embed="rId4"/>
          <a:srcRect t="21110" b="18889"/>
          <a:stretch/>
        </p:blipFill>
        <p:spPr>
          <a:xfrm>
            <a:off x="1128827" y="3429000"/>
            <a:ext cx="2499123" cy="3242161"/>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3" name="Picture 2" descr="A group of people posing for a photo&#10;&#10;Description automatically generated">
            <a:extLst>
              <a:ext uri="{FF2B5EF4-FFF2-40B4-BE49-F238E27FC236}">
                <a16:creationId xmlns:a16="http://schemas.microsoft.com/office/drawing/2014/main" id="{776BD75B-6238-4112-A89F-2338969F1CE9}"/>
              </a:ext>
            </a:extLst>
          </p:cNvPr>
          <p:cNvPicPr>
            <a:picLocks noChangeAspect="1"/>
          </p:cNvPicPr>
          <p:nvPr/>
        </p:nvPicPr>
        <p:blipFill>
          <a:blip r:embed="rId5"/>
          <a:stretch>
            <a:fillRect/>
          </a:stretch>
        </p:blipFill>
        <p:spPr>
          <a:xfrm>
            <a:off x="4240759" y="3657600"/>
            <a:ext cx="2188310" cy="2917747"/>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417672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7">
            <a:extLst>
              <a:ext uri="{FF2B5EF4-FFF2-40B4-BE49-F238E27FC236}">
                <a16:creationId xmlns:a16="http://schemas.microsoft.com/office/drawing/2014/main" id="{6ADA8EC3-01C5-453C-91A6-D01B9E15BF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9A1D7546-68ED-4F66-AA8D-D04BEAD39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FCFE8A66-699D-4E05-B8FC-C31AE461D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A124234B-D5D1-45F9-9B32-264F699BC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7A0B0249-AEB7-44A1-BEC3-A0C07E9E3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251D4BF9-284D-4B99-922C-BAB91FB2D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733E9BD1-CC4F-4B4B-A413-92D6B1F0B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pSp>
        <p:nvGrpSpPr>
          <p:cNvPr id="24" name="Group 15">
            <a:extLst>
              <a:ext uri="{FF2B5EF4-FFF2-40B4-BE49-F238E27FC236}">
                <a16:creationId xmlns:a16="http://schemas.microsoft.com/office/drawing/2014/main" id="{C2EAC6F4-CC14-4018-8EB7-80E98A207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7" name="Freeform 6">
              <a:extLst>
                <a:ext uri="{FF2B5EF4-FFF2-40B4-BE49-F238E27FC236}">
                  <a16:creationId xmlns:a16="http://schemas.microsoft.com/office/drawing/2014/main" id="{20B54FFC-1F45-4851-B17E-27AA9F2AA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5" name="Freeform 7">
              <a:extLst>
                <a:ext uri="{FF2B5EF4-FFF2-40B4-BE49-F238E27FC236}">
                  <a16:creationId xmlns:a16="http://schemas.microsoft.com/office/drawing/2014/main" id="{41D2D494-2435-4150-B9D3-974CD924E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9" name="Freeform 8">
              <a:extLst>
                <a:ext uri="{FF2B5EF4-FFF2-40B4-BE49-F238E27FC236}">
                  <a16:creationId xmlns:a16="http://schemas.microsoft.com/office/drawing/2014/main" id="{1919E1BB-9B82-4C97-919D-92ED3FFE6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0" name="Freeform 9">
              <a:extLst>
                <a:ext uri="{FF2B5EF4-FFF2-40B4-BE49-F238E27FC236}">
                  <a16:creationId xmlns:a16="http://schemas.microsoft.com/office/drawing/2014/main" id="{6F8ACC16-1243-4719-B21E-C286C1026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1" name="Freeform 10">
              <a:extLst>
                <a:ext uri="{FF2B5EF4-FFF2-40B4-BE49-F238E27FC236}">
                  <a16:creationId xmlns:a16="http://schemas.microsoft.com/office/drawing/2014/main" id="{453E1702-AF03-4993-9127-D048E93143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2" name="Freeform 11">
              <a:extLst>
                <a:ext uri="{FF2B5EF4-FFF2-40B4-BE49-F238E27FC236}">
                  <a16:creationId xmlns:a16="http://schemas.microsoft.com/office/drawing/2014/main" id="{B0A6365B-1292-4142-BA51-04BCB3D4C1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3" name="Picture 2" descr="Logo, company name&#10;&#10;Description automatically generated">
            <a:extLst>
              <a:ext uri="{FF2B5EF4-FFF2-40B4-BE49-F238E27FC236}">
                <a16:creationId xmlns:a16="http://schemas.microsoft.com/office/drawing/2014/main" id="{793F5E3E-3FA1-4A5F-BBE2-14958DC5FD68}"/>
              </a:ext>
            </a:extLst>
          </p:cNvPr>
          <p:cNvPicPr>
            <a:picLocks noChangeAspect="1"/>
          </p:cNvPicPr>
          <p:nvPr/>
        </p:nvPicPr>
        <p:blipFill rotWithShape="1">
          <a:blip r:embed="rId3"/>
          <a:srcRect r="2792" b="11111"/>
          <a:stretch/>
        </p:blipFill>
        <p:spPr>
          <a:xfrm>
            <a:off x="520726" y="533400"/>
            <a:ext cx="8546951" cy="6095990"/>
          </a:xfrm>
          <a:custGeom>
            <a:avLst/>
            <a:gdLst/>
            <a:ahLst/>
            <a:cxnLst/>
            <a:rect l="l" t="t" r="r" b="b"/>
            <a:pathLst>
              <a:path w="11395934" h="6858000">
                <a:moveTo>
                  <a:pt x="867942" y="0"/>
                </a:moveTo>
                <a:lnTo>
                  <a:pt x="1786638" y="0"/>
                </a:lnTo>
                <a:lnTo>
                  <a:pt x="11395934" y="0"/>
                </a:lnTo>
                <a:lnTo>
                  <a:pt x="11395934" y="6858000"/>
                </a:lnTo>
                <a:lnTo>
                  <a:pt x="1925619" y="6858000"/>
                </a:lnTo>
                <a:lnTo>
                  <a:pt x="1924311" y="6820097"/>
                </a:lnTo>
                <a:lnTo>
                  <a:pt x="1925076" y="6858000"/>
                </a:lnTo>
                <a:lnTo>
                  <a:pt x="1892647" y="6858000"/>
                </a:lnTo>
                <a:lnTo>
                  <a:pt x="0" y="5314276"/>
                </a:lnTo>
                <a:cubicBezTo>
                  <a:pt x="282142" y="3542851"/>
                  <a:pt x="585800" y="1771425"/>
                  <a:pt x="867942" y="0"/>
                </a:cubicBezTo>
                <a:close/>
              </a:path>
            </a:pathLst>
          </a:custGeom>
        </p:spPr>
      </p:pic>
    </p:spTree>
    <p:extLst>
      <p:ext uri="{BB962C8B-B14F-4D97-AF65-F5344CB8AC3E}">
        <p14:creationId xmlns:p14="http://schemas.microsoft.com/office/powerpoint/2010/main" val="161995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30656"/>
            <a:ext cx="9144000" cy="1323439"/>
          </a:xfrm>
          <a:prstGeom prst="rect">
            <a:avLst/>
          </a:prstGeom>
          <a:noFill/>
        </p:spPr>
        <p:txBody>
          <a:bodyPr wrap="square">
            <a:spAutoFit/>
          </a:bodyPr>
          <a:lstStyle/>
          <a:p>
            <a:pPr algn="ctr"/>
            <a:r>
              <a:rPr lang="en-US" sz="4000" b="1" dirty="0"/>
              <a:t>New Teachers/Programs</a:t>
            </a:r>
          </a:p>
          <a:p>
            <a:pPr algn="ctr"/>
            <a:r>
              <a:rPr lang="en-US" sz="4000" b="1" dirty="0"/>
              <a:t>/Teacher Changes</a:t>
            </a:r>
          </a:p>
        </p:txBody>
      </p:sp>
      <p:sp>
        <p:nvSpPr>
          <p:cNvPr id="7" name="Content Placeholder 2">
            <a:extLst>
              <a:ext uri="{FF2B5EF4-FFF2-40B4-BE49-F238E27FC236}">
                <a16:creationId xmlns:a16="http://schemas.microsoft.com/office/drawing/2014/main" id="{DD94C43C-4B00-4ADF-A055-4174BB2CD4DE}"/>
              </a:ext>
            </a:extLst>
          </p:cNvPr>
          <p:cNvSpPr txBox="1">
            <a:spLocks/>
          </p:cNvSpPr>
          <p:nvPr/>
        </p:nvSpPr>
        <p:spPr>
          <a:xfrm>
            <a:off x="590550" y="2438400"/>
            <a:ext cx="8534400" cy="44196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a:buNone/>
            </a:pPr>
            <a:r>
              <a:rPr lang="en-US" sz="3600" b="1" u="sng" dirty="0"/>
              <a:t>District 1</a:t>
            </a:r>
          </a:p>
          <a:p>
            <a:pPr marL="0" indent="0" algn="ctr">
              <a:buNone/>
            </a:pPr>
            <a:endParaRPr lang="en-US" sz="3600" dirty="0"/>
          </a:p>
          <a:p>
            <a:pPr marL="0" indent="0" algn="ctr">
              <a:buNone/>
            </a:pPr>
            <a:r>
              <a:rPr lang="en-US" sz="3600" b="1" dirty="0"/>
              <a:t>Owasso High School – </a:t>
            </a:r>
            <a:r>
              <a:rPr lang="en-US" sz="3600" dirty="0"/>
              <a:t>Tara Hall</a:t>
            </a:r>
          </a:p>
          <a:p>
            <a:pPr marL="0" indent="0" algn="ctr">
              <a:buNone/>
            </a:pPr>
            <a:endParaRPr lang="en-US" sz="3600" dirty="0"/>
          </a:p>
          <a:p>
            <a:pPr marL="0" indent="0">
              <a:buNone/>
            </a:pPr>
            <a:endParaRPr lang="en-US" dirty="0"/>
          </a:p>
          <a:p>
            <a:pPr marL="0" indent="0" algn="ctr">
              <a:buNone/>
            </a:pPr>
            <a:endParaRPr lang="en-US" sz="3600" dirty="0"/>
          </a:p>
        </p:txBody>
      </p:sp>
    </p:spTree>
    <p:extLst>
      <p:ext uri="{BB962C8B-B14F-4D97-AF65-F5344CB8AC3E}">
        <p14:creationId xmlns:p14="http://schemas.microsoft.com/office/powerpoint/2010/main" val="193328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lide(fromBottom)">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slide(fromBottom)">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00026" y="4391025"/>
            <a:ext cx="8477250" cy="742950"/>
          </a:xfrm>
          <a:prstGeom prst="rect">
            <a:avLst/>
          </a:prstGeom>
        </p:spPr>
        <p:txBody>
          <a:bodyPr>
            <a:normAutofit fontScale="3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600" dirty="0"/>
          </a:p>
          <a:p>
            <a:pPr marL="0" indent="0">
              <a:buNone/>
            </a:pPr>
            <a:endParaRPr lang="en-US" sz="2000" dirty="0"/>
          </a:p>
          <a:p>
            <a:pPr marL="0" indent="0">
              <a:buNone/>
            </a:pPr>
            <a:r>
              <a:rPr lang="en-US" sz="2000" dirty="0"/>
              <a:t>                       </a:t>
            </a:r>
          </a:p>
          <a:p>
            <a:pPr marL="0" indent="0">
              <a:buNone/>
            </a:pPr>
            <a:r>
              <a:rPr lang="en-US" sz="2000" dirty="0"/>
              <a:t>      </a:t>
            </a:r>
          </a:p>
          <a:p>
            <a:pPr marL="0" indent="0">
              <a:buNone/>
            </a:pPr>
            <a:r>
              <a:rPr lang="en-US" sz="2000" dirty="0"/>
              <a:t>                 </a:t>
            </a:r>
          </a:p>
          <a:p>
            <a:pPr marL="914400" lvl="2" indent="0">
              <a:buNone/>
            </a:pPr>
            <a:r>
              <a:rPr lang="en-US" sz="1200" dirty="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542" y="5889343"/>
            <a:ext cx="7194058" cy="802783"/>
          </a:xfrm>
          <a:prstGeom prst="rect">
            <a:avLst/>
          </a:prstGeom>
        </p:spPr>
      </p:pic>
      <p:sp>
        <p:nvSpPr>
          <p:cNvPr id="3" name="TextBox 2"/>
          <p:cNvSpPr txBox="1"/>
          <p:nvPr/>
        </p:nvSpPr>
        <p:spPr>
          <a:xfrm>
            <a:off x="3886200" y="152400"/>
            <a:ext cx="2362200" cy="646331"/>
          </a:xfrm>
          <a:prstGeom prst="rect">
            <a:avLst/>
          </a:prstGeom>
          <a:noFill/>
        </p:spPr>
        <p:txBody>
          <a:bodyPr wrap="square" rtlCol="0">
            <a:spAutoFit/>
          </a:bodyPr>
          <a:lstStyle/>
          <a:p>
            <a:r>
              <a:rPr lang="en-US" sz="3600" u="sng" dirty="0"/>
              <a:t>District 2</a:t>
            </a:r>
          </a:p>
        </p:txBody>
      </p:sp>
      <p:sp>
        <p:nvSpPr>
          <p:cNvPr id="4" name="TextBox 3">
            <a:extLst>
              <a:ext uri="{FF2B5EF4-FFF2-40B4-BE49-F238E27FC236}">
                <a16:creationId xmlns:a16="http://schemas.microsoft.com/office/drawing/2014/main" id="{F0F41D3A-315D-40CA-A208-8DBEA032D4A6}"/>
              </a:ext>
            </a:extLst>
          </p:cNvPr>
          <p:cNvSpPr txBox="1"/>
          <p:nvPr/>
        </p:nvSpPr>
        <p:spPr>
          <a:xfrm>
            <a:off x="838200" y="1035814"/>
            <a:ext cx="7467600" cy="2862322"/>
          </a:xfrm>
          <a:prstGeom prst="rect">
            <a:avLst/>
          </a:prstGeom>
          <a:noFill/>
        </p:spPr>
        <p:txBody>
          <a:bodyPr wrap="square" rtlCol="0">
            <a:spAutoFit/>
          </a:bodyPr>
          <a:lstStyle/>
          <a:p>
            <a:pPr algn="ctr"/>
            <a:r>
              <a:rPr lang="en-US" sz="3600" b="1" dirty="0"/>
              <a:t>Miami HS</a:t>
            </a:r>
            <a:r>
              <a:rPr lang="en-US" sz="3600" dirty="0"/>
              <a:t>–Bayley </a:t>
            </a:r>
            <a:r>
              <a:rPr lang="en-US" sz="3600" dirty="0" err="1"/>
              <a:t>Hessee</a:t>
            </a:r>
            <a:endParaRPr lang="en-US" sz="3600" dirty="0"/>
          </a:p>
          <a:p>
            <a:pPr algn="ctr"/>
            <a:endParaRPr lang="en-US" sz="3600" dirty="0"/>
          </a:p>
          <a:p>
            <a:pPr algn="ctr"/>
            <a:endParaRPr lang="en-US" sz="3600" dirty="0"/>
          </a:p>
          <a:p>
            <a:pPr algn="ctr"/>
            <a:r>
              <a:rPr lang="en-US" sz="3600" b="1" dirty="0"/>
              <a:t>Ketchum HS </a:t>
            </a:r>
            <a:r>
              <a:rPr lang="en-US" sz="3600" dirty="0"/>
              <a:t>– Candace Cregan</a:t>
            </a:r>
          </a:p>
          <a:p>
            <a:pPr algn="ctr"/>
            <a:endParaRPr lang="en-US" sz="3600" dirty="0"/>
          </a:p>
        </p:txBody>
      </p:sp>
    </p:spTree>
    <p:extLst>
      <p:ext uri="{BB962C8B-B14F-4D97-AF65-F5344CB8AC3E}">
        <p14:creationId xmlns:p14="http://schemas.microsoft.com/office/powerpoint/2010/main" val="418304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1.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oter graphic" id="{D7C08EDF-3B4D-8543-BB15-D1FB979EEE12}" vid="{ECC647F1-0388-DE44-9813-D10F5FE162DE}"/>
    </a:ext>
  </a:extLst>
</a:theme>
</file>

<file path=ppt/theme/theme1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oter graphi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inalState Staff PP 6_15_18" id="{30B5FBDD-CA77-AB4C-96B2-079D8E28D09B}" vid="{D00DBBC5-0F4D-4942-820C-337A651CEDAC}"/>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State Staff PP 6_15_18" id="{30B5FBDD-CA77-AB4C-96B2-079D8E28D09B}" vid="{3A46DA9A-AFE8-6F41-A23A-3D2F929BCD8A}"/>
    </a:ext>
  </a:extLst>
</a:theme>
</file>

<file path=ppt/theme/theme4.xml><?xml version="1.0" encoding="utf-8"?>
<a:theme xmlns:a="http://schemas.openxmlformats.org/drawingml/2006/main" name="header_footer graphi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ooter graphic" id="{D7C08EDF-3B4D-8543-BB15-D1FB979EEE12}" vid="{F2E0B88C-0C1D-BE41-838B-14F4D06EF788}"/>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oter graphic" id="{D7C08EDF-3B4D-8543-BB15-D1FB979EEE12}" vid="{ECC647F1-0388-DE44-9813-D10F5FE162DE}"/>
    </a:ext>
  </a:extLst>
</a:theme>
</file>

<file path=ppt/theme/theme6.xml><?xml version="1.0" encoding="utf-8"?>
<a:theme xmlns:a="http://schemas.openxmlformats.org/drawingml/2006/main" name="CT side graph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 side graphic" id="{8F8421A2-E64A-B74E-A2FE-4F21E7F85B53}" vid="{21FFF73B-F788-BC46-895C-041B7732F98C}"/>
    </a:ext>
  </a:extLst>
</a:theme>
</file>

<file path=ppt/theme/theme7.xml><?xml version="1.0" encoding="utf-8"?>
<a:theme xmlns:a="http://schemas.openxmlformats.org/drawingml/2006/main" name="CT footer graph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 footer graphic" id="{AF89A3A7-41DD-BC42-A85A-5FA602E51CD2}" vid="{468B89EB-E2BC-FA40-80EC-81A0E20A1EA2}"/>
    </a:ext>
  </a:extLst>
</a:theme>
</file>

<file path=ppt/theme/theme8.xml><?xml version="1.0" encoding="utf-8"?>
<a:theme xmlns:a="http://schemas.openxmlformats.org/drawingml/2006/main" name="CT header and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 header and footer" id="{0AE951B8-F908-3945-8168-B11001E1401E}" vid="{1B1FF4D2-B703-4A43-929C-F75B84FC2330}"/>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State Staff PP 6_15_18" id="{30B5FBDD-CA77-AB4C-96B2-079D8E28D09B}" vid="{3A46DA9A-AFE8-6F41-A23A-3D2F929BCD8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ProjectAssociation xmlns="070ef74f-fe64-4aab-853e-8d6041358f56" xsi:nil="true"/>
    <TaxCatchAll xmlns="5d7f0ad2-e627-4555-a956-efa81d806a21"/>
    <lcf76f155ced4ddcb4097134ff3c332f xmlns="070ef74f-fe64-4aab-853e-8d6041358f5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5A26D03B30F5143A34407DFAFBACAF4" ma:contentTypeVersion="20" ma:contentTypeDescription="Create a new document." ma:contentTypeScope="" ma:versionID="52774dd9d4ee66562c8e157ba1b4654c">
  <xsd:schema xmlns:xsd="http://www.w3.org/2001/XMLSchema" xmlns:xs="http://www.w3.org/2001/XMLSchema" xmlns:p="http://schemas.microsoft.com/office/2006/metadata/properties" xmlns:ns1="http://schemas.microsoft.com/sharepoint/v3" xmlns:ns2="5d7f0ad2-e627-4555-a956-efa81d806a21" xmlns:ns3="070ef74f-fe64-4aab-853e-8d6041358f56" targetNamespace="http://schemas.microsoft.com/office/2006/metadata/properties" ma:root="true" ma:fieldsID="4c0c32bfae1a9fb3d493e440289a74e0" ns1:_="" ns2:_="" ns3:_="">
    <xsd:import namespace="http://schemas.microsoft.com/sharepoint/v3"/>
    <xsd:import namespace="5d7f0ad2-e627-4555-a956-efa81d806a21"/>
    <xsd:import namespace="070ef74f-fe64-4aab-853e-8d6041358f5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1:_ip_UnifiedCompliancePolicyProperties" minOccurs="0"/>
                <xsd:element ref="ns1:_ip_UnifiedCompliancePolicyUIAction" minOccurs="0"/>
                <xsd:element ref="ns3:MediaServiceAutoKeyPoints" minOccurs="0"/>
                <xsd:element ref="ns3:MediaServiceKeyPoints" minOccurs="0"/>
                <xsd:element ref="ns3:ProjectAssoci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7f0ad2-e627-4555-a956-efa81d806a2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b0b2df29-a95d-47e3-8094-bcf6ff1e8cdd}" ma:internalName="TaxCatchAll" ma:showField="CatchAllData" ma:web="5d7f0ad2-e627-4555-a956-efa81d806a2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70ef74f-fe64-4aab-853e-8d6041358f5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rojectAssociation" ma:index="22" nillable="true" ma:displayName="Project Association" ma:description="Tells what this document relates to most closely" ma:format="Dropdown" ma:internalName="ProjectAssociation">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DB89F6-72F8-489E-AB0C-8C252344B2B9}">
  <ds:schemaRefs>
    <ds:schemaRef ds:uri="http://purl.org/dc/elements/1.1/"/>
    <ds:schemaRef ds:uri="5d7f0ad2-e627-4555-a956-efa81d806a21"/>
    <ds:schemaRef ds:uri="http://schemas.openxmlformats.org/package/2006/metadata/core-properties"/>
    <ds:schemaRef ds:uri="http://purl.org/dc/terms/"/>
    <ds:schemaRef ds:uri="070ef74f-fe64-4aab-853e-8d6041358f56"/>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6134991E-1982-4AF4-AD12-FB6534992280}">
  <ds:schemaRefs>
    <ds:schemaRef ds:uri="http://schemas.microsoft.com/sharepoint/v3/contenttype/forms"/>
  </ds:schemaRefs>
</ds:datastoreItem>
</file>

<file path=customXml/itemProps3.xml><?xml version="1.0" encoding="utf-8"?>
<ds:datastoreItem xmlns:ds="http://schemas.openxmlformats.org/officeDocument/2006/customXml" ds:itemID="{A3D56475-38BF-41CD-8812-70A48AC41D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d7f0ad2-e627-4555-a956-efa81d806a21"/>
    <ds:schemaRef ds:uri="070ef74f-fe64-4aab-853e-8d6041358f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16072</TotalTime>
  <Words>1652</Words>
  <Application>Microsoft Office PowerPoint</Application>
  <PresentationFormat>On-screen Show (4:3)</PresentationFormat>
  <Paragraphs>287</Paragraphs>
  <Slides>47</Slides>
  <Notes>12</Notes>
  <HiddenSlides>0</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47</vt:i4>
      </vt:variant>
    </vt:vector>
  </HeadingPairs>
  <TitlesOfParts>
    <vt:vector size="71" baseType="lpstr">
      <vt:lpstr>Arial</vt:lpstr>
      <vt:lpstr>Arial Black</vt:lpstr>
      <vt:lpstr>Baskerville Old Face</vt:lpstr>
      <vt:lpstr>Berlin Sans FB</vt:lpstr>
      <vt:lpstr>Calibri</vt:lpstr>
      <vt:lpstr>Calibri Light</vt:lpstr>
      <vt:lpstr>Calibri-Light</vt:lpstr>
      <vt:lpstr>CG Times</vt:lpstr>
      <vt:lpstr>Comic Sans MS</vt:lpstr>
      <vt:lpstr>Corbel</vt:lpstr>
      <vt:lpstr>D-DIN-Bold</vt:lpstr>
      <vt:lpstr>DIN-Medium</vt:lpstr>
      <vt:lpstr>Wingdings</vt:lpstr>
      <vt:lpstr>Custom Design</vt:lpstr>
      <vt:lpstr>footer graphic</vt:lpstr>
      <vt:lpstr>1_Custom Design</vt:lpstr>
      <vt:lpstr>header_footer graphic</vt:lpstr>
      <vt:lpstr>2_Custom Design</vt:lpstr>
      <vt:lpstr>CT side graphic</vt:lpstr>
      <vt:lpstr>CT footer graphic</vt:lpstr>
      <vt:lpstr>CT header and footer</vt:lpstr>
      <vt:lpstr>5_Custom Design</vt:lpstr>
      <vt:lpstr>6_Custom Design</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 Funding</vt:lpstr>
      <vt:lpstr>Using 412 Money</vt:lpstr>
      <vt:lpstr>PowerPoint Presentation</vt:lpstr>
      <vt:lpstr>PowerPoint Presentation</vt:lpstr>
      <vt:lpstr>PowerPoint Presentation</vt:lpstr>
      <vt:lpstr>PowerPoint Presentation</vt:lpstr>
      <vt:lpstr>PowerPoint Presentation</vt:lpstr>
      <vt:lpstr>PowerPoint Presentation</vt:lpstr>
      <vt:lpstr>Certification Tests</vt:lpstr>
      <vt:lpstr>PowerPoint Presentation</vt:lpstr>
      <vt:lpstr>Salary and Teaching Report</vt:lpstr>
      <vt:lpstr>PowerPoint Presentation</vt:lpstr>
      <vt:lpstr>PowerPoint Presentation</vt:lpstr>
      <vt:lpstr>CareerTech Accreditations </vt:lpstr>
      <vt:lpstr>PowerPoint Presentation</vt:lpstr>
      <vt:lpstr>PowerPoint Presentation</vt:lpstr>
      <vt:lpstr>We are always willing to answer questions, but first: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Below is the QR Code you will use for your verification forms for this year.  This will take you to a digital form to complete.  You will need to answer every question.  Then it will be emailed to you so you can print it.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Becki Foster</dc:creator>
  <cp:keywords/>
  <dc:description/>
  <cp:lastModifiedBy>Jeanette Blevins</cp:lastModifiedBy>
  <cp:revision>322</cp:revision>
  <cp:lastPrinted>2023-07-24T16:58:35Z</cp:lastPrinted>
  <dcterms:created xsi:type="dcterms:W3CDTF">2018-05-31T12:24:33Z</dcterms:created>
  <dcterms:modified xsi:type="dcterms:W3CDTF">2023-07-31T13:35:10Z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2018-05-30T10:00:00Z</vt:filetime>
  </property>
  <property fmtid="{D5CDD505-2E9C-101B-9397-08002B2CF9AE}" pid="3" name="Creator">
    <vt:lpwstr>Adobe InDesign CC 2017 (Macintosh)</vt:lpwstr>
  </property>
  <property fmtid="{D5CDD505-2E9C-101B-9397-08002B2CF9AE}" pid="4" name="LastSaved">
    <vt:filetime>2018-05-30T10:00:00Z</vt:filetime>
  </property>
  <property fmtid="{D5CDD505-2E9C-101B-9397-08002B2CF9AE}" pid="5" name="ContentTypeId">
    <vt:lpwstr>0x010100A5A26D03B30F5143A34407DFAFBACAF4</vt:lpwstr>
  </property>
</Properties>
</file>