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5" r:id="rId7"/>
    <p:sldId id="271" r:id="rId8"/>
    <p:sldId id="262" r:id="rId9"/>
    <p:sldId id="263" r:id="rId10"/>
    <p:sldId id="266" r:id="rId11"/>
    <p:sldId id="267" r:id="rId12"/>
    <p:sldId id="281" r:id="rId13"/>
    <p:sldId id="283" r:id="rId14"/>
    <p:sldId id="282" r:id="rId15"/>
    <p:sldId id="264" r:id="rId16"/>
    <p:sldId id="257" r:id="rId17"/>
    <p:sldId id="260" r:id="rId18"/>
    <p:sldId id="268" r:id="rId19"/>
    <p:sldId id="270" r:id="rId20"/>
    <p:sldId id="258" r:id="rId21"/>
    <p:sldId id="259" r:id="rId22"/>
    <p:sldId id="269" r:id="rId23"/>
    <p:sldId id="273" r:id="rId24"/>
    <p:sldId id="272" r:id="rId25"/>
    <p:sldId id="277" r:id="rId26"/>
    <p:sldId id="278" r:id="rId27"/>
    <p:sldId id="279" r:id="rId28"/>
    <p:sldId id="280" r:id="rId29"/>
    <p:sldId id="274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6FDC6-BA25-4E85-95D1-8887C4F0537D}" v="144" dt="2023-07-28T14:14:40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i Phillips" userId="5f4a2020-0b68-449d-883f-32dc84685274" providerId="ADAL" clId="{8566FDC6-BA25-4E85-95D1-8887C4F0537D}"/>
    <pc:docChg chg="undo custSel addSld delSld modSld sldOrd">
      <pc:chgData name="Brittani Phillips" userId="5f4a2020-0b68-449d-883f-32dc84685274" providerId="ADAL" clId="{8566FDC6-BA25-4E85-95D1-8887C4F0537D}" dt="2023-08-02T03:12:34.051" v="8931" actId="20577"/>
      <pc:docMkLst>
        <pc:docMk/>
      </pc:docMkLst>
      <pc:sldChg chg="addSp delSp modSp mod setBg">
        <pc:chgData name="Brittani Phillips" userId="5f4a2020-0b68-449d-883f-32dc84685274" providerId="ADAL" clId="{8566FDC6-BA25-4E85-95D1-8887C4F0537D}" dt="2023-07-27T15:00:23.706" v="4225" actId="1076"/>
        <pc:sldMkLst>
          <pc:docMk/>
          <pc:sldMk cId="1880559321" sldId="256"/>
        </pc:sldMkLst>
        <pc:spChg chg="del">
          <ac:chgData name="Brittani Phillips" userId="5f4a2020-0b68-449d-883f-32dc84685274" providerId="ADAL" clId="{8566FDC6-BA25-4E85-95D1-8887C4F0537D}" dt="2023-07-27T14:59:00.689" v="4150" actId="478"/>
          <ac:spMkLst>
            <pc:docMk/>
            <pc:sldMk cId="1880559321" sldId="256"/>
            <ac:spMk id="2" creationId="{DE131726-BEC4-44CC-A4EA-8BEAB83CF0B8}"/>
          </ac:spMkLst>
        </pc:spChg>
        <pc:spChg chg="mod ord">
          <ac:chgData name="Brittani Phillips" userId="5f4a2020-0b68-449d-883f-32dc84685274" providerId="ADAL" clId="{8566FDC6-BA25-4E85-95D1-8887C4F0537D}" dt="2023-07-27T15:00:19.743" v="4224" actId="1076"/>
          <ac:spMkLst>
            <pc:docMk/>
            <pc:sldMk cId="1880559321" sldId="256"/>
            <ac:spMk id="3" creationId="{0ADAD250-2083-4454-897E-7C0FB60DB6DD}"/>
          </ac:spMkLst>
        </pc:spChg>
        <pc:spChg chg="add">
          <ac:chgData name="Brittani Phillips" userId="5f4a2020-0b68-449d-883f-32dc84685274" providerId="ADAL" clId="{8566FDC6-BA25-4E85-95D1-8887C4F0537D}" dt="2023-07-27T14:59:53.604" v="4159" actId="26606"/>
          <ac:spMkLst>
            <pc:docMk/>
            <pc:sldMk cId="1880559321" sldId="256"/>
            <ac:spMk id="7" creationId="{0E91F5CA-B392-444C-88E3-BF5BAAEBDEB0}"/>
          </ac:spMkLst>
        </pc:spChg>
        <pc:spChg chg="add">
          <ac:chgData name="Brittani Phillips" userId="5f4a2020-0b68-449d-883f-32dc84685274" providerId="ADAL" clId="{8566FDC6-BA25-4E85-95D1-8887C4F0537D}" dt="2023-07-27T14:59:53.604" v="4159" actId="26606"/>
          <ac:spMkLst>
            <pc:docMk/>
            <pc:sldMk cId="1880559321" sldId="256"/>
            <ac:spMk id="8" creationId="{DFCA2118-59A2-4310-A4B2-F2CBA821E842}"/>
          </ac:spMkLst>
        </pc:spChg>
        <pc:spChg chg="add del">
          <ac:chgData name="Brittani Phillips" userId="5f4a2020-0b68-449d-883f-32dc84685274" providerId="ADAL" clId="{8566FDC6-BA25-4E85-95D1-8887C4F0537D}" dt="2023-07-27T14:59:51.647" v="4158" actId="26606"/>
          <ac:spMkLst>
            <pc:docMk/>
            <pc:sldMk cId="1880559321" sldId="256"/>
            <ac:spMk id="10" creationId="{19D32F93-50AC-4C46-A5DB-291C60DDB7BD}"/>
          </ac:spMkLst>
        </pc:spChg>
        <pc:spChg chg="add del">
          <ac:chgData name="Brittani Phillips" userId="5f4a2020-0b68-449d-883f-32dc84685274" providerId="ADAL" clId="{8566FDC6-BA25-4E85-95D1-8887C4F0537D}" dt="2023-07-27T14:59:51.647" v="4158" actId="26606"/>
          <ac:spMkLst>
            <pc:docMk/>
            <pc:sldMk cId="1880559321" sldId="256"/>
            <ac:spMk id="12" creationId="{827DC2C4-B485-428A-BF4A-472D2967F47F}"/>
          </ac:spMkLst>
        </pc:spChg>
        <pc:spChg chg="add del">
          <ac:chgData name="Brittani Phillips" userId="5f4a2020-0b68-449d-883f-32dc84685274" providerId="ADAL" clId="{8566FDC6-BA25-4E85-95D1-8887C4F0537D}" dt="2023-07-27T14:59:51.647" v="4158" actId="26606"/>
          <ac:spMkLst>
            <pc:docMk/>
            <pc:sldMk cId="1880559321" sldId="256"/>
            <ac:spMk id="14" creationId="{EE04B5EB-F158-4507-90DD-BD23620C7CC9}"/>
          </ac:spMkLst>
        </pc:spChg>
        <pc:picChg chg="add mod">
          <ac:chgData name="Brittani Phillips" userId="5f4a2020-0b68-449d-883f-32dc84685274" providerId="ADAL" clId="{8566FDC6-BA25-4E85-95D1-8887C4F0537D}" dt="2023-07-27T15:00:23.706" v="4225" actId="1076"/>
          <ac:picMkLst>
            <pc:docMk/>
            <pc:sldMk cId="1880559321" sldId="256"/>
            <ac:picMk id="5" creationId="{6682256F-40D7-4A3C-8B4E-C597F1A50038}"/>
          </ac:picMkLst>
        </pc:picChg>
      </pc:sldChg>
      <pc:sldChg chg="new del">
        <pc:chgData name="Brittani Phillips" userId="5f4a2020-0b68-449d-883f-32dc84685274" providerId="ADAL" clId="{8566FDC6-BA25-4E85-95D1-8887C4F0537D}" dt="2023-07-12T20:07:20.686" v="1" actId="47"/>
        <pc:sldMkLst>
          <pc:docMk/>
          <pc:sldMk cId="63255958" sldId="257"/>
        </pc:sldMkLst>
      </pc:sldChg>
      <pc:sldChg chg="addSp modSp new mod setBg">
        <pc:chgData name="Brittani Phillips" userId="5f4a2020-0b68-449d-883f-32dc84685274" providerId="ADAL" clId="{8566FDC6-BA25-4E85-95D1-8887C4F0537D}" dt="2023-07-27T15:57:15.895" v="5849" actId="20577"/>
        <pc:sldMkLst>
          <pc:docMk/>
          <pc:sldMk cId="943405414" sldId="257"/>
        </pc:sldMkLst>
        <pc:spChg chg="mod">
          <ac:chgData name="Brittani Phillips" userId="5f4a2020-0b68-449d-883f-32dc84685274" providerId="ADAL" clId="{8566FDC6-BA25-4E85-95D1-8887C4F0537D}" dt="2023-07-27T15:37:40.510" v="5282" actId="1076"/>
          <ac:spMkLst>
            <pc:docMk/>
            <pc:sldMk cId="943405414" sldId="257"/>
            <ac:spMk id="2" creationId="{ECD2E2F9-6D2C-46B5-BA23-BF1922487867}"/>
          </ac:spMkLst>
        </pc:spChg>
        <pc:spChg chg="mod">
          <ac:chgData name="Brittani Phillips" userId="5f4a2020-0b68-449d-883f-32dc84685274" providerId="ADAL" clId="{8566FDC6-BA25-4E85-95D1-8887C4F0537D}" dt="2023-07-27T15:57:15.895" v="5849" actId="20577"/>
          <ac:spMkLst>
            <pc:docMk/>
            <pc:sldMk cId="943405414" sldId="257"/>
            <ac:spMk id="3" creationId="{C052A442-9495-4AA8-A15B-8EFB9DC6E2CB}"/>
          </ac:spMkLst>
        </pc:spChg>
        <pc:spChg chg="add">
          <ac:chgData name="Brittani Phillips" userId="5f4a2020-0b68-449d-883f-32dc84685274" providerId="ADAL" clId="{8566FDC6-BA25-4E85-95D1-8887C4F0537D}" dt="2023-07-27T15:37:29.304" v="5279" actId="26606"/>
          <ac:spMkLst>
            <pc:docMk/>
            <pc:sldMk cId="943405414" sldId="257"/>
            <ac:spMk id="8" creationId="{100EDD19-6802-4EC3-95CE-CFFAB042CFD6}"/>
          </ac:spMkLst>
        </pc:spChg>
        <pc:spChg chg="add">
          <ac:chgData name="Brittani Phillips" userId="5f4a2020-0b68-449d-883f-32dc84685274" providerId="ADAL" clId="{8566FDC6-BA25-4E85-95D1-8887C4F0537D}" dt="2023-07-27T15:37:29.304" v="5279" actId="26606"/>
          <ac:spMkLst>
            <pc:docMk/>
            <pc:sldMk cId="943405414" sldId="257"/>
            <ac:spMk id="10" creationId="{DB17E863-922E-4C26-BD64-E8FD41D28661}"/>
          </ac:spMkLst>
        </pc:spChg>
      </pc:sldChg>
      <pc:sldChg chg="addSp modSp new mod setBg">
        <pc:chgData name="Brittani Phillips" userId="5f4a2020-0b68-449d-883f-32dc84685274" providerId="ADAL" clId="{8566FDC6-BA25-4E85-95D1-8887C4F0537D}" dt="2023-07-28T14:18:31.870" v="8429" actId="115"/>
        <pc:sldMkLst>
          <pc:docMk/>
          <pc:sldMk cId="2375473167" sldId="258"/>
        </pc:sldMkLst>
        <pc:spChg chg="mod">
          <ac:chgData name="Brittani Phillips" userId="5f4a2020-0b68-449d-883f-32dc84685274" providerId="ADAL" clId="{8566FDC6-BA25-4E85-95D1-8887C4F0537D}" dt="2023-07-28T14:18:31.870" v="8429" actId="115"/>
          <ac:spMkLst>
            <pc:docMk/>
            <pc:sldMk cId="2375473167" sldId="258"/>
            <ac:spMk id="2" creationId="{C8B7108A-1EF3-4F3C-B88F-01EB3AC62FF6}"/>
          </ac:spMkLst>
        </pc:spChg>
        <pc:spChg chg="mod">
          <ac:chgData name="Brittani Phillips" userId="5f4a2020-0b68-449d-883f-32dc84685274" providerId="ADAL" clId="{8566FDC6-BA25-4E85-95D1-8887C4F0537D}" dt="2023-07-27T15:42:29.262" v="5627" actId="113"/>
          <ac:spMkLst>
            <pc:docMk/>
            <pc:sldMk cId="2375473167" sldId="258"/>
            <ac:spMk id="3" creationId="{47641406-BC4D-4A30-A71B-C4B6E885D185}"/>
          </ac:spMkLst>
        </pc:spChg>
        <pc:spChg chg="add">
          <ac:chgData name="Brittani Phillips" userId="5f4a2020-0b68-449d-883f-32dc84685274" providerId="ADAL" clId="{8566FDC6-BA25-4E85-95D1-8887C4F0537D}" dt="2023-07-27T15:37:16.180" v="5277" actId="26606"/>
          <ac:spMkLst>
            <pc:docMk/>
            <pc:sldMk cId="2375473167" sldId="258"/>
            <ac:spMk id="8" creationId="{1BB867FF-FC45-48F7-8104-F89BE54909F1}"/>
          </ac:spMkLst>
        </pc:spChg>
        <pc:spChg chg="add">
          <ac:chgData name="Brittani Phillips" userId="5f4a2020-0b68-449d-883f-32dc84685274" providerId="ADAL" clId="{8566FDC6-BA25-4E85-95D1-8887C4F0537D}" dt="2023-07-27T15:37:16.180" v="5277" actId="26606"/>
          <ac:spMkLst>
            <pc:docMk/>
            <pc:sldMk cId="2375473167" sldId="258"/>
            <ac:spMk id="10" creationId="{8BB56887-D0D5-4F0C-9E19-7247EB83C8B7}"/>
          </ac:spMkLst>
        </pc:spChg>
        <pc:spChg chg="add">
          <ac:chgData name="Brittani Phillips" userId="5f4a2020-0b68-449d-883f-32dc84685274" providerId="ADAL" clId="{8566FDC6-BA25-4E85-95D1-8887C4F0537D}" dt="2023-07-27T15:37:16.180" v="5277" actId="26606"/>
          <ac:spMkLst>
            <pc:docMk/>
            <pc:sldMk cId="2375473167" sldId="258"/>
            <ac:spMk id="12" creationId="{081E4A58-353D-44AE-B2FC-2A74E2E400F7}"/>
          </ac:spMkLst>
        </pc:spChg>
      </pc:sldChg>
      <pc:sldChg chg="addSp delSp modSp new mod setBg">
        <pc:chgData name="Brittani Phillips" userId="5f4a2020-0b68-449d-883f-32dc84685274" providerId="ADAL" clId="{8566FDC6-BA25-4E85-95D1-8887C4F0537D}" dt="2023-07-28T14:18:52.388" v="8462" actId="20577"/>
        <pc:sldMkLst>
          <pc:docMk/>
          <pc:sldMk cId="3264537480" sldId="259"/>
        </pc:sldMkLst>
        <pc:spChg chg="mod">
          <ac:chgData name="Brittani Phillips" userId="5f4a2020-0b68-449d-883f-32dc84685274" providerId="ADAL" clId="{8566FDC6-BA25-4E85-95D1-8887C4F0537D}" dt="2023-07-28T13:45:27.481" v="6945" actId="26606"/>
          <ac:spMkLst>
            <pc:docMk/>
            <pc:sldMk cId="3264537480" sldId="259"/>
            <ac:spMk id="2" creationId="{E591F0ED-7F7B-4F92-A734-FEF70A1FFFD9}"/>
          </ac:spMkLst>
        </pc:spChg>
        <pc:spChg chg="mod">
          <ac:chgData name="Brittani Phillips" userId="5f4a2020-0b68-449d-883f-32dc84685274" providerId="ADAL" clId="{8566FDC6-BA25-4E85-95D1-8887C4F0537D}" dt="2023-07-28T14:18:52.388" v="8462" actId="20577"/>
          <ac:spMkLst>
            <pc:docMk/>
            <pc:sldMk cId="3264537480" sldId="259"/>
            <ac:spMk id="3" creationId="{11BC0F0A-D8B0-4ED5-ADFA-C6CA407FF3D7}"/>
          </ac:spMkLst>
        </pc:spChg>
        <pc:spChg chg="add">
          <ac:chgData name="Brittani Phillips" userId="5f4a2020-0b68-449d-883f-32dc84685274" providerId="ADAL" clId="{8566FDC6-BA25-4E85-95D1-8887C4F0537D}" dt="2023-07-28T13:45:27.481" v="6945" actId="26606"/>
          <ac:spMkLst>
            <pc:docMk/>
            <pc:sldMk cId="3264537480" sldId="259"/>
            <ac:spMk id="5" creationId="{907EF6B7-1338-4443-8C46-6A318D952DFD}"/>
          </ac:spMkLst>
        </pc:spChg>
        <pc:spChg chg="add">
          <ac:chgData name="Brittani Phillips" userId="5f4a2020-0b68-449d-883f-32dc84685274" providerId="ADAL" clId="{8566FDC6-BA25-4E85-95D1-8887C4F0537D}" dt="2023-07-28T13:45:27.481" v="6945" actId="26606"/>
          <ac:spMkLst>
            <pc:docMk/>
            <pc:sldMk cId="3264537480" sldId="259"/>
            <ac:spMk id="6" creationId="{DAAE4CDD-124C-4DCF-9584-B6033B545DD5}"/>
          </ac:spMkLst>
        </pc:spChg>
        <pc:spChg chg="add">
          <ac:chgData name="Brittani Phillips" userId="5f4a2020-0b68-449d-883f-32dc84685274" providerId="ADAL" clId="{8566FDC6-BA25-4E85-95D1-8887C4F0537D}" dt="2023-07-28T13:45:27.481" v="6945" actId="26606"/>
          <ac:spMkLst>
            <pc:docMk/>
            <pc:sldMk cId="3264537480" sldId="259"/>
            <ac:spMk id="7" creationId="{081E4A58-353D-44AE-B2FC-2A74E2E400F7}"/>
          </ac:spMkLst>
        </pc:spChg>
        <pc:spChg chg="add del">
          <ac:chgData name="Brittani Phillips" userId="5f4a2020-0b68-449d-883f-32dc84685274" providerId="ADAL" clId="{8566FDC6-BA25-4E85-95D1-8887C4F0537D}" dt="2023-07-27T15:31:53.563" v="5073" actId="26606"/>
          <ac:spMkLst>
            <pc:docMk/>
            <pc:sldMk cId="3264537480" sldId="259"/>
            <ac:spMk id="8" creationId="{70DFC902-7D23-471A-B557-B6B6917D7A0D}"/>
          </ac:spMkLst>
        </pc:spChg>
        <pc:spChg chg="add del">
          <ac:chgData name="Brittani Phillips" userId="5f4a2020-0b68-449d-883f-32dc84685274" providerId="ADAL" clId="{8566FDC6-BA25-4E85-95D1-8887C4F0537D}" dt="2023-07-27T15:31:53.563" v="5073" actId="26606"/>
          <ac:spMkLst>
            <pc:docMk/>
            <pc:sldMk cId="3264537480" sldId="259"/>
            <ac:spMk id="10" creationId="{A55D5633-D557-4DCA-982C-FF36EB7A1C00}"/>
          </ac:spMkLst>
        </pc:spChg>
        <pc:spChg chg="add del">
          <ac:chgData name="Brittani Phillips" userId="5f4a2020-0b68-449d-883f-32dc84685274" providerId="ADAL" clId="{8566FDC6-BA25-4E85-95D1-8887C4F0537D}" dt="2023-07-27T15:31:53.563" v="5073" actId="26606"/>
          <ac:spMkLst>
            <pc:docMk/>
            <pc:sldMk cId="3264537480" sldId="259"/>
            <ac:spMk id="12" creationId="{450D3AD2-FA80-415F-A9CE-54D884561CD7}"/>
          </ac:spMkLst>
        </pc:spChg>
        <pc:spChg chg="add del">
          <ac:chgData name="Brittani Phillips" userId="5f4a2020-0b68-449d-883f-32dc84685274" providerId="ADAL" clId="{8566FDC6-BA25-4E85-95D1-8887C4F0537D}" dt="2023-07-27T15:31:48.979" v="5068" actId="26606"/>
          <ac:spMkLst>
            <pc:docMk/>
            <pc:sldMk cId="3264537480" sldId="259"/>
            <ac:spMk id="18" creationId="{C5278130-DFE0-457B-8698-88DF69019DDE}"/>
          </ac:spMkLst>
        </pc:spChg>
        <pc:spChg chg="add del">
          <ac:chgData name="Brittani Phillips" userId="5f4a2020-0b68-449d-883f-32dc84685274" providerId="ADAL" clId="{8566FDC6-BA25-4E85-95D1-8887C4F0537D}" dt="2023-07-27T15:31:48.979" v="5068" actId="26606"/>
          <ac:spMkLst>
            <pc:docMk/>
            <pc:sldMk cId="3264537480" sldId="259"/>
            <ac:spMk id="20" creationId="{2F99531B-1681-4D6E-BECB-18325B33A618}"/>
          </ac:spMkLst>
        </pc:spChg>
        <pc:spChg chg="add del">
          <ac:chgData name="Brittani Phillips" userId="5f4a2020-0b68-449d-883f-32dc84685274" providerId="ADAL" clId="{8566FDC6-BA25-4E85-95D1-8887C4F0537D}" dt="2023-07-27T15:31:48.979" v="5068" actId="26606"/>
          <ac:spMkLst>
            <pc:docMk/>
            <pc:sldMk cId="3264537480" sldId="259"/>
            <ac:spMk id="22" creationId="{20344094-430A-400B-804B-910E696A1A90}"/>
          </ac:spMkLst>
        </pc:spChg>
        <pc:spChg chg="add del">
          <ac:chgData name="Brittani Phillips" userId="5f4a2020-0b68-449d-883f-32dc84685274" providerId="ADAL" clId="{8566FDC6-BA25-4E85-95D1-8887C4F0537D}" dt="2023-07-27T15:31:48.979" v="5068" actId="26606"/>
          <ac:spMkLst>
            <pc:docMk/>
            <pc:sldMk cId="3264537480" sldId="259"/>
            <ac:spMk id="24" creationId="{453C67DF-7782-4E57-AB9B-F1B4811AD8FE}"/>
          </ac:spMkLst>
        </pc:spChg>
        <pc:graphicFrameChg chg="add del">
          <ac:chgData name="Brittani Phillips" userId="5f4a2020-0b68-449d-883f-32dc84685274" providerId="ADAL" clId="{8566FDC6-BA25-4E85-95D1-8887C4F0537D}" dt="2023-07-27T15:31:48.979" v="5068" actId="26606"/>
          <ac:graphicFrameMkLst>
            <pc:docMk/>
            <pc:sldMk cId="3264537480" sldId="259"/>
            <ac:graphicFrameMk id="14" creationId="{46B54D59-571A-23B8-1DC3-6AAFD8AF81A0}"/>
          </ac:graphicFrameMkLst>
        </pc:graphicFrameChg>
        <pc:cxnChg chg="add del">
          <ac:chgData name="Brittani Phillips" userId="5f4a2020-0b68-449d-883f-32dc84685274" providerId="ADAL" clId="{8566FDC6-BA25-4E85-95D1-8887C4F0537D}" dt="2023-07-27T15:31:48.979" v="5068" actId="26606"/>
          <ac:cxnSpMkLst>
            <pc:docMk/>
            <pc:sldMk cId="3264537480" sldId="259"/>
            <ac:cxnSpMk id="26" creationId="{B03A5AE3-BD30-455C-842B-7626C8BEF097}"/>
          </ac:cxnSpMkLst>
        </pc:cxnChg>
        <pc:cxnChg chg="add del">
          <ac:chgData name="Brittani Phillips" userId="5f4a2020-0b68-449d-883f-32dc84685274" providerId="ADAL" clId="{8566FDC6-BA25-4E85-95D1-8887C4F0537D}" dt="2023-07-27T15:31:48.979" v="5068" actId="26606"/>
          <ac:cxnSpMkLst>
            <pc:docMk/>
            <pc:sldMk cId="3264537480" sldId="259"/>
            <ac:cxnSpMk id="28" creationId="{2DBECAA5-1F2D-470D-875C-8F2C2CA3E54B}"/>
          </ac:cxnSpMkLst>
        </pc:cxnChg>
      </pc:sldChg>
      <pc:sldChg chg="addSp modSp new mod setBg">
        <pc:chgData name="Brittani Phillips" userId="5f4a2020-0b68-449d-883f-32dc84685274" providerId="ADAL" clId="{8566FDC6-BA25-4E85-95D1-8887C4F0537D}" dt="2023-08-02T03:12:06.607" v="8899" actId="20577"/>
        <pc:sldMkLst>
          <pc:docMk/>
          <pc:sldMk cId="4280878622" sldId="260"/>
        </pc:sldMkLst>
        <pc:spChg chg="mo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2" creationId="{02D904FA-F110-4567-BFC6-F415952CB17E}"/>
          </ac:spMkLst>
        </pc:spChg>
        <pc:spChg chg="mod">
          <ac:chgData name="Brittani Phillips" userId="5f4a2020-0b68-449d-883f-32dc84685274" providerId="ADAL" clId="{8566FDC6-BA25-4E85-95D1-8887C4F0537D}" dt="2023-08-02T03:12:06.607" v="8899" actId="20577"/>
          <ac:spMkLst>
            <pc:docMk/>
            <pc:sldMk cId="4280878622" sldId="260"/>
            <ac:spMk id="3" creationId="{8FDA63F5-5D20-4CDF-9BBF-B89DC67B5CCB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8" creationId="{F837543A-6020-4505-A233-C9DB4BF74011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10" creationId="{35B16301-FB18-48BA-A6DD-C37CAF6F9A18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12" creationId="{C3C0D90E-074A-4F52-9B11-B52BEF4BCBE5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14" creationId="{CABBD4C1-E6F8-46F6-8152-A8A97490BF4D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16" creationId="{83BA5EF5-1FE9-4BF9-83BB-269BCDDF6156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20" creationId="{88853921-7BC9-4BDE-ACAB-133C683C82D6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22" creationId="{09192968-3AE7-4470-A61C-97294BB92731}"/>
          </ac:spMkLst>
        </pc:spChg>
        <pc:spChg chg="add">
          <ac:chgData name="Brittani Phillips" userId="5f4a2020-0b68-449d-883f-32dc84685274" providerId="ADAL" clId="{8566FDC6-BA25-4E85-95D1-8887C4F0537D}" dt="2023-07-27T15:36:57.223" v="5272" actId="26606"/>
          <ac:spMkLst>
            <pc:docMk/>
            <pc:sldMk cId="4280878622" sldId="260"/>
            <ac:spMk id="24" creationId="{3AB72E55-43E4-4356-BFE8-E2102CB0B505}"/>
          </ac:spMkLst>
        </pc:spChg>
        <pc:cxnChg chg="add">
          <ac:chgData name="Brittani Phillips" userId="5f4a2020-0b68-449d-883f-32dc84685274" providerId="ADAL" clId="{8566FDC6-BA25-4E85-95D1-8887C4F0537D}" dt="2023-07-27T15:36:57.223" v="5272" actId="26606"/>
          <ac:cxnSpMkLst>
            <pc:docMk/>
            <pc:sldMk cId="4280878622" sldId="260"/>
            <ac:cxnSpMk id="18" creationId="{4B3BCACB-5880-460B-9606-8C433A9AF99D}"/>
          </ac:cxnSpMkLst>
        </pc:cxnChg>
      </pc:sldChg>
      <pc:sldChg chg="addSp delSp modSp new mod setBg">
        <pc:chgData name="Brittani Phillips" userId="5f4a2020-0b68-449d-883f-32dc84685274" providerId="ADAL" clId="{8566FDC6-BA25-4E85-95D1-8887C4F0537D}" dt="2023-07-13T18:52:37.263" v="2821" actId="255"/>
        <pc:sldMkLst>
          <pc:docMk/>
          <pc:sldMk cId="994240028" sldId="261"/>
        </pc:sldMkLst>
        <pc:spChg chg="mod ord">
          <ac:chgData name="Brittani Phillips" userId="5f4a2020-0b68-449d-883f-32dc84685274" providerId="ADAL" clId="{8566FDC6-BA25-4E85-95D1-8887C4F0537D}" dt="2023-07-13T18:52:37.263" v="2821" actId="255"/>
          <ac:spMkLst>
            <pc:docMk/>
            <pc:sldMk cId="994240028" sldId="261"/>
            <ac:spMk id="2" creationId="{C9685503-50CE-4925-8AC6-60B731384EC1}"/>
          </ac:spMkLst>
        </pc:spChg>
        <pc:spChg chg="del">
          <ac:chgData name="Brittani Phillips" userId="5f4a2020-0b68-449d-883f-32dc84685274" providerId="ADAL" clId="{8566FDC6-BA25-4E85-95D1-8887C4F0537D}" dt="2023-07-13T18:52:23.201" v="2817" actId="931"/>
          <ac:spMkLst>
            <pc:docMk/>
            <pc:sldMk cId="994240028" sldId="261"/>
            <ac:spMk id="3" creationId="{5DA2D8CE-6A71-40A6-8622-7DD299D9FF22}"/>
          </ac:spMkLst>
        </pc:spChg>
        <pc:spChg chg="add">
          <ac:chgData name="Brittani Phillips" userId="5f4a2020-0b68-449d-883f-32dc84685274" providerId="ADAL" clId="{8566FDC6-BA25-4E85-95D1-8887C4F0537D}" dt="2023-07-13T18:52:28.867" v="2819" actId="26606"/>
          <ac:spMkLst>
            <pc:docMk/>
            <pc:sldMk cId="994240028" sldId="261"/>
            <ac:spMk id="10" creationId="{37C89E4B-3C9F-44B9-8B86-D9E3D112D8EC}"/>
          </ac:spMkLst>
        </pc:spChg>
        <pc:picChg chg="add mod">
          <ac:chgData name="Brittani Phillips" userId="5f4a2020-0b68-449d-883f-32dc84685274" providerId="ADAL" clId="{8566FDC6-BA25-4E85-95D1-8887C4F0537D}" dt="2023-07-13T18:52:28.867" v="2819" actId="26606"/>
          <ac:picMkLst>
            <pc:docMk/>
            <pc:sldMk cId="994240028" sldId="261"/>
            <ac:picMk id="5" creationId="{656FD006-CDF1-4DD4-B3D2-B5A0ADE8A29F}"/>
          </ac:picMkLst>
        </pc:picChg>
        <pc:cxnChg chg="add">
          <ac:chgData name="Brittani Phillips" userId="5f4a2020-0b68-449d-883f-32dc84685274" providerId="ADAL" clId="{8566FDC6-BA25-4E85-95D1-8887C4F0537D}" dt="2023-07-13T18:52:28.867" v="2819" actId="26606"/>
          <ac:cxnSpMkLst>
            <pc:docMk/>
            <pc:sldMk cId="994240028" sldId="261"/>
            <ac:cxnSpMk id="12" creationId="{AA2EAA10-076F-46BD-8F0F-B9A2FB77A85C}"/>
          </ac:cxnSpMkLst>
        </pc:cxnChg>
        <pc:cxnChg chg="add">
          <ac:chgData name="Brittani Phillips" userId="5f4a2020-0b68-449d-883f-32dc84685274" providerId="ADAL" clId="{8566FDC6-BA25-4E85-95D1-8887C4F0537D}" dt="2023-07-13T18:52:28.867" v="2819" actId="26606"/>
          <ac:cxnSpMkLst>
            <pc:docMk/>
            <pc:sldMk cId="994240028" sldId="261"/>
            <ac:cxnSpMk id="14" creationId="{D891E407-403B-4764-86C9-33A56D3BCAA3}"/>
          </ac:cxnSpMkLst>
        </pc:cxnChg>
      </pc:sldChg>
      <pc:sldChg chg="addSp delSp modSp new mod setBg">
        <pc:chgData name="Brittani Phillips" userId="5f4a2020-0b68-449d-883f-32dc84685274" providerId="ADAL" clId="{8566FDC6-BA25-4E85-95D1-8887C4F0537D}" dt="2023-07-27T15:01:23.358" v="4266" actId="26606"/>
        <pc:sldMkLst>
          <pc:docMk/>
          <pc:sldMk cId="3847353328" sldId="262"/>
        </pc:sldMkLst>
        <pc:spChg chg="mod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2" creationId="{2810442E-471E-458F-87D2-C33F1670A370}"/>
          </ac:spMkLst>
        </pc:spChg>
        <pc:spChg chg="mod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3" creationId="{92DE9E3F-5050-465A-A93E-97140661C570}"/>
          </ac:spMkLst>
        </pc:spChg>
        <pc:spChg chg="add del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8" creationId="{907EF6B7-1338-4443-8C46-6A318D952DFD}"/>
          </ac:spMkLst>
        </pc:spChg>
        <pc:spChg chg="add del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10" creationId="{DAAE4CDD-124C-4DCF-9584-B6033B545DD5}"/>
          </ac:spMkLst>
        </pc:spChg>
        <pc:spChg chg="add del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12" creationId="{081E4A58-353D-44AE-B2FC-2A74E2E400F7}"/>
          </ac:spMkLst>
        </pc:spChg>
        <pc:spChg chg="add del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17" creationId="{5A0118C5-4F8D-4CF4-BADD-53FEACC6C42A}"/>
          </ac:spMkLst>
        </pc:spChg>
        <pc:spChg chg="add del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19" creationId="{A99050EE-26AF-4253-BD50-F0FCD965A8F6}"/>
          </ac:spMkLst>
        </pc:spChg>
        <pc:spChg chg="add del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25" creationId="{D0C78466-EB6E-45A0-99A6-A00789ACD90A}"/>
          </ac:spMkLst>
        </pc:spChg>
        <pc:spChg chg="add del">
          <ac:chgData name="Brittani Phillips" userId="5f4a2020-0b68-449d-883f-32dc84685274" providerId="ADAL" clId="{8566FDC6-BA25-4E85-95D1-8887C4F0537D}" dt="2023-07-27T15:01:23.358" v="4266" actId="26606"/>
          <ac:spMkLst>
            <pc:docMk/>
            <pc:sldMk cId="3847353328" sldId="262"/>
            <ac:spMk id="27" creationId="{E99F76E4-5DFD-4DBE-B042-66FBCD1182C9}"/>
          </ac:spMkLst>
        </pc:spChg>
        <pc:grpChg chg="add del">
          <ac:chgData name="Brittani Phillips" userId="5f4a2020-0b68-449d-883f-32dc84685274" providerId="ADAL" clId="{8566FDC6-BA25-4E85-95D1-8887C4F0537D}" dt="2023-07-27T15:01:23.358" v="4266" actId="26606"/>
          <ac:grpSpMkLst>
            <pc:docMk/>
            <pc:sldMk cId="3847353328" sldId="262"/>
            <ac:grpSpMk id="21" creationId="{00E015F5-1A99-4E40-BC3D-7707802996B5}"/>
          </ac:grpSpMkLst>
        </pc:grpChg>
        <pc:grpChg chg="add del">
          <ac:chgData name="Brittani Phillips" userId="5f4a2020-0b68-449d-883f-32dc84685274" providerId="ADAL" clId="{8566FDC6-BA25-4E85-95D1-8887C4F0537D}" dt="2023-07-27T15:01:23.358" v="4266" actId="26606"/>
          <ac:grpSpMkLst>
            <pc:docMk/>
            <pc:sldMk cId="3847353328" sldId="262"/>
            <ac:grpSpMk id="29" creationId="{5468B3A9-705E-43C3-A742-0619B0D8F2EE}"/>
          </ac:grpSpMkLst>
        </pc:grpChg>
        <pc:grpChg chg="add del">
          <ac:chgData name="Brittani Phillips" userId="5f4a2020-0b68-449d-883f-32dc84685274" providerId="ADAL" clId="{8566FDC6-BA25-4E85-95D1-8887C4F0537D}" dt="2023-07-27T15:01:23.358" v="4266" actId="26606"/>
          <ac:grpSpMkLst>
            <pc:docMk/>
            <pc:sldMk cId="3847353328" sldId="262"/>
            <ac:grpSpMk id="200" creationId="{773717CC-ECEE-4ABF-BA61-C59F46801775}"/>
          </ac:grpSpMkLst>
        </pc:grpChg>
      </pc:sldChg>
      <pc:sldChg chg="addSp delSp modSp new mod setBg">
        <pc:chgData name="Brittani Phillips" userId="5f4a2020-0b68-449d-883f-32dc84685274" providerId="ADAL" clId="{8566FDC6-BA25-4E85-95D1-8887C4F0537D}" dt="2023-07-28T13:43:57.827" v="6860"/>
        <pc:sldMkLst>
          <pc:docMk/>
          <pc:sldMk cId="3040601526" sldId="263"/>
        </pc:sldMkLst>
        <pc:spChg chg="mod">
          <ac:chgData name="Brittani Phillips" userId="5f4a2020-0b68-449d-883f-32dc84685274" providerId="ADAL" clId="{8566FDC6-BA25-4E85-95D1-8887C4F0537D}" dt="2023-07-27T15:03:40.950" v="4323" actId="26606"/>
          <ac:spMkLst>
            <pc:docMk/>
            <pc:sldMk cId="3040601526" sldId="263"/>
            <ac:spMk id="2" creationId="{1F33F821-D8EC-4B89-BBBA-727EDB7CA60E}"/>
          </ac:spMkLst>
        </pc:spChg>
        <pc:spChg chg="del mod">
          <ac:chgData name="Brittani Phillips" userId="5f4a2020-0b68-449d-883f-32dc84685274" providerId="ADAL" clId="{8566FDC6-BA25-4E85-95D1-8887C4F0537D}" dt="2023-07-27T15:02:07.732" v="4272" actId="26606"/>
          <ac:spMkLst>
            <pc:docMk/>
            <pc:sldMk cId="3040601526" sldId="263"/>
            <ac:spMk id="3" creationId="{8896869E-DE04-44EE-B9F5-0AD02E74C292}"/>
          </ac:spMkLst>
        </pc:spChg>
        <pc:spChg chg="add del">
          <ac:chgData name="Brittani Phillips" userId="5f4a2020-0b68-449d-883f-32dc84685274" providerId="ADAL" clId="{8566FDC6-BA25-4E85-95D1-8887C4F0537D}" dt="2023-07-27T15:03:40.950" v="4323" actId="26606"/>
          <ac:spMkLst>
            <pc:docMk/>
            <pc:sldMk cId="3040601526" sldId="263"/>
            <ac:spMk id="9" creationId="{2E442304-DDBD-4F7B-8017-36BCC863FB40}"/>
          </ac:spMkLst>
        </pc:spChg>
        <pc:spChg chg="add del">
          <ac:chgData name="Brittani Phillips" userId="5f4a2020-0b68-449d-883f-32dc84685274" providerId="ADAL" clId="{8566FDC6-BA25-4E85-95D1-8887C4F0537D}" dt="2023-07-27T15:03:40.950" v="4323" actId="26606"/>
          <ac:spMkLst>
            <pc:docMk/>
            <pc:sldMk cId="3040601526" sldId="263"/>
            <ac:spMk id="11" creationId="{5E107275-3853-46FD-A241-DE4355A42675}"/>
          </ac:spMkLst>
        </pc:spChg>
        <pc:spChg chg="add del">
          <ac:chgData name="Brittani Phillips" userId="5f4a2020-0b68-449d-883f-32dc84685274" providerId="ADAL" clId="{8566FDC6-BA25-4E85-95D1-8887C4F0537D}" dt="2023-07-27T15:03:25.263" v="4312" actId="26606"/>
          <ac:spMkLst>
            <pc:docMk/>
            <pc:sldMk cId="3040601526" sldId="263"/>
            <ac:spMk id="16" creationId="{6C4028FD-8BAA-4A19-BFDE-594D991B7552}"/>
          </ac:spMkLst>
        </pc:spChg>
        <pc:spChg chg="add del">
          <ac:chgData name="Brittani Phillips" userId="5f4a2020-0b68-449d-883f-32dc84685274" providerId="ADAL" clId="{8566FDC6-BA25-4E85-95D1-8887C4F0537D}" dt="2023-07-27T15:03:30.458" v="4314" actId="26606"/>
          <ac:spMkLst>
            <pc:docMk/>
            <pc:sldMk cId="3040601526" sldId="263"/>
            <ac:spMk id="18" creationId="{C505E780-2083-4CB5-A42A-5E0E2908ECC3}"/>
          </ac:spMkLst>
        </pc:spChg>
        <pc:spChg chg="add del">
          <ac:chgData name="Brittani Phillips" userId="5f4a2020-0b68-449d-883f-32dc84685274" providerId="ADAL" clId="{8566FDC6-BA25-4E85-95D1-8887C4F0537D}" dt="2023-07-27T15:03:30.458" v="4314" actId="26606"/>
          <ac:spMkLst>
            <pc:docMk/>
            <pc:sldMk cId="3040601526" sldId="263"/>
            <ac:spMk id="19" creationId="{7517A47C-B2E5-4B79-8061-D74B1311AF6E}"/>
          </ac:spMkLst>
        </pc:spChg>
        <pc:spChg chg="add del">
          <ac:chgData name="Brittani Phillips" userId="5f4a2020-0b68-449d-883f-32dc84685274" providerId="ADAL" clId="{8566FDC6-BA25-4E85-95D1-8887C4F0537D}" dt="2023-07-27T15:03:30.458" v="4314" actId="26606"/>
          <ac:spMkLst>
            <pc:docMk/>
            <pc:sldMk cId="3040601526" sldId="263"/>
            <ac:spMk id="20" creationId="{D2C0AE1C-0118-41AE-8A10-7CDCBF10E96F}"/>
          </ac:spMkLst>
        </pc:spChg>
        <pc:spChg chg="add del">
          <ac:chgData name="Brittani Phillips" userId="5f4a2020-0b68-449d-883f-32dc84685274" providerId="ADAL" clId="{8566FDC6-BA25-4E85-95D1-8887C4F0537D}" dt="2023-07-27T15:03:30.458" v="4314" actId="26606"/>
          <ac:spMkLst>
            <pc:docMk/>
            <pc:sldMk cId="3040601526" sldId="263"/>
            <ac:spMk id="22" creationId="{463EEC44-1BA3-44ED-81FC-A644B04B2A44}"/>
          </ac:spMkLst>
        </pc:spChg>
        <pc:spChg chg="add del">
          <ac:chgData name="Brittani Phillips" userId="5f4a2020-0b68-449d-883f-32dc84685274" providerId="ADAL" clId="{8566FDC6-BA25-4E85-95D1-8887C4F0537D}" dt="2023-07-27T15:03:32.642" v="4316" actId="26606"/>
          <ac:spMkLst>
            <pc:docMk/>
            <pc:sldMk cId="3040601526" sldId="263"/>
            <ac:spMk id="24" creationId="{955A2079-FA98-4876-80F0-72364A7D2EA4}"/>
          </ac:spMkLst>
        </pc:spChg>
        <pc:spChg chg="add del">
          <ac:chgData name="Brittani Phillips" userId="5f4a2020-0b68-449d-883f-32dc84685274" providerId="ADAL" clId="{8566FDC6-BA25-4E85-95D1-8887C4F0537D}" dt="2023-07-27T15:03:34.986" v="4318" actId="26606"/>
          <ac:spMkLst>
            <pc:docMk/>
            <pc:sldMk cId="3040601526" sldId="263"/>
            <ac:spMk id="26" creationId="{9DBC8166-481C-4473-95F5-9A5B9073B7F1}"/>
          </ac:spMkLst>
        </pc:spChg>
        <pc:spChg chg="add del">
          <ac:chgData name="Brittani Phillips" userId="5f4a2020-0b68-449d-883f-32dc84685274" providerId="ADAL" clId="{8566FDC6-BA25-4E85-95D1-8887C4F0537D}" dt="2023-07-27T15:03:34.986" v="4318" actId="26606"/>
          <ac:spMkLst>
            <pc:docMk/>
            <pc:sldMk cId="3040601526" sldId="263"/>
            <ac:spMk id="27" creationId="{A5A5CE6E-90AF-4D43-A014-1F9EC83EB93D}"/>
          </ac:spMkLst>
        </pc:spChg>
        <pc:spChg chg="add del">
          <ac:chgData name="Brittani Phillips" userId="5f4a2020-0b68-449d-883f-32dc84685274" providerId="ADAL" clId="{8566FDC6-BA25-4E85-95D1-8887C4F0537D}" dt="2023-07-27T15:03:36.965" v="4320" actId="26606"/>
          <ac:spMkLst>
            <pc:docMk/>
            <pc:sldMk cId="3040601526" sldId="263"/>
            <ac:spMk id="29" creationId="{6C4028FD-8BAA-4A19-BFDE-594D991B7552}"/>
          </ac:spMkLst>
        </pc:spChg>
        <pc:spChg chg="add del">
          <ac:chgData name="Brittani Phillips" userId="5f4a2020-0b68-449d-883f-32dc84685274" providerId="ADAL" clId="{8566FDC6-BA25-4E85-95D1-8887C4F0537D}" dt="2023-07-27T15:03:40.919" v="4322" actId="26606"/>
          <ac:spMkLst>
            <pc:docMk/>
            <pc:sldMk cId="3040601526" sldId="263"/>
            <ac:spMk id="31" creationId="{7517A47C-B2E5-4B79-8061-D74B1311AF6E}"/>
          </ac:spMkLst>
        </pc:spChg>
        <pc:spChg chg="add del">
          <ac:chgData name="Brittani Phillips" userId="5f4a2020-0b68-449d-883f-32dc84685274" providerId="ADAL" clId="{8566FDC6-BA25-4E85-95D1-8887C4F0537D}" dt="2023-07-27T15:03:40.919" v="4322" actId="26606"/>
          <ac:spMkLst>
            <pc:docMk/>
            <pc:sldMk cId="3040601526" sldId="263"/>
            <ac:spMk id="32" creationId="{C505E780-2083-4CB5-A42A-5E0E2908ECC3}"/>
          </ac:spMkLst>
        </pc:spChg>
        <pc:spChg chg="add del">
          <ac:chgData name="Brittani Phillips" userId="5f4a2020-0b68-449d-883f-32dc84685274" providerId="ADAL" clId="{8566FDC6-BA25-4E85-95D1-8887C4F0537D}" dt="2023-07-27T15:03:40.919" v="4322" actId="26606"/>
          <ac:spMkLst>
            <pc:docMk/>
            <pc:sldMk cId="3040601526" sldId="263"/>
            <ac:spMk id="33" creationId="{D2C0AE1C-0118-41AE-8A10-7CDCBF10E96F}"/>
          </ac:spMkLst>
        </pc:spChg>
        <pc:spChg chg="add del">
          <ac:chgData name="Brittani Phillips" userId="5f4a2020-0b68-449d-883f-32dc84685274" providerId="ADAL" clId="{8566FDC6-BA25-4E85-95D1-8887C4F0537D}" dt="2023-07-27T15:03:40.919" v="4322" actId="26606"/>
          <ac:spMkLst>
            <pc:docMk/>
            <pc:sldMk cId="3040601526" sldId="263"/>
            <ac:spMk id="34" creationId="{463EEC44-1BA3-44ED-81FC-A644B04B2A44}"/>
          </ac:spMkLst>
        </pc:spChg>
        <pc:spChg chg="add">
          <ac:chgData name="Brittani Phillips" userId="5f4a2020-0b68-449d-883f-32dc84685274" providerId="ADAL" clId="{8566FDC6-BA25-4E85-95D1-8887C4F0537D}" dt="2023-07-27T15:03:40.950" v="4323" actId="26606"/>
          <ac:spMkLst>
            <pc:docMk/>
            <pc:sldMk cId="3040601526" sldId="263"/>
            <ac:spMk id="36" creationId="{6C4028FD-8BAA-4A19-BFDE-594D991B7552}"/>
          </ac:spMkLst>
        </pc:spChg>
        <pc:graphicFrameChg chg="add mod modGraphic">
          <ac:chgData name="Brittani Phillips" userId="5f4a2020-0b68-449d-883f-32dc84685274" providerId="ADAL" clId="{8566FDC6-BA25-4E85-95D1-8887C4F0537D}" dt="2023-07-28T13:43:57.827" v="6860"/>
          <ac:graphicFrameMkLst>
            <pc:docMk/>
            <pc:sldMk cId="3040601526" sldId="263"/>
            <ac:graphicFrameMk id="5" creationId="{B30309F2-2547-01B3-F701-8B211DC72C9C}"/>
          </ac:graphicFrameMkLst>
        </pc:graphicFrameChg>
      </pc:sldChg>
      <pc:sldChg chg="addSp modSp new mod setBg">
        <pc:chgData name="Brittani Phillips" userId="5f4a2020-0b68-449d-883f-32dc84685274" providerId="ADAL" clId="{8566FDC6-BA25-4E85-95D1-8887C4F0537D}" dt="2023-07-27T15:23:29.838" v="4793" actId="14100"/>
        <pc:sldMkLst>
          <pc:docMk/>
          <pc:sldMk cId="3747404318" sldId="264"/>
        </pc:sldMkLst>
        <pc:spChg chg="mod">
          <ac:chgData name="Brittani Phillips" userId="5f4a2020-0b68-449d-883f-32dc84685274" providerId="ADAL" clId="{8566FDC6-BA25-4E85-95D1-8887C4F0537D}" dt="2023-07-27T15:23:29.838" v="4793" actId="14100"/>
          <ac:spMkLst>
            <pc:docMk/>
            <pc:sldMk cId="3747404318" sldId="264"/>
            <ac:spMk id="2" creationId="{BE1E84A1-778A-44E9-9FF1-78922E43F844}"/>
          </ac:spMkLst>
        </pc:spChg>
        <pc:spChg chg="mod ord">
          <ac:chgData name="Brittani Phillips" userId="5f4a2020-0b68-449d-883f-32dc84685274" providerId="ADAL" clId="{8566FDC6-BA25-4E85-95D1-8887C4F0537D}" dt="2023-07-27T15:23:22.264" v="4791" actId="27636"/>
          <ac:spMkLst>
            <pc:docMk/>
            <pc:sldMk cId="3747404318" sldId="264"/>
            <ac:spMk id="3" creationId="{3E00C06F-3C0D-4DB9-87F8-3A914E3D1ED2}"/>
          </ac:spMkLst>
        </pc:spChg>
        <pc:spChg chg="add">
          <ac:chgData name="Brittani Phillips" userId="5f4a2020-0b68-449d-883f-32dc84685274" providerId="ADAL" clId="{8566FDC6-BA25-4E85-95D1-8887C4F0537D}" dt="2023-07-27T15:22:51.848" v="4778" actId="26606"/>
          <ac:spMkLst>
            <pc:docMk/>
            <pc:sldMk cId="3747404318" sldId="264"/>
            <ac:spMk id="10" creationId="{9D25F302-27C5-414F-97F8-6EA0A6C028BA}"/>
          </ac:spMkLst>
        </pc:spChg>
        <pc:spChg chg="add">
          <ac:chgData name="Brittani Phillips" userId="5f4a2020-0b68-449d-883f-32dc84685274" providerId="ADAL" clId="{8566FDC6-BA25-4E85-95D1-8887C4F0537D}" dt="2023-07-27T15:22:51.848" v="4778" actId="26606"/>
          <ac:spMkLst>
            <pc:docMk/>
            <pc:sldMk cId="3747404318" sldId="264"/>
            <ac:spMk id="12" creationId="{830A36F8-48C2-4842-A87B-8CE8DF4E7FD2}"/>
          </ac:spMkLst>
        </pc:spChg>
        <pc:spChg chg="add">
          <ac:chgData name="Brittani Phillips" userId="5f4a2020-0b68-449d-883f-32dc84685274" providerId="ADAL" clId="{8566FDC6-BA25-4E85-95D1-8887C4F0537D}" dt="2023-07-27T15:22:51.848" v="4778" actId="26606"/>
          <ac:spMkLst>
            <pc:docMk/>
            <pc:sldMk cId="3747404318" sldId="264"/>
            <ac:spMk id="14" creationId="{8F451A30-466B-4996-9BA5-CD6ABCC6D558}"/>
          </ac:spMkLst>
        </pc:spChg>
        <pc:picChg chg="add mod modCrop">
          <ac:chgData name="Brittani Phillips" userId="5f4a2020-0b68-449d-883f-32dc84685274" providerId="ADAL" clId="{8566FDC6-BA25-4E85-95D1-8887C4F0537D}" dt="2023-07-27T15:22:51.848" v="4778" actId="26606"/>
          <ac:picMkLst>
            <pc:docMk/>
            <pc:sldMk cId="3747404318" sldId="264"/>
            <ac:picMk id="5" creationId="{959C2DE8-4580-4709-9232-93630EBA00A3}"/>
          </ac:picMkLst>
        </pc:picChg>
      </pc:sldChg>
      <pc:sldChg chg="addSp delSp modSp new mod setBg">
        <pc:chgData name="Brittani Phillips" userId="5f4a2020-0b68-449d-883f-32dc84685274" providerId="ADAL" clId="{8566FDC6-BA25-4E85-95D1-8887C4F0537D}" dt="2023-07-27T14:57:01.755" v="4144" actId="26606"/>
        <pc:sldMkLst>
          <pc:docMk/>
          <pc:sldMk cId="3057203218" sldId="265"/>
        </pc:sldMkLst>
        <pc:spChg chg="del">
          <ac:chgData name="Brittani Phillips" userId="5f4a2020-0b68-449d-883f-32dc84685274" providerId="ADAL" clId="{8566FDC6-BA25-4E85-95D1-8887C4F0537D}" dt="2023-07-27T14:51:27.646" v="3902" actId="478"/>
          <ac:spMkLst>
            <pc:docMk/>
            <pc:sldMk cId="3057203218" sldId="265"/>
            <ac:spMk id="2" creationId="{050092AF-D354-4D20-9915-3F382D0ACFDD}"/>
          </ac:spMkLst>
        </pc:spChg>
        <pc:spChg chg="mod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3" creationId="{FA9F40E3-0BBF-4C02-BB38-275E57A296EB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8" creationId="{F837543A-6020-4505-A233-C9DB4BF74011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10" creationId="{35B16301-FB18-48BA-A6DD-C37CAF6F9A18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12" creationId="{C3C0D90E-074A-4F52-9B11-B52BEF4BCBE5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14" creationId="{CABBD4C1-E6F8-46F6-8152-A8A97490BF4D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16" creationId="{83BA5EF5-1FE9-4BF9-83BB-269BCDDF6156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20" creationId="{88853921-7BC9-4BDE-ACAB-133C683C82D6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22" creationId="{09192968-3AE7-4470-A61C-97294BB92731}"/>
          </ac:spMkLst>
        </pc:spChg>
        <pc:spChg chg="add del">
          <ac:chgData name="Brittani Phillips" userId="5f4a2020-0b68-449d-883f-32dc84685274" providerId="ADAL" clId="{8566FDC6-BA25-4E85-95D1-8887C4F0537D}" dt="2023-07-27T14:57:01.755" v="4144" actId="26606"/>
          <ac:spMkLst>
            <pc:docMk/>
            <pc:sldMk cId="3057203218" sldId="265"/>
            <ac:spMk id="24" creationId="{3AB72E55-43E4-4356-BFE8-E2102CB0B505}"/>
          </ac:spMkLst>
        </pc:spChg>
        <pc:cxnChg chg="add del">
          <ac:chgData name="Brittani Phillips" userId="5f4a2020-0b68-449d-883f-32dc84685274" providerId="ADAL" clId="{8566FDC6-BA25-4E85-95D1-8887C4F0537D}" dt="2023-07-27T14:57:01.755" v="4144" actId="26606"/>
          <ac:cxnSpMkLst>
            <pc:docMk/>
            <pc:sldMk cId="3057203218" sldId="265"/>
            <ac:cxnSpMk id="18" creationId="{4B3BCACB-5880-460B-9606-8C433A9AF99D}"/>
          </ac:cxnSpMkLst>
        </pc:cxnChg>
      </pc:sldChg>
      <pc:sldChg chg="addSp delSp modSp new mod setBg">
        <pc:chgData name="Brittani Phillips" userId="5f4a2020-0b68-449d-883f-32dc84685274" providerId="ADAL" clId="{8566FDC6-BA25-4E85-95D1-8887C4F0537D}" dt="2023-08-02T03:11:05.437" v="8849" actId="1076"/>
        <pc:sldMkLst>
          <pc:docMk/>
          <pc:sldMk cId="1542337673" sldId="266"/>
        </pc:sldMkLst>
        <pc:spChg chg="mod">
          <ac:chgData name="Brittani Phillips" userId="5f4a2020-0b68-449d-883f-32dc84685274" providerId="ADAL" clId="{8566FDC6-BA25-4E85-95D1-8887C4F0537D}" dt="2023-07-28T13:42:41.671" v="6831" actId="26606"/>
          <ac:spMkLst>
            <pc:docMk/>
            <pc:sldMk cId="1542337673" sldId="266"/>
            <ac:spMk id="2" creationId="{393AAC43-5404-47C4-8054-621B30A3CB93}"/>
          </ac:spMkLst>
        </pc:spChg>
        <pc:spChg chg="mod ord">
          <ac:chgData name="Brittani Phillips" userId="5f4a2020-0b68-449d-883f-32dc84685274" providerId="ADAL" clId="{8566FDC6-BA25-4E85-95D1-8887C4F0537D}" dt="2023-07-28T13:42:55.110" v="6835" actId="255"/>
          <ac:spMkLst>
            <pc:docMk/>
            <pc:sldMk cId="1542337673" sldId="266"/>
            <ac:spMk id="3" creationId="{EBFD16A5-3CAF-4591-A51D-45FB9B7EA9E0}"/>
          </ac:spMkLst>
        </pc:spChg>
        <pc:spChg chg="add del">
          <ac:chgData name="Brittani Phillips" userId="5f4a2020-0b68-449d-883f-32dc84685274" providerId="ADAL" clId="{8566FDC6-BA25-4E85-95D1-8887C4F0537D}" dt="2023-07-27T15:06:29.282" v="4501" actId="26606"/>
          <ac:spMkLst>
            <pc:docMk/>
            <pc:sldMk cId="1542337673" sldId="266"/>
            <ac:spMk id="10" creationId="{F13C74B1-5B17-4795-BED0-7140497B445A}"/>
          </ac:spMkLst>
        </pc:spChg>
        <pc:spChg chg="add del">
          <ac:chgData name="Brittani Phillips" userId="5f4a2020-0b68-449d-883f-32dc84685274" providerId="ADAL" clId="{8566FDC6-BA25-4E85-95D1-8887C4F0537D}" dt="2023-07-27T15:06:29.282" v="4501" actId="26606"/>
          <ac:spMkLst>
            <pc:docMk/>
            <pc:sldMk cId="1542337673" sldId="266"/>
            <ac:spMk id="12" creationId="{D4974D33-8DC5-464E-8C6D-BE58F0669C17}"/>
          </ac:spMkLst>
        </pc:spChg>
        <pc:spChg chg="add del">
          <ac:chgData name="Brittani Phillips" userId="5f4a2020-0b68-449d-883f-32dc84685274" providerId="ADAL" clId="{8566FDC6-BA25-4E85-95D1-8887C4F0537D}" dt="2023-07-28T13:42:41.671" v="6831" actId="26606"/>
          <ac:spMkLst>
            <pc:docMk/>
            <pc:sldMk cId="1542337673" sldId="266"/>
            <ac:spMk id="17" creationId="{5A0118C5-4F8D-4CF4-BADD-53FEACC6C42A}"/>
          </ac:spMkLst>
        </pc:spChg>
        <pc:spChg chg="add del">
          <ac:chgData name="Brittani Phillips" userId="5f4a2020-0b68-449d-883f-32dc84685274" providerId="ADAL" clId="{8566FDC6-BA25-4E85-95D1-8887C4F0537D}" dt="2023-07-28T13:42:39.532" v="6828" actId="26606"/>
          <ac:spMkLst>
            <pc:docMk/>
            <pc:sldMk cId="1542337673" sldId="266"/>
            <ac:spMk id="33" creationId="{F13C74B1-5B17-4795-BED0-7140497B445A}"/>
          </ac:spMkLst>
        </pc:spChg>
        <pc:spChg chg="add del">
          <ac:chgData name="Brittani Phillips" userId="5f4a2020-0b68-449d-883f-32dc84685274" providerId="ADAL" clId="{8566FDC6-BA25-4E85-95D1-8887C4F0537D}" dt="2023-07-28T13:42:39.532" v="6828" actId="26606"/>
          <ac:spMkLst>
            <pc:docMk/>
            <pc:sldMk cId="1542337673" sldId="266"/>
            <ac:spMk id="35" creationId="{D4974D33-8DC5-464E-8C6D-BE58F0669C17}"/>
          </ac:spMkLst>
        </pc:spChg>
        <pc:spChg chg="add del">
          <ac:chgData name="Brittani Phillips" userId="5f4a2020-0b68-449d-883f-32dc84685274" providerId="ADAL" clId="{8566FDC6-BA25-4E85-95D1-8887C4F0537D}" dt="2023-07-28T13:42:41.661" v="6830" actId="26606"/>
          <ac:spMkLst>
            <pc:docMk/>
            <pc:sldMk cId="1542337673" sldId="266"/>
            <ac:spMk id="37" creationId="{6437CC72-F4A8-4DC3-AFAB-D22C482C8100}"/>
          </ac:spMkLst>
        </pc:spChg>
        <pc:spChg chg="add del">
          <ac:chgData name="Brittani Phillips" userId="5f4a2020-0b68-449d-883f-32dc84685274" providerId="ADAL" clId="{8566FDC6-BA25-4E85-95D1-8887C4F0537D}" dt="2023-07-28T13:42:41.661" v="6830" actId="26606"/>
          <ac:spMkLst>
            <pc:docMk/>
            <pc:sldMk cId="1542337673" sldId="266"/>
            <ac:spMk id="38" creationId="{3346177D-ADC4-4968-B747-5CFCD390B5B9}"/>
          </ac:spMkLst>
        </pc:spChg>
        <pc:spChg chg="add del">
          <ac:chgData name="Brittani Phillips" userId="5f4a2020-0b68-449d-883f-32dc84685274" providerId="ADAL" clId="{8566FDC6-BA25-4E85-95D1-8887C4F0537D}" dt="2023-07-28T13:42:41.661" v="6830" actId="26606"/>
          <ac:spMkLst>
            <pc:docMk/>
            <pc:sldMk cId="1542337673" sldId="266"/>
            <ac:spMk id="39" creationId="{0844A943-BF79-4FEA-ABB1-3BD54D236606}"/>
          </ac:spMkLst>
        </pc:spChg>
        <pc:spChg chg="add">
          <ac:chgData name="Brittani Phillips" userId="5f4a2020-0b68-449d-883f-32dc84685274" providerId="ADAL" clId="{8566FDC6-BA25-4E85-95D1-8887C4F0537D}" dt="2023-07-28T13:42:41.671" v="6831" actId="26606"/>
          <ac:spMkLst>
            <pc:docMk/>
            <pc:sldMk cId="1542337673" sldId="266"/>
            <ac:spMk id="41" creationId="{F13C74B1-5B17-4795-BED0-7140497B445A}"/>
          </ac:spMkLst>
        </pc:spChg>
        <pc:spChg chg="add">
          <ac:chgData name="Brittani Phillips" userId="5f4a2020-0b68-449d-883f-32dc84685274" providerId="ADAL" clId="{8566FDC6-BA25-4E85-95D1-8887C4F0537D}" dt="2023-07-28T13:42:41.671" v="6831" actId="26606"/>
          <ac:spMkLst>
            <pc:docMk/>
            <pc:sldMk cId="1542337673" sldId="266"/>
            <ac:spMk id="42" creationId="{D4974D33-8DC5-464E-8C6D-BE58F0669C17}"/>
          </ac:spMkLst>
        </pc:spChg>
        <pc:grpChg chg="add del">
          <ac:chgData name="Brittani Phillips" userId="5f4a2020-0b68-449d-883f-32dc84685274" providerId="ADAL" clId="{8566FDC6-BA25-4E85-95D1-8887C4F0537D}" dt="2023-07-28T13:42:41.671" v="6831" actId="26606"/>
          <ac:grpSpMkLst>
            <pc:docMk/>
            <pc:sldMk cId="1542337673" sldId="266"/>
            <ac:grpSpMk id="19" creationId="{B894EFA8-F425-4D19-A94B-445388B31E20}"/>
          </ac:grpSpMkLst>
        </pc:grpChg>
        <pc:grpChg chg="add del">
          <ac:chgData name="Brittani Phillips" userId="5f4a2020-0b68-449d-883f-32dc84685274" providerId="ADAL" clId="{8566FDC6-BA25-4E85-95D1-8887C4F0537D}" dt="2023-07-28T13:42:41.671" v="6831" actId="26606"/>
          <ac:grpSpMkLst>
            <pc:docMk/>
            <pc:sldMk cId="1542337673" sldId="266"/>
            <ac:grpSpMk id="23" creationId="{582A903B-6B78-4F0A-B7C9-3D80499020B8}"/>
          </ac:grpSpMkLst>
        </pc:grpChg>
        <pc:picChg chg="add mod ord">
          <ac:chgData name="Brittani Phillips" userId="5f4a2020-0b68-449d-883f-32dc84685274" providerId="ADAL" clId="{8566FDC6-BA25-4E85-95D1-8887C4F0537D}" dt="2023-08-02T03:11:05.437" v="8849" actId="1076"/>
          <ac:picMkLst>
            <pc:docMk/>
            <pc:sldMk cId="1542337673" sldId="266"/>
            <ac:picMk id="5" creationId="{FB2AA134-5FCF-44A1-96BF-804D4261995E}"/>
          </ac:picMkLst>
        </pc:picChg>
      </pc:sldChg>
      <pc:sldChg chg="addSp delSp modSp new mod setBg">
        <pc:chgData name="Brittani Phillips" userId="5f4a2020-0b68-449d-883f-32dc84685274" providerId="ADAL" clId="{8566FDC6-BA25-4E85-95D1-8887C4F0537D}" dt="2023-07-27T15:18:14.639" v="4755" actId="20577"/>
        <pc:sldMkLst>
          <pc:docMk/>
          <pc:sldMk cId="1747204849" sldId="267"/>
        </pc:sldMkLst>
        <pc:spChg chg="mod">
          <ac:chgData name="Brittani Phillips" userId="5f4a2020-0b68-449d-883f-32dc84685274" providerId="ADAL" clId="{8566FDC6-BA25-4E85-95D1-8887C4F0537D}" dt="2023-07-27T15:18:02.556" v="4741" actId="26606"/>
          <ac:spMkLst>
            <pc:docMk/>
            <pc:sldMk cId="1747204849" sldId="267"/>
            <ac:spMk id="2" creationId="{26DEED50-D2C8-4F97-9328-E5F014C06C5F}"/>
          </ac:spMkLst>
        </pc:spChg>
        <pc:spChg chg="del mod">
          <ac:chgData name="Brittani Phillips" userId="5f4a2020-0b68-449d-883f-32dc84685274" providerId="ADAL" clId="{8566FDC6-BA25-4E85-95D1-8887C4F0537D}" dt="2023-07-27T15:18:02.556" v="4741" actId="26606"/>
          <ac:spMkLst>
            <pc:docMk/>
            <pc:sldMk cId="1747204849" sldId="267"/>
            <ac:spMk id="3" creationId="{52788AFB-ED2F-4055-BEEC-D8EC7F91EBE7}"/>
          </ac:spMkLst>
        </pc:spChg>
        <pc:spChg chg="add">
          <ac:chgData name="Brittani Phillips" userId="5f4a2020-0b68-449d-883f-32dc84685274" providerId="ADAL" clId="{8566FDC6-BA25-4E85-95D1-8887C4F0537D}" dt="2023-07-27T15:18:02.556" v="4741" actId="26606"/>
          <ac:spMkLst>
            <pc:docMk/>
            <pc:sldMk cId="1747204849" sldId="267"/>
            <ac:spMk id="9" creationId="{2F3856E9-4239-4EE7-A372-FDCF4882FDF6}"/>
          </ac:spMkLst>
        </pc:spChg>
        <pc:spChg chg="add">
          <ac:chgData name="Brittani Phillips" userId="5f4a2020-0b68-449d-883f-32dc84685274" providerId="ADAL" clId="{8566FDC6-BA25-4E85-95D1-8887C4F0537D}" dt="2023-07-27T15:18:02.556" v="4741" actId="26606"/>
          <ac:spMkLst>
            <pc:docMk/>
            <pc:sldMk cId="1747204849" sldId="267"/>
            <ac:spMk id="11" creationId="{CCC9CDCF-90F8-42B0-BD0A-794C52688098}"/>
          </ac:spMkLst>
        </pc:spChg>
        <pc:grpChg chg="add">
          <ac:chgData name="Brittani Phillips" userId="5f4a2020-0b68-449d-883f-32dc84685274" providerId="ADAL" clId="{8566FDC6-BA25-4E85-95D1-8887C4F0537D}" dt="2023-07-27T15:18:02.556" v="4741" actId="26606"/>
          <ac:grpSpMkLst>
            <pc:docMk/>
            <pc:sldMk cId="1747204849" sldId="267"/>
            <ac:grpSpMk id="13" creationId="{C07D05FE-3FB8-4314-A050-9AB40814D714}"/>
          </ac:grpSpMkLst>
        </pc:grpChg>
        <pc:graphicFrameChg chg="add mod">
          <ac:chgData name="Brittani Phillips" userId="5f4a2020-0b68-449d-883f-32dc84685274" providerId="ADAL" clId="{8566FDC6-BA25-4E85-95D1-8887C4F0537D}" dt="2023-07-27T15:18:14.639" v="4755" actId="20577"/>
          <ac:graphicFrameMkLst>
            <pc:docMk/>
            <pc:sldMk cId="1747204849" sldId="267"/>
            <ac:graphicFrameMk id="5" creationId="{DF5313E7-862E-41F3-3C0D-6D7807621B43}"/>
          </ac:graphicFrameMkLst>
        </pc:graphicFrameChg>
      </pc:sldChg>
      <pc:sldChg chg="addSp delSp modSp new mod setBg">
        <pc:chgData name="Brittani Phillips" userId="5f4a2020-0b68-449d-883f-32dc84685274" providerId="ADAL" clId="{8566FDC6-BA25-4E85-95D1-8887C4F0537D}" dt="2023-07-27T15:39:05.563" v="5300"/>
        <pc:sldMkLst>
          <pc:docMk/>
          <pc:sldMk cId="514554187" sldId="268"/>
        </pc:sldMkLst>
        <pc:spChg chg="mod">
          <ac:chgData name="Brittani Phillips" userId="5f4a2020-0b68-449d-883f-32dc84685274" providerId="ADAL" clId="{8566FDC6-BA25-4E85-95D1-8887C4F0537D}" dt="2023-07-27T15:38:06.667" v="5288" actId="26606"/>
          <ac:spMkLst>
            <pc:docMk/>
            <pc:sldMk cId="514554187" sldId="268"/>
            <ac:spMk id="2" creationId="{A66549FE-074F-4640-8DEB-ED0B39E880D8}"/>
          </ac:spMkLst>
        </pc:spChg>
        <pc:spChg chg="mod">
          <ac:chgData name="Brittani Phillips" userId="5f4a2020-0b68-449d-883f-32dc84685274" providerId="ADAL" clId="{8566FDC6-BA25-4E85-95D1-8887C4F0537D}" dt="2023-07-27T15:38:16.918" v="5293" actId="14100"/>
          <ac:spMkLst>
            <pc:docMk/>
            <pc:sldMk cId="514554187" sldId="268"/>
            <ac:spMk id="3" creationId="{846CF72D-EEFD-439C-9E39-6FDFC46102FB}"/>
          </ac:spMkLst>
        </pc:spChg>
        <pc:spChg chg="add del">
          <ac:chgData name="Brittani Phillips" userId="5f4a2020-0b68-449d-883f-32dc84685274" providerId="ADAL" clId="{8566FDC6-BA25-4E85-95D1-8887C4F0537D}" dt="2023-07-27T15:38:06.667" v="5288" actId="26606"/>
          <ac:spMkLst>
            <pc:docMk/>
            <pc:sldMk cId="514554187" sldId="268"/>
            <ac:spMk id="5" creationId="{18873D23-2DCF-4B31-A009-95721C06E8E1}"/>
          </ac:spMkLst>
        </pc:spChg>
        <pc:spChg chg="add del">
          <ac:chgData name="Brittani Phillips" userId="5f4a2020-0b68-449d-883f-32dc84685274" providerId="ADAL" clId="{8566FDC6-BA25-4E85-95D1-8887C4F0537D}" dt="2023-07-27T15:38:06.667" v="5288" actId="26606"/>
          <ac:spMkLst>
            <pc:docMk/>
            <pc:sldMk cId="514554187" sldId="268"/>
            <ac:spMk id="6" creationId="{C13EF075-D4EF-4929-ADBC-91B27DA19955}"/>
          </ac:spMkLst>
        </pc:spChg>
        <pc:spChg chg="add del">
          <ac:chgData name="Brittani Phillips" userId="5f4a2020-0b68-449d-883f-32dc84685274" providerId="ADAL" clId="{8566FDC6-BA25-4E85-95D1-8887C4F0537D}" dt="2023-07-27T15:29:06.301" v="4942" actId="26606"/>
          <ac:spMkLst>
            <pc:docMk/>
            <pc:sldMk cId="514554187" sldId="268"/>
            <ac:spMk id="8" creationId="{081EA652-8C6A-4E69-BEB9-170809474553}"/>
          </ac:spMkLst>
        </pc:spChg>
        <pc:spChg chg="add del">
          <ac:chgData name="Brittani Phillips" userId="5f4a2020-0b68-449d-883f-32dc84685274" providerId="ADAL" clId="{8566FDC6-BA25-4E85-95D1-8887C4F0537D}" dt="2023-07-27T15:29:06.301" v="4942" actId="26606"/>
          <ac:spMkLst>
            <pc:docMk/>
            <pc:sldMk cId="514554187" sldId="268"/>
            <ac:spMk id="10" creationId="{5298780A-33B9-4EA2-8F67-DE68AD62841B}"/>
          </ac:spMkLst>
        </pc:spChg>
        <pc:spChg chg="add del">
          <ac:chgData name="Brittani Phillips" userId="5f4a2020-0b68-449d-883f-32dc84685274" providerId="ADAL" clId="{8566FDC6-BA25-4E85-95D1-8887C4F0537D}" dt="2023-07-27T15:29:06.301" v="4942" actId="26606"/>
          <ac:spMkLst>
            <pc:docMk/>
            <pc:sldMk cId="514554187" sldId="268"/>
            <ac:spMk id="12" creationId="{7F488E8B-4E1E-4402-8935-D4E6C02615C7}"/>
          </ac:spMkLst>
        </pc:spChg>
        <pc:spChg chg="add">
          <ac:chgData name="Brittani Phillips" userId="5f4a2020-0b68-449d-883f-32dc84685274" providerId="ADAL" clId="{8566FDC6-BA25-4E85-95D1-8887C4F0537D}" dt="2023-07-27T15:38:06.667" v="5288" actId="26606"/>
          <ac:spMkLst>
            <pc:docMk/>
            <pc:sldMk cId="514554187" sldId="268"/>
            <ac:spMk id="21" creationId="{907EF6B7-1338-4443-8C46-6A318D952DFD}"/>
          </ac:spMkLst>
        </pc:spChg>
        <pc:spChg chg="add">
          <ac:chgData name="Brittani Phillips" userId="5f4a2020-0b68-449d-883f-32dc84685274" providerId="ADAL" clId="{8566FDC6-BA25-4E85-95D1-8887C4F0537D}" dt="2023-07-27T15:38:06.667" v="5288" actId="26606"/>
          <ac:spMkLst>
            <pc:docMk/>
            <pc:sldMk cId="514554187" sldId="268"/>
            <ac:spMk id="23" creationId="{DAAE4CDD-124C-4DCF-9584-B6033B545DD5}"/>
          </ac:spMkLst>
        </pc:spChg>
        <pc:spChg chg="add">
          <ac:chgData name="Brittani Phillips" userId="5f4a2020-0b68-449d-883f-32dc84685274" providerId="ADAL" clId="{8566FDC6-BA25-4E85-95D1-8887C4F0537D}" dt="2023-07-27T15:38:06.667" v="5288" actId="26606"/>
          <ac:spMkLst>
            <pc:docMk/>
            <pc:sldMk cId="514554187" sldId="268"/>
            <ac:spMk id="25" creationId="{081E4A58-353D-44AE-B2FC-2A74E2E400F7}"/>
          </ac:spMkLst>
        </pc:spChg>
        <pc:grpChg chg="add del">
          <ac:chgData name="Brittani Phillips" userId="5f4a2020-0b68-449d-883f-32dc84685274" providerId="ADAL" clId="{8566FDC6-BA25-4E85-95D1-8887C4F0537D}" dt="2023-07-27T15:38:06.667" v="5288" actId="26606"/>
          <ac:grpSpMkLst>
            <pc:docMk/>
            <pc:sldMk cId="514554187" sldId="268"/>
            <ac:grpSpMk id="7" creationId="{DAA26DFA-AAB2-4973-9C17-16D587C7B198}"/>
          </ac:grpSpMkLst>
        </pc:grpChg>
      </pc:sldChg>
      <pc:sldChg chg="addSp delSp modSp new mod ord setBg">
        <pc:chgData name="Brittani Phillips" userId="5f4a2020-0b68-449d-883f-32dc84685274" providerId="ADAL" clId="{8566FDC6-BA25-4E85-95D1-8887C4F0537D}" dt="2023-07-28T13:45:04.143" v="6944" actId="26606"/>
        <pc:sldMkLst>
          <pc:docMk/>
          <pc:sldMk cId="4254933468" sldId="269"/>
        </pc:sldMkLst>
        <pc:spChg chg="mod">
          <ac:chgData name="Brittani Phillips" userId="5f4a2020-0b68-449d-883f-32dc84685274" providerId="ADAL" clId="{8566FDC6-BA25-4E85-95D1-8887C4F0537D}" dt="2023-07-28T13:45:04.143" v="6944" actId="26606"/>
          <ac:spMkLst>
            <pc:docMk/>
            <pc:sldMk cId="4254933468" sldId="269"/>
            <ac:spMk id="2" creationId="{4180D227-D81B-469D-98DD-72551AF1C7A8}"/>
          </ac:spMkLst>
        </pc:spChg>
        <pc:spChg chg="del mod">
          <ac:chgData name="Brittani Phillips" userId="5f4a2020-0b68-449d-883f-32dc84685274" providerId="ADAL" clId="{8566FDC6-BA25-4E85-95D1-8887C4F0537D}" dt="2023-07-27T15:35:24.246" v="5271" actId="26606"/>
          <ac:spMkLst>
            <pc:docMk/>
            <pc:sldMk cId="4254933468" sldId="269"/>
            <ac:spMk id="3" creationId="{B2557DB1-755A-4EE7-8FB1-76DA1F2415E9}"/>
          </ac:spMkLst>
        </pc:spChg>
        <pc:spChg chg="add del">
          <ac:chgData name="Brittani Phillips" userId="5f4a2020-0b68-449d-883f-32dc84685274" providerId="ADAL" clId="{8566FDC6-BA25-4E85-95D1-8887C4F0537D}" dt="2023-07-27T15:35:24.246" v="5271" actId="26606"/>
          <ac:spMkLst>
            <pc:docMk/>
            <pc:sldMk cId="4254933468" sldId="269"/>
            <ac:spMk id="10" creationId="{04812C46-200A-4DEB-A05E-3ED6C68C2387}"/>
          </ac:spMkLst>
        </pc:spChg>
        <pc:spChg chg="add del">
          <ac:chgData name="Brittani Phillips" userId="5f4a2020-0b68-449d-883f-32dc84685274" providerId="ADAL" clId="{8566FDC6-BA25-4E85-95D1-8887C4F0537D}" dt="2023-07-27T15:35:24.246" v="5271" actId="26606"/>
          <ac:spMkLst>
            <pc:docMk/>
            <pc:sldMk cId="4254933468" sldId="269"/>
            <ac:spMk id="12" creationId="{D1EA859B-E555-4109-94F3-6700E046E008}"/>
          </ac:spMkLst>
        </pc:spChg>
        <pc:spChg chg="add del">
          <ac:chgData name="Brittani Phillips" userId="5f4a2020-0b68-449d-883f-32dc84685274" providerId="ADAL" clId="{8566FDC6-BA25-4E85-95D1-8887C4F0537D}" dt="2023-07-28T13:45:04.143" v="6944" actId="26606"/>
          <ac:spMkLst>
            <pc:docMk/>
            <pc:sldMk cId="4254933468" sldId="269"/>
            <ac:spMk id="18" creationId="{0C541B88-1AE9-40C3-AFD5-967787C1979F}"/>
          </ac:spMkLst>
        </pc:spChg>
        <pc:spChg chg="add del">
          <ac:chgData name="Brittani Phillips" userId="5f4a2020-0b68-449d-883f-32dc84685274" providerId="ADAL" clId="{8566FDC6-BA25-4E85-95D1-8887C4F0537D}" dt="2023-07-28T13:45:04.143" v="6944" actId="26606"/>
          <ac:spMkLst>
            <pc:docMk/>
            <pc:sldMk cId="4254933468" sldId="269"/>
            <ac:spMk id="20" creationId="{E5F17139-31EE-46AC-B04F-DBBD852DD6CB}"/>
          </ac:spMkLst>
        </pc:spChg>
        <pc:spChg chg="add del">
          <ac:chgData name="Brittani Phillips" userId="5f4a2020-0b68-449d-883f-32dc84685274" providerId="ADAL" clId="{8566FDC6-BA25-4E85-95D1-8887C4F0537D}" dt="2023-07-28T13:45:04.143" v="6944" actId="26606"/>
          <ac:spMkLst>
            <pc:docMk/>
            <pc:sldMk cId="4254933468" sldId="269"/>
            <ac:spMk id="26" creationId="{89D16701-DA76-4F72-BB63-E2C3FFBDFE0F}"/>
          </ac:spMkLst>
        </pc:spChg>
        <pc:spChg chg="add del">
          <ac:chgData name="Brittani Phillips" userId="5f4a2020-0b68-449d-883f-32dc84685274" providerId="ADAL" clId="{8566FDC6-BA25-4E85-95D1-8887C4F0537D}" dt="2023-07-28T13:45:04.143" v="6944" actId="26606"/>
          <ac:spMkLst>
            <pc:docMk/>
            <pc:sldMk cId="4254933468" sldId="269"/>
            <ac:spMk id="28" creationId="{1CC28BE1-9DC6-43FE-9582-39F091098D77}"/>
          </ac:spMkLst>
        </pc:spChg>
        <pc:spChg chg="add">
          <ac:chgData name="Brittani Phillips" userId="5f4a2020-0b68-449d-883f-32dc84685274" providerId="ADAL" clId="{8566FDC6-BA25-4E85-95D1-8887C4F0537D}" dt="2023-07-28T13:45:04.143" v="6944" actId="26606"/>
          <ac:spMkLst>
            <pc:docMk/>
            <pc:sldMk cId="4254933468" sldId="269"/>
            <ac:spMk id="48" creationId="{DCC231C8-C761-4B31-9B1C-C6D19248C6B3}"/>
          </ac:spMkLst>
        </pc:spChg>
        <pc:grpChg chg="add del">
          <ac:chgData name="Brittani Phillips" userId="5f4a2020-0b68-449d-883f-32dc84685274" providerId="ADAL" clId="{8566FDC6-BA25-4E85-95D1-8887C4F0537D}" dt="2023-07-28T13:45:04.143" v="6944" actId="26606"/>
          <ac:grpSpMkLst>
            <pc:docMk/>
            <pc:sldMk cId="4254933468" sldId="269"/>
            <ac:grpSpMk id="22" creationId="{7CF625D3-71A3-4F30-A096-8EF334E959D0}"/>
          </ac:grpSpMkLst>
        </pc:grpChg>
        <pc:grpChg chg="add del">
          <ac:chgData name="Brittani Phillips" userId="5f4a2020-0b68-449d-883f-32dc84685274" providerId="ADAL" clId="{8566FDC6-BA25-4E85-95D1-8887C4F0537D}" dt="2023-07-28T13:45:04.143" v="6944" actId="26606"/>
          <ac:grpSpMkLst>
            <pc:docMk/>
            <pc:sldMk cId="4254933468" sldId="269"/>
            <ac:grpSpMk id="30" creationId="{AF9AF3F3-CE0C-4125-BDD7-346487FA0B40}"/>
          </ac:grpSpMkLst>
        </pc:grpChg>
        <pc:graphicFrameChg chg="add mod modGraphic">
          <ac:chgData name="Brittani Phillips" userId="5f4a2020-0b68-449d-883f-32dc84685274" providerId="ADAL" clId="{8566FDC6-BA25-4E85-95D1-8887C4F0537D}" dt="2023-07-28T13:45:04.143" v="6944" actId="26606"/>
          <ac:graphicFrameMkLst>
            <pc:docMk/>
            <pc:sldMk cId="4254933468" sldId="269"/>
            <ac:graphicFrameMk id="14" creationId="{630C04CD-0B80-673E-0495-E6DCCF6BB50A}"/>
          </ac:graphicFrameMkLst>
        </pc:graphicFrameChg>
        <pc:picChg chg="add del mod ord modCrop">
          <ac:chgData name="Brittani Phillips" userId="5f4a2020-0b68-449d-883f-32dc84685274" providerId="ADAL" clId="{8566FDC6-BA25-4E85-95D1-8887C4F0537D}" dt="2023-07-27T15:35:13.331" v="5270" actId="478"/>
          <ac:picMkLst>
            <pc:docMk/>
            <pc:sldMk cId="4254933468" sldId="269"/>
            <ac:picMk id="5" creationId="{592468E6-DDC1-42AB-B279-1436AB540EA5}"/>
          </ac:picMkLst>
        </pc:picChg>
      </pc:sldChg>
      <pc:sldChg chg="addSp delSp modSp new mod setBg">
        <pc:chgData name="Brittani Phillips" userId="5f4a2020-0b68-449d-883f-32dc84685274" providerId="ADAL" clId="{8566FDC6-BA25-4E85-95D1-8887C4F0537D}" dt="2023-08-02T03:12:34.051" v="8931" actId="20577"/>
        <pc:sldMkLst>
          <pc:docMk/>
          <pc:sldMk cId="1777969759" sldId="270"/>
        </pc:sldMkLst>
        <pc:spChg chg="mod">
          <ac:chgData name="Brittani Phillips" userId="5f4a2020-0b68-449d-883f-32dc84685274" providerId="ADAL" clId="{8566FDC6-BA25-4E85-95D1-8887C4F0537D}" dt="2023-07-28T14:18:23.457" v="8427" actId="1076"/>
          <ac:spMkLst>
            <pc:docMk/>
            <pc:sldMk cId="1777969759" sldId="270"/>
            <ac:spMk id="2" creationId="{A8CB20F6-69E0-433C-A905-BFD4CE7E0179}"/>
          </ac:spMkLst>
        </pc:spChg>
        <pc:spChg chg="add del mod">
          <ac:chgData name="Brittani Phillips" userId="5f4a2020-0b68-449d-883f-32dc84685274" providerId="ADAL" clId="{8566FDC6-BA25-4E85-95D1-8887C4F0537D}" dt="2023-07-27T15:40:53.699" v="5550" actId="26606"/>
          <ac:spMkLst>
            <pc:docMk/>
            <pc:sldMk cId="1777969759" sldId="270"/>
            <ac:spMk id="3" creationId="{0F0AEBD4-F8AD-4C7E-8D37-30255EF73BDC}"/>
          </ac:spMkLst>
        </pc:spChg>
        <pc:spChg chg="add">
          <ac:chgData name="Brittani Phillips" userId="5f4a2020-0b68-449d-883f-32dc84685274" providerId="ADAL" clId="{8566FDC6-BA25-4E85-95D1-8887C4F0537D}" dt="2023-07-27T15:40:53.699" v="5550" actId="26606"/>
          <ac:spMkLst>
            <pc:docMk/>
            <pc:sldMk cId="1777969759" sldId="270"/>
            <ac:spMk id="8" creationId="{081EA652-8C6A-4E69-BEB9-170809474553}"/>
          </ac:spMkLst>
        </pc:spChg>
        <pc:spChg chg="add del">
          <ac:chgData name="Brittani Phillips" userId="5f4a2020-0b68-449d-883f-32dc84685274" providerId="ADAL" clId="{8566FDC6-BA25-4E85-95D1-8887C4F0537D}" dt="2023-07-27T15:40:53.689" v="5549" actId="26606"/>
          <ac:spMkLst>
            <pc:docMk/>
            <pc:sldMk cId="1777969759" sldId="270"/>
            <ac:spMk id="9" creationId="{2659FDB4-FCBE-4A89-B46D-43D4FA54464D}"/>
          </ac:spMkLst>
        </pc:spChg>
        <pc:spChg chg="add">
          <ac:chgData name="Brittani Phillips" userId="5f4a2020-0b68-449d-883f-32dc84685274" providerId="ADAL" clId="{8566FDC6-BA25-4E85-95D1-8887C4F0537D}" dt="2023-07-27T15:40:53.699" v="5550" actId="26606"/>
          <ac:spMkLst>
            <pc:docMk/>
            <pc:sldMk cId="1777969759" sldId="270"/>
            <ac:spMk id="10" creationId="{5298780A-33B9-4EA2-8F67-DE68AD62841B}"/>
          </ac:spMkLst>
        </pc:spChg>
        <pc:spChg chg="add">
          <ac:chgData name="Brittani Phillips" userId="5f4a2020-0b68-449d-883f-32dc84685274" providerId="ADAL" clId="{8566FDC6-BA25-4E85-95D1-8887C4F0537D}" dt="2023-07-27T15:40:53.699" v="5550" actId="26606"/>
          <ac:spMkLst>
            <pc:docMk/>
            <pc:sldMk cId="1777969759" sldId="270"/>
            <ac:spMk id="12" creationId="{7F488E8B-4E1E-4402-8935-D4E6C02615C7}"/>
          </ac:spMkLst>
        </pc:spChg>
        <pc:spChg chg="add mod">
          <ac:chgData name="Brittani Phillips" userId="5f4a2020-0b68-449d-883f-32dc84685274" providerId="ADAL" clId="{8566FDC6-BA25-4E85-95D1-8887C4F0537D}" dt="2023-08-02T03:12:34.051" v="8931" actId="20577"/>
          <ac:spMkLst>
            <pc:docMk/>
            <pc:sldMk cId="1777969759" sldId="270"/>
            <ac:spMk id="13" creationId="{0F0AEBD4-F8AD-4C7E-8D37-30255EF73BDC}"/>
          </ac:spMkLst>
        </pc:spChg>
        <pc:graphicFrameChg chg="add del">
          <ac:chgData name="Brittani Phillips" userId="5f4a2020-0b68-449d-883f-32dc84685274" providerId="ADAL" clId="{8566FDC6-BA25-4E85-95D1-8887C4F0537D}" dt="2023-07-27T15:40:53.689" v="5549" actId="26606"/>
          <ac:graphicFrameMkLst>
            <pc:docMk/>
            <pc:sldMk cId="1777969759" sldId="270"/>
            <ac:graphicFrameMk id="5" creationId="{0A6A78E9-7F11-25B5-2C6D-7E2454D683E1}"/>
          </ac:graphicFrameMkLst>
        </pc:graphicFrameChg>
        <pc:cxnChg chg="add del">
          <ac:chgData name="Brittani Phillips" userId="5f4a2020-0b68-449d-883f-32dc84685274" providerId="ADAL" clId="{8566FDC6-BA25-4E85-95D1-8887C4F0537D}" dt="2023-07-27T15:40:53.689" v="5549" actId="26606"/>
          <ac:cxnSpMkLst>
            <pc:docMk/>
            <pc:sldMk cId="1777969759" sldId="270"/>
            <ac:cxnSpMk id="11" creationId="{C8F51B3F-8331-4E4A-AE96-D47B1006EEAD}"/>
          </ac:cxnSpMkLst>
        </pc:cxnChg>
      </pc:sldChg>
      <pc:sldChg chg="addSp modSp new mod">
        <pc:chgData name="Brittani Phillips" userId="5f4a2020-0b68-449d-883f-32dc84685274" providerId="ADAL" clId="{8566FDC6-BA25-4E85-95D1-8887C4F0537D}" dt="2023-07-27T15:52:49.685" v="5838" actId="113"/>
        <pc:sldMkLst>
          <pc:docMk/>
          <pc:sldMk cId="4051440735" sldId="271"/>
        </pc:sldMkLst>
        <pc:spChg chg="mod">
          <ac:chgData name="Brittani Phillips" userId="5f4a2020-0b68-449d-883f-32dc84685274" providerId="ADAL" clId="{8566FDC6-BA25-4E85-95D1-8887C4F0537D}" dt="2023-07-27T15:52:49.685" v="5838" actId="113"/>
          <ac:spMkLst>
            <pc:docMk/>
            <pc:sldMk cId="4051440735" sldId="271"/>
            <ac:spMk id="2" creationId="{F080F66B-9B87-4C2B-B0FD-B334E151CF95}"/>
          </ac:spMkLst>
        </pc:spChg>
        <pc:spChg chg="mod">
          <ac:chgData name="Brittani Phillips" userId="5f4a2020-0b68-449d-883f-32dc84685274" providerId="ADAL" clId="{8566FDC6-BA25-4E85-95D1-8887C4F0537D}" dt="2023-07-27T15:52:46.847" v="5837" actId="255"/>
          <ac:spMkLst>
            <pc:docMk/>
            <pc:sldMk cId="4051440735" sldId="271"/>
            <ac:spMk id="3" creationId="{149FA2E2-C936-4655-9320-367749C0087F}"/>
          </ac:spMkLst>
        </pc:spChg>
        <pc:picChg chg="add mod">
          <ac:chgData name="Brittani Phillips" userId="5f4a2020-0b68-449d-883f-32dc84685274" providerId="ADAL" clId="{8566FDC6-BA25-4E85-95D1-8887C4F0537D}" dt="2023-07-27T15:52:38.857" v="5836" actId="1076"/>
          <ac:picMkLst>
            <pc:docMk/>
            <pc:sldMk cId="4051440735" sldId="271"/>
            <ac:picMk id="4" creationId="{FADCBEC5-C2FB-4955-8535-6D1C53F38A78}"/>
          </ac:picMkLst>
        </pc:picChg>
      </pc:sldChg>
      <pc:sldChg chg="addSp modSp new mod setBg">
        <pc:chgData name="Brittani Phillips" userId="5f4a2020-0b68-449d-883f-32dc84685274" providerId="ADAL" clId="{8566FDC6-BA25-4E85-95D1-8887C4F0537D}" dt="2023-07-28T14:19:22.709" v="8544" actId="20577"/>
        <pc:sldMkLst>
          <pc:docMk/>
          <pc:sldMk cId="3122202818" sldId="272"/>
        </pc:sldMkLst>
        <pc:spChg chg="mod">
          <ac:chgData name="Brittani Phillips" userId="5f4a2020-0b68-449d-883f-32dc84685274" providerId="ADAL" clId="{8566FDC6-BA25-4E85-95D1-8887C4F0537D}" dt="2023-07-27T16:17:09.821" v="6822" actId="207"/>
          <ac:spMkLst>
            <pc:docMk/>
            <pc:sldMk cId="3122202818" sldId="272"/>
            <ac:spMk id="2" creationId="{B1D5C37D-F85D-44A3-8ABA-7AFF6E743FF1}"/>
          </ac:spMkLst>
        </pc:spChg>
        <pc:spChg chg="mod">
          <ac:chgData name="Brittani Phillips" userId="5f4a2020-0b68-449d-883f-32dc84685274" providerId="ADAL" clId="{8566FDC6-BA25-4E85-95D1-8887C4F0537D}" dt="2023-07-28T14:19:22.709" v="8544" actId="20577"/>
          <ac:spMkLst>
            <pc:docMk/>
            <pc:sldMk cId="3122202818" sldId="272"/>
            <ac:spMk id="3" creationId="{B7CFCEF6-36A6-4F7F-B6B1-1836DFFE4410}"/>
          </ac:spMkLst>
        </pc:spChg>
        <pc:spChg chg="add">
          <ac:chgData name="Brittani Phillips" userId="5f4a2020-0b68-449d-883f-32dc84685274" providerId="ADAL" clId="{8566FDC6-BA25-4E85-95D1-8887C4F0537D}" dt="2023-07-27T16:17:07.528" v="6821" actId="26606"/>
          <ac:spMkLst>
            <pc:docMk/>
            <pc:sldMk cId="3122202818" sldId="272"/>
            <ac:spMk id="8" creationId="{907EF6B7-1338-4443-8C46-6A318D952DFD}"/>
          </ac:spMkLst>
        </pc:spChg>
        <pc:spChg chg="add">
          <ac:chgData name="Brittani Phillips" userId="5f4a2020-0b68-449d-883f-32dc84685274" providerId="ADAL" clId="{8566FDC6-BA25-4E85-95D1-8887C4F0537D}" dt="2023-07-27T16:17:07.528" v="6821" actId="26606"/>
          <ac:spMkLst>
            <pc:docMk/>
            <pc:sldMk cId="3122202818" sldId="272"/>
            <ac:spMk id="10" creationId="{DAAE4CDD-124C-4DCF-9584-B6033B545DD5}"/>
          </ac:spMkLst>
        </pc:spChg>
        <pc:spChg chg="add">
          <ac:chgData name="Brittani Phillips" userId="5f4a2020-0b68-449d-883f-32dc84685274" providerId="ADAL" clId="{8566FDC6-BA25-4E85-95D1-8887C4F0537D}" dt="2023-07-27T16:17:07.528" v="6821" actId="26606"/>
          <ac:spMkLst>
            <pc:docMk/>
            <pc:sldMk cId="3122202818" sldId="272"/>
            <ac:spMk id="12" creationId="{081E4A58-353D-44AE-B2FC-2A74E2E400F7}"/>
          </ac:spMkLst>
        </pc:spChg>
      </pc:sldChg>
      <pc:sldChg chg="addSp delSp modSp new mod ord setBg">
        <pc:chgData name="Brittani Phillips" userId="5f4a2020-0b68-449d-883f-32dc84685274" providerId="ADAL" clId="{8566FDC6-BA25-4E85-95D1-8887C4F0537D}" dt="2023-07-28T14:19:16.779" v="8542" actId="20577"/>
        <pc:sldMkLst>
          <pc:docMk/>
          <pc:sldMk cId="4042588372" sldId="273"/>
        </pc:sldMkLst>
        <pc:spChg chg="mod">
          <ac:chgData name="Brittani Phillips" userId="5f4a2020-0b68-449d-883f-32dc84685274" providerId="ADAL" clId="{8566FDC6-BA25-4E85-95D1-8887C4F0537D}" dt="2023-07-27T16:16:58.364" v="6820" actId="207"/>
          <ac:spMkLst>
            <pc:docMk/>
            <pc:sldMk cId="4042588372" sldId="273"/>
            <ac:spMk id="2" creationId="{AEC194DF-36DB-4C67-9466-CC8808F8E2EA}"/>
          </ac:spMkLst>
        </pc:spChg>
        <pc:spChg chg="mod">
          <ac:chgData name="Brittani Phillips" userId="5f4a2020-0b68-449d-883f-32dc84685274" providerId="ADAL" clId="{8566FDC6-BA25-4E85-95D1-8887C4F0537D}" dt="2023-07-28T14:19:16.779" v="8542" actId="20577"/>
          <ac:spMkLst>
            <pc:docMk/>
            <pc:sldMk cId="4042588372" sldId="273"/>
            <ac:spMk id="3" creationId="{10CF7018-4C93-4483-8199-2CDCC8658361}"/>
          </ac:spMkLst>
        </pc:spChg>
        <pc:spChg chg="add del">
          <ac:chgData name="Brittani Phillips" userId="5f4a2020-0b68-449d-883f-32dc84685274" providerId="ADAL" clId="{8566FDC6-BA25-4E85-95D1-8887C4F0537D}" dt="2023-07-27T16:16:52.328" v="6818" actId="26606"/>
          <ac:spMkLst>
            <pc:docMk/>
            <pc:sldMk cId="4042588372" sldId="273"/>
            <ac:spMk id="8" creationId="{B6CDA21F-E7AF-4C75-8395-33F58D5B0E45}"/>
          </ac:spMkLst>
        </pc:spChg>
        <pc:spChg chg="add del">
          <ac:chgData name="Brittani Phillips" userId="5f4a2020-0b68-449d-883f-32dc84685274" providerId="ADAL" clId="{8566FDC6-BA25-4E85-95D1-8887C4F0537D}" dt="2023-07-27T16:16:52.328" v="6818" actId="26606"/>
          <ac:spMkLst>
            <pc:docMk/>
            <pc:sldMk cId="4042588372" sldId="273"/>
            <ac:spMk id="15" creationId="{D5B0017B-2ECA-49AF-B397-DC140825DF8D}"/>
          </ac:spMkLst>
        </pc:spChg>
        <pc:spChg chg="add">
          <ac:chgData name="Brittani Phillips" userId="5f4a2020-0b68-449d-883f-32dc84685274" providerId="ADAL" clId="{8566FDC6-BA25-4E85-95D1-8887C4F0537D}" dt="2023-07-27T16:16:52.336" v="6819" actId="26606"/>
          <ac:spMkLst>
            <pc:docMk/>
            <pc:sldMk cId="4042588372" sldId="273"/>
            <ac:spMk id="19" creationId="{907EF6B7-1338-4443-8C46-6A318D952DFD}"/>
          </ac:spMkLst>
        </pc:spChg>
        <pc:spChg chg="add">
          <ac:chgData name="Brittani Phillips" userId="5f4a2020-0b68-449d-883f-32dc84685274" providerId="ADAL" clId="{8566FDC6-BA25-4E85-95D1-8887C4F0537D}" dt="2023-07-27T16:16:52.336" v="6819" actId="26606"/>
          <ac:spMkLst>
            <pc:docMk/>
            <pc:sldMk cId="4042588372" sldId="273"/>
            <ac:spMk id="20" creationId="{DAAE4CDD-124C-4DCF-9584-B6033B545DD5}"/>
          </ac:spMkLst>
        </pc:spChg>
        <pc:spChg chg="add">
          <ac:chgData name="Brittani Phillips" userId="5f4a2020-0b68-449d-883f-32dc84685274" providerId="ADAL" clId="{8566FDC6-BA25-4E85-95D1-8887C4F0537D}" dt="2023-07-27T16:16:52.336" v="6819" actId="26606"/>
          <ac:spMkLst>
            <pc:docMk/>
            <pc:sldMk cId="4042588372" sldId="273"/>
            <ac:spMk id="21" creationId="{081E4A58-353D-44AE-B2FC-2A74E2E400F7}"/>
          </ac:spMkLst>
        </pc:spChg>
        <pc:grpChg chg="add del">
          <ac:chgData name="Brittani Phillips" userId="5f4a2020-0b68-449d-883f-32dc84685274" providerId="ADAL" clId="{8566FDC6-BA25-4E85-95D1-8887C4F0537D}" dt="2023-07-27T16:16:52.328" v="6818" actId="26606"/>
          <ac:grpSpMkLst>
            <pc:docMk/>
            <pc:sldMk cId="4042588372" sldId="273"/>
            <ac:grpSpMk id="10" creationId="{AE1C45F0-260A-458C-96ED-C1F6D2151219}"/>
          </ac:grpSpMkLst>
        </pc:grpChg>
        <pc:cxnChg chg="add del">
          <ac:chgData name="Brittani Phillips" userId="5f4a2020-0b68-449d-883f-32dc84685274" providerId="ADAL" clId="{8566FDC6-BA25-4E85-95D1-8887C4F0537D}" dt="2023-07-27T16:16:52.328" v="6818" actId="26606"/>
          <ac:cxnSpMkLst>
            <pc:docMk/>
            <pc:sldMk cId="4042588372" sldId="273"/>
            <ac:cxnSpMk id="17" creationId="{6CF1BAF6-AD41-4082-B212-8A1F9A2E8779}"/>
          </ac:cxnSpMkLst>
        </pc:cxnChg>
      </pc:sldChg>
      <pc:sldChg chg="addSp modSp new mod setBg">
        <pc:chgData name="Brittani Phillips" userId="5f4a2020-0b68-449d-883f-32dc84685274" providerId="ADAL" clId="{8566FDC6-BA25-4E85-95D1-8887C4F0537D}" dt="2023-07-28T14:07:10.438" v="7803" actId="14826"/>
        <pc:sldMkLst>
          <pc:docMk/>
          <pc:sldMk cId="1733967313" sldId="274"/>
        </pc:sldMkLst>
        <pc:spChg chg="mod">
          <ac:chgData name="Brittani Phillips" userId="5f4a2020-0b68-449d-883f-32dc84685274" providerId="ADAL" clId="{8566FDC6-BA25-4E85-95D1-8887C4F0537D}" dt="2023-07-27T16:16:19.966" v="6812" actId="26606"/>
          <ac:spMkLst>
            <pc:docMk/>
            <pc:sldMk cId="1733967313" sldId="274"/>
            <ac:spMk id="2" creationId="{0F07460D-5458-41D0-9B01-9846236AC8E1}"/>
          </ac:spMkLst>
        </pc:spChg>
        <pc:spChg chg="mod">
          <ac:chgData name="Brittani Phillips" userId="5f4a2020-0b68-449d-883f-32dc84685274" providerId="ADAL" clId="{8566FDC6-BA25-4E85-95D1-8887C4F0537D}" dt="2023-07-27T16:16:26.692" v="6813" actId="255"/>
          <ac:spMkLst>
            <pc:docMk/>
            <pc:sldMk cId="1733967313" sldId="274"/>
            <ac:spMk id="3" creationId="{9C3F442A-0404-455A-A3BF-A50754C8F6AB}"/>
          </ac:spMkLst>
        </pc:spChg>
        <pc:spChg chg="add">
          <ac:chgData name="Brittani Phillips" userId="5f4a2020-0b68-449d-883f-32dc84685274" providerId="ADAL" clId="{8566FDC6-BA25-4E85-95D1-8887C4F0537D}" dt="2023-07-27T16:16:19.966" v="6812" actId="26606"/>
          <ac:spMkLst>
            <pc:docMk/>
            <pc:sldMk cId="1733967313" sldId="274"/>
            <ac:spMk id="10" creationId="{F13C74B1-5B17-4795-BED0-7140497B445A}"/>
          </ac:spMkLst>
        </pc:spChg>
        <pc:spChg chg="add">
          <ac:chgData name="Brittani Phillips" userId="5f4a2020-0b68-449d-883f-32dc84685274" providerId="ADAL" clId="{8566FDC6-BA25-4E85-95D1-8887C4F0537D}" dt="2023-07-27T16:16:19.966" v="6812" actId="26606"/>
          <ac:spMkLst>
            <pc:docMk/>
            <pc:sldMk cId="1733967313" sldId="274"/>
            <ac:spMk id="12" creationId="{D4974D33-8DC5-464E-8C6D-BE58F0669C17}"/>
          </ac:spMkLst>
        </pc:spChg>
        <pc:picChg chg="add mod">
          <ac:chgData name="Brittani Phillips" userId="5f4a2020-0b68-449d-883f-32dc84685274" providerId="ADAL" clId="{8566FDC6-BA25-4E85-95D1-8887C4F0537D}" dt="2023-07-28T14:07:10.438" v="7803" actId="14826"/>
          <ac:picMkLst>
            <pc:docMk/>
            <pc:sldMk cId="1733967313" sldId="274"/>
            <ac:picMk id="5" creationId="{C5B46570-5865-4D1C-AF00-7F01AD4BE6C7}"/>
          </ac:picMkLst>
        </pc:picChg>
      </pc:sldChg>
      <pc:sldChg chg="new del">
        <pc:chgData name="Brittani Phillips" userId="5f4a2020-0b68-449d-883f-32dc84685274" providerId="ADAL" clId="{8566FDC6-BA25-4E85-95D1-8887C4F0537D}" dt="2023-07-27T16:17:35.553" v="6826" actId="47"/>
        <pc:sldMkLst>
          <pc:docMk/>
          <pc:sldMk cId="1214498815" sldId="275"/>
        </pc:sldMkLst>
      </pc:sldChg>
      <pc:sldChg chg="delSp add setBg delDesignElem">
        <pc:chgData name="Brittani Phillips" userId="5f4a2020-0b68-449d-883f-32dc84685274" providerId="ADAL" clId="{8566FDC6-BA25-4E85-95D1-8887C4F0537D}" dt="2023-07-27T16:17:32.740" v="6825"/>
        <pc:sldMkLst>
          <pc:docMk/>
          <pc:sldMk cId="1030097426" sldId="276"/>
        </pc:sldMkLst>
        <pc:spChg chg="del">
          <ac:chgData name="Brittani Phillips" userId="5f4a2020-0b68-449d-883f-32dc84685274" providerId="ADAL" clId="{8566FDC6-BA25-4E85-95D1-8887C4F0537D}" dt="2023-07-27T16:17:32.740" v="6825"/>
          <ac:spMkLst>
            <pc:docMk/>
            <pc:sldMk cId="1030097426" sldId="276"/>
            <ac:spMk id="7" creationId="{0E91F5CA-B392-444C-88E3-BF5BAAEBDEB0}"/>
          </ac:spMkLst>
        </pc:spChg>
        <pc:spChg chg="del">
          <ac:chgData name="Brittani Phillips" userId="5f4a2020-0b68-449d-883f-32dc84685274" providerId="ADAL" clId="{8566FDC6-BA25-4E85-95D1-8887C4F0537D}" dt="2023-07-27T16:17:32.740" v="6825"/>
          <ac:spMkLst>
            <pc:docMk/>
            <pc:sldMk cId="1030097426" sldId="276"/>
            <ac:spMk id="8" creationId="{DFCA2118-59A2-4310-A4B2-F2CBA821E842}"/>
          </ac:spMkLst>
        </pc:spChg>
      </pc:sldChg>
      <pc:sldChg chg="addSp delSp modSp new mod setBg">
        <pc:chgData name="Brittani Phillips" userId="5f4a2020-0b68-449d-883f-32dc84685274" providerId="ADAL" clId="{8566FDC6-BA25-4E85-95D1-8887C4F0537D}" dt="2023-07-28T14:03:51.773" v="7628" actId="948"/>
        <pc:sldMkLst>
          <pc:docMk/>
          <pc:sldMk cId="391127569" sldId="277"/>
        </pc:sldMkLst>
        <pc:spChg chg="mod">
          <ac:chgData name="Brittani Phillips" userId="5f4a2020-0b68-449d-883f-32dc84685274" providerId="ADAL" clId="{8566FDC6-BA25-4E85-95D1-8887C4F0537D}" dt="2023-07-28T14:03:19.155" v="7616" actId="1076"/>
          <ac:spMkLst>
            <pc:docMk/>
            <pc:sldMk cId="391127569" sldId="277"/>
            <ac:spMk id="2" creationId="{F4145389-151E-40E2-A23B-AD71E84F06D8}"/>
          </ac:spMkLst>
        </pc:spChg>
        <pc:spChg chg="mod">
          <ac:chgData name="Brittani Phillips" userId="5f4a2020-0b68-449d-883f-32dc84685274" providerId="ADAL" clId="{8566FDC6-BA25-4E85-95D1-8887C4F0537D}" dt="2023-07-28T14:03:51.773" v="7628" actId="948"/>
          <ac:spMkLst>
            <pc:docMk/>
            <pc:sldMk cId="391127569" sldId="277"/>
            <ac:spMk id="3" creationId="{F8512A21-E157-4E7F-992F-4CE2B9429219}"/>
          </ac:spMkLst>
        </pc:spChg>
        <pc:spChg chg="add del">
          <ac:chgData name="Brittani Phillips" userId="5f4a2020-0b68-449d-883f-32dc84685274" providerId="ADAL" clId="{8566FDC6-BA25-4E85-95D1-8887C4F0537D}" dt="2023-07-28T13:57:10.013" v="7341" actId="26606"/>
          <ac:spMkLst>
            <pc:docMk/>
            <pc:sldMk cId="391127569" sldId="277"/>
            <ac:spMk id="10" creationId="{F13C74B1-5B17-4795-BED0-7140497B445A}"/>
          </ac:spMkLst>
        </pc:spChg>
        <pc:spChg chg="add del">
          <ac:chgData name="Brittani Phillips" userId="5f4a2020-0b68-449d-883f-32dc84685274" providerId="ADAL" clId="{8566FDC6-BA25-4E85-95D1-8887C4F0537D}" dt="2023-07-28T13:57:10.013" v="7341" actId="26606"/>
          <ac:spMkLst>
            <pc:docMk/>
            <pc:sldMk cId="391127569" sldId="277"/>
            <ac:spMk id="12" creationId="{D4974D33-8DC5-464E-8C6D-BE58F0669C17}"/>
          </ac:spMkLst>
        </pc:spChg>
        <pc:spChg chg="add">
          <ac:chgData name="Brittani Phillips" userId="5f4a2020-0b68-449d-883f-32dc84685274" providerId="ADAL" clId="{8566FDC6-BA25-4E85-95D1-8887C4F0537D}" dt="2023-07-28T13:57:10.013" v="7341" actId="26606"/>
          <ac:spMkLst>
            <pc:docMk/>
            <pc:sldMk cId="391127569" sldId="277"/>
            <ac:spMk id="17" creationId="{04812C46-200A-4DEB-A05E-3ED6C68C2387}"/>
          </ac:spMkLst>
        </pc:spChg>
        <pc:spChg chg="add">
          <ac:chgData name="Brittani Phillips" userId="5f4a2020-0b68-449d-883f-32dc84685274" providerId="ADAL" clId="{8566FDC6-BA25-4E85-95D1-8887C4F0537D}" dt="2023-07-28T13:57:10.013" v="7341" actId="26606"/>
          <ac:spMkLst>
            <pc:docMk/>
            <pc:sldMk cId="391127569" sldId="277"/>
            <ac:spMk id="19" creationId="{D1EA859B-E555-4109-94F3-6700E046E008}"/>
          </ac:spMkLst>
        </pc:spChg>
        <pc:picChg chg="add mod ord">
          <ac:chgData name="Brittani Phillips" userId="5f4a2020-0b68-449d-883f-32dc84685274" providerId="ADAL" clId="{8566FDC6-BA25-4E85-95D1-8887C4F0537D}" dt="2023-07-28T14:03:36.268" v="7620" actId="1076"/>
          <ac:picMkLst>
            <pc:docMk/>
            <pc:sldMk cId="391127569" sldId="277"/>
            <ac:picMk id="5" creationId="{54E3C394-4FA7-4745-A8B4-AE1A9398A925}"/>
          </ac:picMkLst>
        </pc:picChg>
      </pc:sldChg>
      <pc:sldChg chg="addSp modSp new mod setBg">
        <pc:chgData name="Brittani Phillips" userId="5f4a2020-0b68-449d-883f-32dc84685274" providerId="ADAL" clId="{8566FDC6-BA25-4E85-95D1-8887C4F0537D}" dt="2023-07-28T14:04:06.544" v="7629" actId="1076"/>
        <pc:sldMkLst>
          <pc:docMk/>
          <pc:sldMk cId="2731054435" sldId="278"/>
        </pc:sldMkLst>
        <pc:spChg chg="mod">
          <ac:chgData name="Brittani Phillips" userId="5f4a2020-0b68-449d-883f-32dc84685274" providerId="ADAL" clId="{8566FDC6-BA25-4E85-95D1-8887C4F0537D}" dt="2023-07-28T14:04:06.544" v="7629" actId="1076"/>
          <ac:spMkLst>
            <pc:docMk/>
            <pc:sldMk cId="2731054435" sldId="278"/>
            <ac:spMk id="2" creationId="{9E1F8041-8DB5-4619-B2CB-CE17EDA7968F}"/>
          </ac:spMkLst>
        </pc:spChg>
        <pc:spChg chg="mod">
          <ac:chgData name="Brittani Phillips" userId="5f4a2020-0b68-449d-883f-32dc84685274" providerId="ADAL" clId="{8566FDC6-BA25-4E85-95D1-8887C4F0537D}" dt="2023-07-28T13:59:25.672" v="7447" actId="255"/>
          <ac:spMkLst>
            <pc:docMk/>
            <pc:sldMk cId="2731054435" sldId="278"/>
            <ac:spMk id="3" creationId="{C8175C44-B53B-4F57-BD0D-125DCBA90C47}"/>
          </ac:spMkLst>
        </pc:spChg>
        <pc:spChg chg="add">
          <ac:chgData name="Brittani Phillips" userId="5f4a2020-0b68-449d-883f-32dc84685274" providerId="ADAL" clId="{8566FDC6-BA25-4E85-95D1-8887C4F0537D}" dt="2023-07-28T13:59:18.250" v="7445" actId="26606"/>
          <ac:spMkLst>
            <pc:docMk/>
            <pc:sldMk cId="2731054435" sldId="278"/>
            <ac:spMk id="10" creationId="{8FC9BE17-9A7B-462D-AE50-3D8777387304}"/>
          </ac:spMkLst>
        </pc:spChg>
        <pc:spChg chg="add">
          <ac:chgData name="Brittani Phillips" userId="5f4a2020-0b68-449d-883f-32dc84685274" providerId="ADAL" clId="{8566FDC6-BA25-4E85-95D1-8887C4F0537D}" dt="2023-07-28T13:59:18.250" v="7445" actId="26606"/>
          <ac:spMkLst>
            <pc:docMk/>
            <pc:sldMk cId="2731054435" sldId="278"/>
            <ac:spMk id="12" creationId="{3EBE8569-6AEC-4B8C-8D53-2DE337CDBA65}"/>
          </ac:spMkLst>
        </pc:spChg>
        <pc:spChg chg="add">
          <ac:chgData name="Brittani Phillips" userId="5f4a2020-0b68-449d-883f-32dc84685274" providerId="ADAL" clId="{8566FDC6-BA25-4E85-95D1-8887C4F0537D}" dt="2023-07-28T13:59:18.250" v="7445" actId="26606"/>
          <ac:spMkLst>
            <pc:docMk/>
            <pc:sldMk cId="2731054435" sldId="278"/>
            <ac:spMk id="14" creationId="{55D4142C-5077-457F-A6AD-3FECFDB39685}"/>
          </ac:spMkLst>
        </pc:spChg>
        <pc:spChg chg="add">
          <ac:chgData name="Brittani Phillips" userId="5f4a2020-0b68-449d-883f-32dc84685274" providerId="ADAL" clId="{8566FDC6-BA25-4E85-95D1-8887C4F0537D}" dt="2023-07-28T13:59:18.250" v="7445" actId="26606"/>
          <ac:spMkLst>
            <pc:docMk/>
            <pc:sldMk cId="2731054435" sldId="278"/>
            <ac:spMk id="16" creationId="{7A5F0580-5EE9-419F-96EE-B6529EF6E7D0}"/>
          </ac:spMkLst>
        </pc:spChg>
        <pc:picChg chg="add mod ord">
          <ac:chgData name="Brittani Phillips" userId="5f4a2020-0b68-449d-883f-32dc84685274" providerId="ADAL" clId="{8566FDC6-BA25-4E85-95D1-8887C4F0537D}" dt="2023-07-28T13:59:18.250" v="7445" actId="26606"/>
          <ac:picMkLst>
            <pc:docMk/>
            <pc:sldMk cId="2731054435" sldId="278"/>
            <ac:picMk id="5" creationId="{38FD82B8-30CC-4379-A126-E06D15FF2C25}"/>
          </ac:picMkLst>
        </pc:picChg>
      </pc:sldChg>
      <pc:sldChg chg="addSp modSp new mod setBg">
        <pc:chgData name="Brittani Phillips" userId="5f4a2020-0b68-449d-883f-32dc84685274" providerId="ADAL" clId="{8566FDC6-BA25-4E85-95D1-8887C4F0537D}" dt="2023-07-28T14:02:36.263" v="7584" actId="115"/>
        <pc:sldMkLst>
          <pc:docMk/>
          <pc:sldMk cId="2295469726" sldId="279"/>
        </pc:sldMkLst>
        <pc:spChg chg="mod">
          <ac:chgData name="Brittani Phillips" userId="5f4a2020-0b68-449d-883f-32dc84685274" providerId="ADAL" clId="{8566FDC6-BA25-4E85-95D1-8887C4F0537D}" dt="2023-07-28T14:02:36.263" v="7584" actId="115"/>
          <ac:spMkLst>
            <pc:docMk/>
            <pc:sldMk cId="2295469726" sldId="279"/>
            <ac:spMk id="2" creationId="{52005EF8-476E-49C6-AB8C-595EDA744751}"/>
          </ac:spMkLst>
        </pc:spChg>
        <pc:spChg chg="mod">
          <ac:chgData name="Brittani Phillips" userId="5f4a2020-0b68-449d-883f-32dc84685274" providerId="ADAL" clId="{8566FDC6-BA25-4E85-95D1-8887C4F0537D}" dt="2023-07-28T14:02:31.558" v="7582" actId="12"/>
          <ac:spMkLst>
            <pc:docMk/>
            <pc:sldMk cId="2295469726" sldId="279"/>
            <ac:spMk id="3" creationId="{A3B66477-F062-450D-9A36-11E5CB8DC29B}"/>
          </ac:spMkLst>
        </pc:spChg>
        <pc:spChg chg="add">
          <ac:chgData name="Brittani Phillips" userId="5f4a2020-0b68-449d-883f-32dc84685274" providerId="ADAL" clId="{8566FDC6-BA25-4E85-95D1-8887C4F0537D}" dt="2023-07-28T14:02:23.158" v="7580" actId="26606"/>
          <ac:spMkLst>
            <pc:docMk/>
            <pc:sldMk cId="2295469726" sldId="279"/>
            <ac:spMk id="10" creationId="{04812C46-200A-4DEB-A05E-3ED6C68C2387}"/>
          </ac:spMkLst>
        </pc:spChg>
        <pc:spChg chg="add">
          <ac:chgData name="Brittani Phillips" userId="5f4a2020-0b68-449d-883f-32dc84685274" providerId="ADAL" clId="{8566FDC6-BA25-4E85-95D1-8887C4F0537D}" dt="2023-07-28T14:02:23.158" v="7580" actId="26606"/>
          <ac:spMkLst>
            <pc:docMk/>
            <pc:sldMk cId="2295469726" sldId="279"/>
            <ac:spMk id="12" creationId="{D1EA859B-E555-4109-94F3-6700E046E008}"/>
          </ac:spMkLst>
        </pc:spChg>
        <pc:picChg chg="add mod ord">
          <ac:chgData name="Brittani Phillips" userId="5f4a2020-0b68-449d-883f-32dc84685274" providerId="ADAL" clId="{8566FDC6-BA25-4E85-95D1-8887C4F0537D}" dt="2023-07-28T14:02:23.158" v="7580" actId="26606"/>
          <ac:picMkLst>
            <pc:docMk/>
            <pc:sldMk cId="2295469726" sldId="279"/>
            <ac:picMk id="5" creationId="{752C9BCB-ABE3-4035-9946-EAAA87A073A1}"/>
          </ac:picMkLst>
        </pc:picChg>
      </pc:sldChg>
      <pc:sldChg chg="addSp modSp new mod setBg">
        <pc:chgData name="Brittani Phillips" userId="5f4a2020-0b68-449d-883f-32dc84685274" providerId="ADAL" clId="{8566FDC6-BA25-4E85-95D1-8887C4F0537D}" dt="2023-07-28T14:06:56.760" v="7802" actId="1076"/>
        <pc:sldMkLst>
          <pc:docMk/>
          <pc:sldMk cId="3301063929" sldId="280"/>
        </pc:sldMkLst>
        <pc:spChg chg="mod">
          <ac:chgData name="Brittani Phillips" userId="5f4a2020-0b68-449d-883f-32dc84685274" providerId="ADAL" clId="{8566FDC6-BA25-4E85-95D1-8887C4F0537D}" dt="2023-07-28T14:06:49.558" v="7800" actId="1076"/>
          <ac:spMkLst>
            <pc:docMk/>
            <pc:sldMk cId="3301063929" sldId="280"/>
            <ac:spMk id="2" creationId="{0F3DC1D2-F912-44AF-BE79-F1D2DC6DBC2B}"/>
          </ac:spMkLst>
        </pc:spChg>
        <pc:spChg chg="mod">
          <ac:chgData name="Brittani Phillips" userId="5f4a2020-0b68-449d-883f-32dc84685274" providerId="ADAL" clId="{8566FDC6-BA25-4E85-95D1-8887C4F0537D}" dt="2023-07-28T14:06:56.760" v="7802" actId="1076"/>
          <ac:spMkLst>
            <pc:docMk/>
            <pc:sldMk cId="3301063929" sldId="280"/>
            <ac:spMk id="3" creationId="{A6FD290A-B3D8-48B6-81A6-0D4058904F62}"/>
          </ac:spMkLst>
        </pc:spChg>
        <pc:spChg chg="add">
          <ac:chgData name="Brittani Phillips" userId="5f4a2020-0b68-449d-883f-32dc84685274" providerId="ADAL" clId="{8566FDC6-BA25-4E85-95D1-8887C4F0537D}" dt="2023-07-28T14:06:36.028" v="7795" actId="26606"/>
          <ac:spMkLst>
            <pc:docMk/>
            <pc:sldMk cId="3301063929" sldId="280"/>
            <ac:spMk id="9" creationId="{04C21BAE-6866-4C7A-A7EC-C1B2E572D5BE}"/>
          </ac:spMkLst>
        </pc:spChg>
        <pc:spChg chg="add">
          <ac:chgData name="Brittani Phillips" userId="5f4a2020-0b68-449d-883f-32dc84685274" providerId="ADAL" clId="{8566FDC6-BA25-4E85-95D1-8887C4F0537D}" dt="2023-07-28T14:06:36.028" v="7795" actId="26606"/>
          <ac:spMkLst>
            <pc:docMk/>
            <pc:sldMk cId="3301063929" sldId="280"/>
            <ac:spMk id="11" creationId="{7E7D0C94-08B4-48AE-8813-CC4D60294F42}"/>
          </ac:spMkLst>
        </pc:spChg>
        <pc:spChg chg="add">
          <ac:chgData name="Brittani Phillips" userId="5f4a2020-0b68-449d-883f-32dc84685274" providerId="ADAL" clId="{8566FDC6-BA25-4E85-95D1-8887C4F0537D}" dt="2023-07-28T14:06:36.028" v="7795" actId="26606"/>
          <ac:spMkLst>
            <pc:docMk/>
            <pc:sldMk cId="3301063929" sldId="280"/>
            <ac:spMk id="13" creationId="{F0C518C2-0AA4-470C-87B9-9CBF428FBA25}"/>
          </ac:spMkLst>
        </pc:spChg>
        <pc:picChg chg="add mod ord">
          <ac:chgData name="Brittani Phillips" userId="5f4a2020-0b68-449d-883f-32dc84685274" providerId="ADAL" clId="{8566FDC6-BA25-4E85-95D1-8887C4F0537D}" dt="2023-07-28T14:06:38.635" v="7797" actId="1076"/>
          <ac:picMkLst>
            <pc:docMk/>
            <pc:sldMk cId="3301063929" sldId="280"/>
            <ac:picMk id="4" creationId="{16075476-F678-42C8-B9F8-9E6403956687}"/>
          </ac:picMkLst>
        </pc:picChg>
      </pc:sldChg>
      <pc:sldChg chg="addSp delSp modSp new mod setBg">
        <pc:chgData name="Brittani Phillips" userId="5f4a2020-0b68-449d-883f-32dc84685274" providerId="ADAL" clId="{8566FDC6-BA25-4E85-95D1-8887C4F0537D}" dt="2023-07-28T14:12:30.765" v="8142" actId="1076"/>
        <pc:sldMkLst>
          <pc:docMk/>
          <pc:sldMk cId="1284496619" sldId="281"/>
        </pc:sldMkLst>
        <pc:spChg chg="mod">
          <ac:chgData name="Brittani Phillips" userId="5f4a2020-0b68-449d-883f-32dc84685274" providerId="ADAL" clId="{8566FDC6-BA25-4E85-95D1-8887C4F0537D}" dt="2023-07-28T14:10:52.986" v="8027" actId="26606"/>
          <ac:spMkLst>
            <pc:docMk/>
            <pc:sldMk cId="1284496619" sldId="281"/>
            <ac:spMk id="2" creationId="{75AB60A2-607F-4CDB-BFEF-C69F118D9395}"/>
          </ac:spMkLst>
        </pc:spChg>
        <pc:spChg chg="mod ord">
          <ac:chgData name="Brittani Phillips" userId="5f4a2020-0b68-449d-883f-32dc84685274" providerId="ADAL" clId="{8566FDC6-BA25-4E85-95D1-8887C4F0537D}" dt="2023-07-28T14:12:22.319" v="8140" actId="1076"/>
          <ac:spMkLst>
            <pc:docMk/>
            <pc:sldMk cId="1284496619" sldId="281"/>
            <ac:spMk id="3" creationId="{9DCE4A49-5032-49BE-93EA-1055A3376AFC}"/>
          </ac:spMkLst>
        </pc:spChg>
        <pc:spChg chg="add del">
          <ac:chgData name="Brittani Phillips" userId="5f4a2020-0b68-449d-883f-32dc84685274" providerId="ADAL" clId="{8566FDC6-BA25-4E85-95D1-8887C4F0537D}" dt="2023-07-28T14:10:52.986" v="8027" actId="26606"/>
          <ac:spMkLst>
            <pc:docMk/>
            <pc:sldMk cId="1284496619" sldId="281"/>
            <ac:spMk id="10" creationId="{700E0F77-E936-4985-B7B1-B9823486AC33}"/>
          </ac:spMkLst>
        </pc:spChg>
        <pc:spChg chg="add del">
          <ac:chgData name="Brittani Phillips" userId="5f4a2020-0b68-449d-883f-32dc84685274" providerId="ADAL" clId="{8566FDC6-BA25-4E85-95D1-8887C4F0537D}" dt="2023-07-28T14:10:52.986" v="8027" actId="26606"/>
          <ac:spMkLst>
            <pc:docMk/>
            <pc:sldMk cId="1284496619" sldId="281"/>
            <ac:spMk id="12" creationId="{95C8260E-968F-44E8-A823-ABB431311926}"/>
          </ac:spMkLst>
        </pc:spChg>
        <pc:spChg chg="add del">
          <ac:chgData name="Brittani Phillips" userId="5f4a2020-0b68-449d-883f-32dc84685274" providerId="ADAL" clId="{8566FDC6-BA25-4E85-95D1-8887C4F0537D}" dt="2023-07-28T14:10:52.986" v="8027" actId="26606"/>
          <ac:spMkLst>
            <pc:docMk/>
            <pc:sldMk cId="1284496619" sldId="281"/>
            <ac:spMk id="14" creationId="{2C1BBA94-3F40-40AA-8BB9-E69E25E537C1}"/>
          </ac:spMkLst>
        </pc:spChg>
        <pc:spChg chg="add del">
          <ac:chgData name="Brittani Phillips" userId="5f4a2020-0b68-449d-883f-32dc84685274" providerId="ADAL" clId="{8566FDC6-BA25-4E85-95D1-8887C4F0537D}" dt="2023-07-28T14:10:52.986" v="8027" actId="26606"/>
          <ac:spMkLst>
            <pc:docMk/>
            <pc:sldMk cId="1284496619" sldId="281"/>
            <ac:spMk id="16" creationId="{FE43805F-24A6-46A4-B19B-54F28347355C}"/>
          </ac:spMkLst>
        </pc:spChg>
        <pc:picChg chg="add mod">
          <ac:chgData name="Brittani Phillips" userId="5f4a2020-0b68-449d-883f-32dc84685274" providerId="ADAL" clId="{8566FDC6-BA25-4E85-95D1-8887C4F0537D}" dt="2023-07-28T14:12:30.765" v="8142" actId="1076"/>
          <ac:picMkLst>
            <pc:docMk/>
            <pc:sldMk cId="1284496619" sldId="281"/>
            <ac:picMk id="5" creationId="{25B479F6-05D6-4D67-A98C-001139DFFAD7}"/>
          </ac:picMkLst>
        </pc:picChg>
      </pc:sldChg>
      <pc:sldChg chg="addSp delSp modSp new mod setBg">
        <pc:chgData name="Brittani Phillips" userId="5f4a2020-0b68-449d-883f-32dc84685274" providerId="ADAL" clId="{8566FDC6-BA25-4E85-95D1-8887C4F0537D}" dt="2023-07-28T14:18:08.284" v="8426" actId="20577"/>
        <pc:sldMkLst>
          <pc:docMk/>
          <pc:sldMk cId="2065339823" sldId="282"/>
        </pc:sldMkLst>
        <pc:spChg chg="mod">
          <ac:chgData name="Brittani Phillips" userId="5f4a2020-0b68-449d-883f-32dc84685274" providerId="ADAL" clId="{8566FDC6-BA25-4E85-95D1-8887C4F0537D}" dt="2023-07-28T14:14:53.084" v="8232" actId="26606"/>
          <ac:spMkLst>
            <pc:docMk/>
            <pc:sldMk cId="2065339823" sldId="282"/>
            <ac:spMk id="2" creationId="{93779C8B-CC48-47B6-A8F8-FC0555FAA2EF}"/>
          </ac:spMkLst>
        </pc:spChg>
        <pc:spChg chg="del">
          <ac:chgData name="Brittani Phillips" userId="5f4a2020-0b68-449d-883f-32dc84685274" providerId="ADAL" clId="{8566FDC6-BA25-4E85-95D1-8887C4F0537D}" dt="2023-07-28T14:13:21.213" v="8223" actId="931"/>
          <ac:spMkLst>
            <pc:docMk/>
            <pc:sldMk cId="2065339823" sldId="282"/>
            <ac:spMk id="3" creationId="{FE3FB939-CD91-459A-822D-CCAFED7794A5}"/>
          </ac:spMkLst>
        </pc:spChg>
        <pc:spChg chg="add del">
          <ac:chgData name="Brittani Phillips" userId="5f4a2020-0b68-449d-883f-32dc84685274" providerId="ADAL" clId="{8566FDC6-BA25-4E85-95D1-8887C4F0537D}" dt="2023-07-28T14:14:53.084" v="8232" actId="26606"/>
          <ac:spMkLst>
            <pc:docMk/>
            <pc:sldMk cId="2065339823" sldId="282"/>
            <ac:spMk id="12" creationId="{99ED5833-B85B-4103-8A3B-CAB0308E6C15}"/>
          </ac:spMkLst>
        </pc:spChg>
        <pc:spChg chg="add mod">
          <ac:chgData name="Brittani Phillips" userId="5f4a2020-0b68-449d-883f-32dc84685274" providerId="ADAL" clId="{8566FDC6-BA25-4E85-95D1-8887C4F0537D}" dt="2023-07-28T14:18:08.284" v="8426" actId="20577"/>
          <ac:spMkLst>
            <pc:docMk/>
            <pc:sldMk cId="2065339823" sldId="282"/>
            <ac:spMk id="16" creationId="{1A2CB647-0C93-4032-2B7B-5D144020C9FF}"/>
          </ac:spMkLst>
        </pc:spChg>
        <pc:spChg chg="add">
          <ac:chgData name="Brittani Phillips" userId="5f4a2020-0b68-449d-883f-32dc84685274" providerId="ADAL" clId="{8566FDC6-BA25-4E85-95D1-8887C4F0537D}" dt="2023-07-28T14:14:53.084" v="8232" actId="26606"/>
          <ac:spMkLst>
            <pc:docMk/>
            <pc:sldMk cId="2065339823" sldId="282"/>
            <ac:spMk id="19" creationId="{AAAE94E3-A7DB-4868-B1E3-E49703488BBC}"/>
          </ac:spMkLst>
        </pc:spChg>
        <pc:spChg chg="add">
          <ac:chgData name="Brittani Phillips" userId="5f4a2020-0b68-449d-883f-32dc84685274" providerId="ADAL" clId="{8566FDC6-BA25-4E85-95D1-8887C4F0537D}" dt="2023-07-28T14:14:53.084" v="8232" actId="26606"/>
          <ac:spMkLst>
            <pc:docMk/>
            <pc:sldMk cId="2065339823" sldId="282"/>
            <ac:spMk id="25" creationId="{3873B707-463F-40B0-8227-E8CC6C67EB25}"/>
          </ac:spMkLst>
        </pc:spChg>
        <pc:spChg chg="add">
          <ac:chgData name="Brittani Phillips" userId="5f4a2020-0b68-449d-883f-32dc84685274" providerId="ADAL" clId="{8566FDC6-BA25-4E85-95D1-8887C4F0537D}" dt="2023-07-28T14:14:53.084" v="8232" actId="26606"/>
          <ac:spMkLst>
            <pc:docMk/>
            <pc:sldMk cId="2065339823" sldId="282"/>
            <ac:spMk id="27" creationId="{C13237C8-E62C-4F0D-A318-BD6FB6C2D138}"/>
          </ac:spMkLst>
        </pc:spChg>
        <pc:spChg chg="add">
          <ac:chgData name="Brittani Phillips" userId="5f4a2020-0b68-449d-883f-32dc84685274" providerId="ADAL" clId="{8566FDC6-BA25-4E85-95D1-8887C4F0537D}" dt="2023-07-28T14:14:53.084" v="8232" actId="26606"/>
          <ac:spMkLst>
            <pc:docMk/>
            <pc:sldMk cId="2065339823" sldId="282"/>
            <ac:spMk id="29" creationId="{19C9EAEA-39D0-4B0E-A0EB-51E7B26740B1}"/>
          </ac:spMkLst>
        </pc:spChg>
        <pc:spChg chg="add">
          <ac:chgData name="Brittani Phillips" userId="5f4a2020-0b68-449d-883f-32dc84685274" providerId="ADAL" clId="{8566FDC6-BA25-4E85-95D1-8887C4F0537D}" dt="2023-07-28T14:14:53.084" v="8232" actId="26606"/>
          <ac:spMkLst>
            <pc:docMk/>
            <pc:sldMk cId="2065339823" sldId="282"/>
            <ac:spMk id="31" creationId="{8CB5D2D7-DF65-4E86-BFBA-FFB9B5ACEB64}"/>
          </ac:spMkLst>
        </pc:spChg>
        <pc:grpChg chg="add">
          <ac:chgData name="Brittani Phillips" userId="5f4a2020-0b68-449d-883f-32dc84685274" providerId="ADAL" clId="{8566FDC6-BA25-4E85-95D1-8887C4F0537D}" dt="2023-07-28T14:14:53.084" v="8232" actId="26606"/>
          <ac:grpSpMkLst>
            <pc:docMk/>
            <pc:sldMk cId="2065339823" sldId="282"/>
            <ac:grpSpMk id="21" creationId="{1DE889C7-FAD6-4397-98E2-05D503484459}"/>
          </ac:grpSpMkLst>
        </pc:grpChg>
        <pc:picChg chg="add mod ord">
          <ac:chgData name="Brittani Phillips" userId="5f4a2020-0b68-449d-883f-32dc84685274" providerId="ADAL" clId="{8566FDC6-BA25-4E85-95D1-8887C4F0537D}" dt="2023-07-28T14:14:53.084" v="8232" actId="26606"/>
          <ac:picMkLst>
            <pc:docMk/>
            <pc:sldMk cId="2065339823" sldId="282"/>
            <ac:picMk id="5" creationId="{C2E98831-9ABD-472B-8D3B-55927F9FF800}"/>
          </ac:picMkLst>
        </pc:picChg>
        <pc:picChg chg="add mod ord">
          <ac:chgData name="Brittani Phillips" userId="5f4a2020-0b68-449d-883f-32dc84685274" providerId="ADAL" clId="{8566FDC6-BA25-4E85-95D1-8887C4F0537D}" dt="2023-07-28T14:14:53.084" v="8232" actId="26606"/>
          <ac:picMkLst>
            <pc:docMk/>
            <pc:sldMk cId="2065339823" sldId="282"/>
            <ac:picMk id="7" creationId="{5EA1F004-239F-47F4-96B5-B8D136893DF7}"/>
          </ac:picMkLst>
        </pc:picChg>
      </pc:sldChg>
      <pc:sldChg chg="modSp add mod">
        <pc:chgData name="Brittani Phillips" userId="5f4a2020-0b68-449d-883f-32dc84685274" providerId="ADAL" clId="{8566FDC6-BA25-4E85-95D1-8887C4F0537D}" dt="2023-08-02T03:09:11.671" v="8848" actId="27636"/>
        <pc:sldMkLst>
          <pc:docMk/>
          <pc:sldMk cId="3706610332" sldId="283"/>
        </pc:sldMkLst>
        <pc:spChg chg="mod">
          <ac:chgData name="Brittani Phillips" userId="5f4a2020-0b68-449d-883f-32dc84685274" providerId="ADAL" clId="{8566FDC6-BA25-4E85-95D1-8887C4F0537D}" dt="2023-08-02T03:09:11.671" v="8848" actId="27636"/>
          <ac:spMkLst>
            <pc:docMk/>
            <pc:sldMk cId="3706610332" sldId="283"/>
            <ac:spMk id="3" creationId="{9DCE4A49-5032-49BE-93EA-1055A3376AFC}"/>
          </ac:spMkLst>
        </pc:spChg>
        <pc:picChg chg="mod">
          <ac:chgData name="Brittani Phillips" userId="5f4a2020-0b68-449d-883f-32dc84685274" providerId="ADAL" clId="{8566FDC6-BA25-4E85-95D1-8887C4F0537D}" dt="2023-08-02T03:09:08.227" v="8846" actId="14100"/>
          <ac:picMkLst>
            <pc:docMk/>
            <pc:sldMk cId="3706610332" sldId="283"/>
            <ac:picMk id="5" creationId="{25B479F6-05D6-4D67-A98C-001139DFFAD7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2A6F1-B0E9-4B1B-A449-187339A296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7089A5-EB84-41F9-A935-A1662F07A360}">
      <dgm:prSet/>
      <dgm:spPr/>
      <dgm:t>
        <a:bodyPr/>
        <a:lstStyle/>
        <a:p>
          <a:r>
            <a:rPr lang="en-US" dirty="0"/>
            <a:t>Fully funded programs – use $900 of 412 per chapter</a:t>
          </a:r>
        </a:p>
      </dgm:t>
    </dgm:pt>
    <dgm:pt modelId="{B55DC0D2-A50C-4709-93DD-37B8A2158501}" type="parTrans" cxnId="{C82541C0-176F-483F-99FD-2854086167C9}">
      <dgm:prSet/>
      <dgm:spPr/>
      <dgm:t>
        <a:bodyPr/>
        <a:lstStyle/>
        <a:p>
          <a:endParaRPr lang="en-US"/>
        </a:p>
      </dgm:t>
    </dgm:pt>
    <dgm:pt modelId="{49EDC416-C99D-410F-BA19-25E94B0B3D4E}" type="sibTrans" cxnId="{C82541C0-176F-483F-99FD-2854086167C9}">
      <dgm:prSet/>
      <dgm:spPr/>
      <dgm:t>
        <a:bodyPr/>
        <a:lstStyle/>
        <a:p>
          <a:endParaRPr lang="en-US"/>
        </a:p>
      </dgm:t>
    </dgm:pt>
    <dgm:pt modelId="{56CCDBA9-8B5D-4358-986B-09B89E7FD195}">
      <dgm:prSet/>
      <dgm:spPr/>
      <dgm:t>
        <a:bodyPr/>
        <a:lstStyle/>
        <a:p>
          <a:r>
            <a:rPr lang="en-US" dirty="0"/>
            <a:t>Partially funded programs – use $450</a:t>
          </a:r>
        </a:p>
      </dgm:t>
    </dgm:pt>
    <dgm:pt modelId="{C31E15BE-79EB-477D-AE92-6CD684AEF807}" type="parTrans" cxnId="{237D4A20-E239-4963-9E3F-55CBCDBD8B22}">
      <dgm:prSet/>
      <dgm:spPr/>
      <dgm:t>
        <a:bodyPr/>
        <a:lstStyle/>
        <a:p>
          <a:endParaRPr lang="en-US"/>
        </a:p>
      </dgm:t>
    </dgm:pt>
    <dgm:pt modelId="{644E17CA-ECA2-4282-BC7A-EC8CF533F9F3}" type="sibTrans" cxnId="{237D4A20-E239-4963-9E3F-55CBCDBD8B22}">
      <dgm:prSet/>
      <dgm:spPr/>
      <dgm:t>
        <a:bodyPr/>
        <a:lstStyle/>
        <a:p>
          <a:endParaRPr lang="en-US"/>
        </a:p>
      </dgm:t>
    </dgm:pt>
    <dgm:pt modelId="{888254E7-C347-47CF-A51E-54847A23DFEC}">
      <dgm:prSet/>
      <dgm:spPr/>
      <dgm:t>
        <a:bodyPr/>
        <a:lstStyle/>
        <a:p>
          <a:r>
            <a:rPr lang="en-US" dirty="0"/>
            <a:t>Unlimited Package - $1,114</a:t>
          </a:r>
        </a:p>
      </dgm:t>
    </dgm:pt>
    <dgm:pt modelId="{6456C82D-CF84-4622-8CAD-8CFD9246160F}" type="parTrans" cxnId="{06CF4DB8-EC8F-4FD5-8FC3-A5E27A4AA98A}">
      <dgm:prSet/>
      <dgm:spPr/>
      <dgm:t>
        <a:bodyPr/>
        <a:lstStyle/>
        <a:p>
          <a:endParaRPr lang="en-US"/>
        </a:p>
      </dgm:t>
    </dgm:pt>
    <dgm:pt modelId="{1CB85E5B-EAA0-4D9E-A4BD-8A674337DE6B}" type="sibTrans" cxnId="{06CF4DB8-EC8F-4FD5-8FC3-A5E27A4AA98A}">
      <dgm:prSet/>
      <dgm:spPr/>
      <dgm:t>
        <a:bodyPr/>
        <a:lstStyle/>
        <a:p>
          <a:endParaRPr lang="en-US"/>
        </a:p>
      </dgm:t>
    </dgm:pt>
    <dgm:pt modelId="{2DF5469C-7D9A-4FE6-A4FA-B5D6C66738B7}">
      <dgm:prSet/>
      <dgm:spPr/>
      <dgm:t>
        <a:bodyPr/>
        <a:lstStyle/>
        <a:p>
          <a:r>
            <a:rPr lang="en-US" dirty="0"/>
            <a:t>Up to 25 members</a:t>
          </a:r>
        </a:p>
        <a:p>
          <a:r>
            <a:rPr lang="en-US" dirty="0"/>
            <a:t>$569</a:t>
          </a:r>
        </a:p>
      </dgm:t>
    </dgm:pt>
    <dgm:pt modelId="{EB9027F2-CDD5-4238-AD3E-8556C8EFB8E6}" type="parTrans" cxnId="{833A80E9-D3A9-4C50-BE1C-CB62AAC3D8F6}">
      <dgm:prSet/>
      <dgm:spPr/>
      <dgm:t>
        <a:bodyPr/>
        <a:lstStyle/>
        <a:p>
          <a:endParaRPr lang="en-US"/>
        </a:p>
      </dgm:t>
    </dgm:pt>
    <dgm:pt modelId="{7E3F53F8-231D-43D0-84DC-C6D52AD6A129}" type="sibTrans" cxnId="{833A80E9-D3A9-4C50-BE1C-CB62AAC3D8F6}">
      <dgm:prSet/>
      <dgm:spPr/>
      <dgm:t>
        <a:bodyPr/>
        <a:lstStyle/>
        <a:p>
          <a:endParaRPr lang="en-US"/>
        </a:p>
      </dgm:t>
    </dgm:pt>
    <dgm:pt modelId="{3730FCF3-6234-428D-8E7B-FC60DD023057}">
      <dgm:prSet/>
      <dgm:spPr/>
      <dgm:t>
        <a:bodyPr/>
        <a:lstStyle/>
        <a:p>
          <a:r>
            <a:rPr lang="en-US" dirty="0"/>
            <a:t>Middle Level - $524</a:t>
          </a:r>
        </a:p>
      </dgm:t>
    </dgm:pt>
    <dgm:pt modelId="{BF89D667-6317-4F84-BAAB-07C7148FA7C9}" type="parTrans" cxnId="{2668B784-322E-4A07-92DF-1293752C9E3B}">
      <dgm:prSet/>
      <dgm:spPr/>
      <dgm:t>
        <a:bodyPr/>
        <a:lstStyle/>
        <a:p>
          <a:endParaRPr lang="en-US"/>
        </a:p>
      </dgm:t>
    </dgm:pt>
    <dgm:pt modelId="{839693D7-D293-42AC-A48C-10602D8D408A}" type="sibTrans" cxnId="{2668B784-322E-4A07-92DF-1293752C9E3B}">
      <dgm:prSet/>
      <dgm:spPr/>
      <dgm:t>
        <a:bodyPr/>
        <a:lstStyle/>
        <a:p>
          <a:endParaRPr lang="en-US"/>
        </a:p>
      </dgm:t>
    </dgm:pt>
    <dgm:pt modelId="{C105E6D4-4AE0-465B-BD56-EF684BC0AC4B}" type="pres">
      <dgm:prSet presAssocID="{3852A6F1-B0E9-4B1B-A449-187339A296AE}" presName="diagram" presStyleCnt="0">
        <dgm:presLayoutVars>
          <dgm:dir/>
          <dgm:resizeHandles val="exact"/>
        </dgm:presLayoutVars>
      </dgm:prSet>
      <dgm:spPr/>
    </dgm:pt>
    <dgm:pt modelId="{6D353B34-7694-436B-B8C2-2D522A91A94D}" type="pres">
      <dgm:prSet presAssocID="{3C7089A5-EB84-41F9-A935-A1662F07A360}" presName="node" presStyleLbl="node1" presStyleIdx="0" presStyleCnt="5">
        <dgm:presLayoutVars>
          <dgm:bulletEnabled val="1"/>
        </dgm:presLayoutVars>
      </dgm:prSet>
      <dgm:spPr/>
    </dgm:pt>
    <dgm:pt modelId="{DFCE4ECB-BDB6-4A01-A33D-5C3553EB088D}" type="pres">
      <dgm:prSet presAssocID="{49EDC416-C99D-410F-BA19-25E94B0B3D4E}" presName="sibTrans" presStyleCnt="0"/>
      <dgm:spPr/>
    </dgm:pt>
    <dgm:pt modelId="{944B6179-82DB-46C9-930F-9F9955648F9C}" type="pres">
      <dgm:prSet presAssocID="{56CCDBA9-8B5D-4358-986B-09B89E7FD195}" presName="node" presStyleLbl="node1" presStyleIdx="1" presStyleCnt="5">
        <dgm:presLayoutVars>
          <dgm:bulletEnabled val="1"/>
        </dgm:presLayoutVars>
      </dgm:prSet>
      <dgm:spPr/>
    </dgm:pt>
    <dgm:pt modelId="{6873CB28-F0A6-4FB1-924A-91C0BFED43D0}" type="pres">
      <dgm:prSet presAssocID="{644E17CA-ECA2-4282-BC7A-EC8CF533F9F3}" presName="sibTrans" presStyleCnt="0"/>
      <dgm:spPr/>
    </dgm:pt>
    <dgm:pt modelId="{B28E0D90-24B4-45AA-8121-7CBB8801D2DB}" type="pres">
      <dgm:prSet presAssocID="{888254E7-C347-47CF-A51E-54847A23DFEC}" presName="node" presStyleLbl="node1" presStyleIdx="2" presStyleCnt="5">
        <dgm:presLayoutVars>
          <dgm:bulletEnabled val="1"/>
        </dgm:presLayoutVars>
      </dgm:prSet>
      <dgm:spPr/>
    </dgm:pt>
    <dgm:pt modelId="{3E05911D-9942-4A56-9A72-4C7174DB7976}" type="pres">
      <dgm:prSet presAssocID="{1CB85E5B-EAA0-4D9E-A4BD-8A674337DE6B}" presName="sibTrans" presStyleCnt="0"/>
      <dgm:spPr/>
    </dgm:pt>
    <dgm:pt modelId="{9DD85B0E-28F6-47DF-938E-84D1F8C04BAE}" type="pres">
      <dgm:prSet presAssocID="{2DF5469C-7D9A-4FE6-A4FA-B5D6C66738B7}" presName="node" presStyleLbl="node1" presStyleIdx="3" presStyleCnt="5">
        <dgm:presLayoutVars>
          <dgm:bulletEnabled val="1"/>
        </dgm:presLayoutVars>
      </dgm:prSet>
      <dgm:spPr/>
    </dgm:pt>
    <dgm:pt modelId="{0CC5499F-F444-4BAC-93E9-95BCB859AA1D}" type="pres">
      <dgm:prSet presAssocID="{7E3F53F8-231D-43D0-84DC-C6D52AD6A129}" presName="sibTrans" presStyleCnt="0"/>
      <dgm:spPr/>
    </dgm:pt>
    <dgm:pt modelId="{947BECAE-0D61-4538-A549-EBAFE6A353C0}" type="pres">
      <dgm:prSet presAssocID="{3730FCF3-6234-428D-8E7B-FC60DD023057}" presName="node" presStyleLbl="node1" presStyleIdx="4" presStyleCnt="5">
        <dgm:presLayoutVars>
          <dgm:bulletEnabled val="1"/>
        </dgm:presLayoutVars>
      </dgm:prSet>
      <dgm:spPr/>
    </dgm:pt>
  </dgm:ptLst>
  <dgm:cxnLst>
    <dgm:cxn modelId="{237D4A20-E239-4963-9E3F-55CBCDBD8B22}" srcId="{3852A6F1-B0E9-4B1B-A449-187339A296AE}" destId="{56CCDBA9-8B5D-4358-986B-09B89E7FD195}" srcOrd="1" destOrd="0" parTransId="{C31E15BE-79EB-477D-AE92-6CD684AEF807}" sibTransId="{644E17CA-ECA2-4282-BC7A-EC8CF533F9F3}"/>
    <dgm:cxn modelId="{90961674-FF9E-4D1C-96F3-0930A1EFD01B}" type="presOf" srcId="{2DF5469C-7D9A-4FE6-A4FA-B5D6C66738B7}" destId="{9DD85B0E-28F6-47DF-938E-84D1F8C04BAE}" srcOrd="0" destOrd="0" presId="urn:microsoft.com/office/officeart/2005/8/layout/default"/>
    <dgm:cxn modelId="{2668B784-322E-4A07-92DF-1293752C9E3B}" srcId="{3852A6F1-B0E9-4B1B-A449-187339A296AE}" destId="{3730FCF3-6234-428D-8E7B-FC60DD023057}" srcOrd="4" destOrd="0" parTransId="{BF89D667-6317-4F84-BAAB-07C7148FA7C9}" sibTransId="{839693D7-D293-42AC-A48C-10602D8D408A}"/>
    <dgm:cxn modelId="{E452BD95-9365-4555-B8C9-190D6EC96A64}" type="presOf" srcId="{3730FCF3-6234-428D-8E7B-FC60DD023057}" destId="{947BECAE-0D61-4538-A549-EBAFE6A353C0}" srcOrd="0" destOrd="0" presId="urn:microsoft.com/office/officeart/2005/8/layout/default"/>
    <dgm:cxn modelId="{2FBEC497-2CB9-4385-9400-AC9A08873B8A}" type="presOf" srcId="{888254E7-C347-47CF-A51E-54847A23DFEC}" destId="{B28E0D90-24B4-45AA-8121-7CBB8801D2DB}" srcOrd="0" destOrd="0" presId="urn:microsoft.com/office/officeart/2005/8/layout/default"/>
    <dgm:cxn modelId="{05DB0AA4-6084-4BBB-8AF0-8F68A94A256A}" type="presOf" srcId="{56CCDBA9-8B5D-4358-986B-09B89E7FD195}" destId="{944B6179-82DB-46C9-930F-9F9955648F9C}" srcOrd="0" destOrd="0" presId="urn:microsoft.com/office/officeart/2005/8/layout/default"/>
    <dgm:cxn modelId="{15177FA6-AAF4-43DF-AFAA-FD064542E6E5}" type="presOf" srcId="{3C7089A5-EB84-41F9-A935-A1662F07A360}" destId="{6D353B34-7694-436B-B8C2-2D522A91A94D}" srcOrd="0" destOrd="0" presId="urn:microsoft.com/office/officeart/2005/8/layout/default"/>
    <dgm:cxn modelId="{2F3B93AD-AB51-419F-AE89-6993062C41EA}" type="presOf" srcId="{3852A6F1-B0E9-4B1B-A449-187339A296AE}" destId="{C105E6D4-4AE0-465B-BD56-EF684BC0AC4B}" srcOrd="0" destOrd="0" presId="urn:microsoft.com/office/officeart/2005/8/layout/default"/>
    <dgm:cxn modelId="{06CF4DB8-EC8F-4FD5-8FC3-A5E27A4AA98A}" srcId="{3852A6F1-B0E9-4B1B-A449-187339A296AE}" destId="{888254E7-C347-47CF-A51E-54847A23DFEC}" srcOrd="2" destOrd="0" parTransId="{6456C82D-CF84-4622-8CAD-8CFD9246160F}" sibTransId="{1CB85E5B-EAA0-4D9E-A4BD-8A674337DE6B}"/>
    <dgm:cxn modelId="{C82541C0-176F-483F-99FD-2854086167C9}" srcId="{3852A6F1-B0E9-4B1B-A449-187339A296AE}" destId="{3C7089A5-EB84-41F9-A935-A1662F07A360}" srcOrd="0" destOrd="0" parTransId="{B55DC0D2-A50C-4709-93DD-37B8A2158501}" sibTransId="{49EDC416-C99D-410F-BA19-25E94B0B3D4E}"/>
    <dgm:cxn modelId="{833A80E9-D3A9-4C50-BE1C-CB62AAC3D8F6}" srcId="{3852A6F1-B0E9-4B1B-A449-187339A296AE}" destId="{2DF5469C-7D9A-4FE6-A4FA-B5D6C66738B7}" srcOrd="3" destOrd="0" parTransId="{EB9027F2-CDD5-4238-AD3E-8556C8EFB8E6}" sibTransId="{7E3F53F8-231D-43D0-84DC-C6D52AD6A129}"/>
    <dgm:cxn modelId="{832762F8-8124-4A96-9B17-758B4DD54C94}" type="presParOf" srcId="{C105E6D4-4AE0-465B-BD56-EF684BC0AC4B}" destId="{6D353B34-7694-436B-B8C2-2D522A91A94D}" srcOrd="0" destOrd="0" presId="urn:microsoft.com/office/officeart/2005/8/layout/default"/>
    <dgm:cxn modelId="{10E18E14-0016-4D7F-A14A-525BCF6494DA}" type="presParOf" srcId="{C105E6D4-4AE0-465B-BD56-EF684BC0AC4B}" destId="{DFCE4ECB-BDB6-4A01-A33D-5C3553EB088D}" srcOrd="1" destOrd="0" presId="urn:microsoft.com/office/officeart/2005/8/layout/default"/>
    <dgm:cxn modelId="{249E834D-2D45-43A5-89C2-B9FF40B0D95B}" type="presParOf" srcId="{C105E6D4-4AE0-465B-BD56-EF684BC0AC4B}" destId="{944B6179-82DB-46C9-930F-9F9955648F9C}" srcOrd="2" destOrd="0" presId="urn:microsoft.com/office/officeart/2005/8/layout/default"/>
    <dgm:cxn modelId="{FB9B6C8B-8F2C-46DD-8F79-B8F018CFE71C}" type="presParOf" srcId="{C105E6D4-4AE0-465B-BD56-EF684BC0AC4B}" destId="{6873CB28-F0A6-4FB1-924A-91C0BFED43D0}" srcOrd="3" destOrd="0" presId="urn:microsoft.com/office/officeart/2005/8/layout/default"/>
    <dgm:cxn modelId="{32253422-322E-4B28-A3D4-1103E7A58667}" type="presParOf" srcId="{C105E6D4-4AE0-465B-BD56-EF684BC0AC4B}" destId="{B28E0D90-24B4-45AA-8121-7CBB8801D2DB}" srcOrd="4" destOrd="0" presId="urn:microsoft.com/office/officeart/2005/8/layout/default"/>
    <dgm:cxn modelId="{FD3F67A2-B5C9-49BE-BE4B-B60213549264}" type="presParOf" srcId="{C105E6D4-4AE0-465B-BD56-EF684BC0AC4B}" destId="{3E05911D-9942-4A56-9A72-4C7174DB7976}" srcOrd="5" destOrd="0" presId="urn:microsoft.com/office/officeart/2005/8/layout/default"/>
    <dgm:cxn modelId="{C8B38782-1153-4F7D-BAA0-7FE42B2F9FC1}" type="presParOf" srcId="{C105E6D4-4AE0-465B-BD56-EF684BC0AC4B}" destId="{9DD85B0E-28F6-47DF-938E-84D1F8C04BAE}" srcOrd="6" destOrd="0" presId="urn:microsoft.com/office/officeart/2005/8/layout/default"/>
    <dgm:cxn modelId="{C1B51137-E9F4-4C2B-85EC-3EF89E876D7B}" type="presParOf" srcId="{C105E6D4-4AE0-465B-BD56-EF684BC0AC4B}" destId="{0CC5499F-F444-4BAC-93E9-95BCB859AA1D}" srcOrd="7" destOrd="0" presId="urn:microsoft.com/office/officeart/2005/8/layout/default"/>
    <dgm:cxn modelId="{FCC26916-BF01-4778-BB83-878AF7C3D90A}" type="presParOf" srcId="{C105E6D4-4AE0-465B-BD56-EF684BC0AC4B}" destId="{947BECAE-0D61-4538-A549-EBAFE6A353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4D2A9-61F0-4619-9061-9ECC6A6FA5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826874-ADBA-44F9-9CB1-5DBC2EC53CF8}">
      <dgm:prSet/>
      <dgm:spPr/>
      <dgm:t>
        <a:bodyPr/>
        <a:lstStyle/>
        <a:p>
          <a:r>
            <a:rPr lang="en-US" dirty="0"/>
            <a:t>Proposed Changing Purposes</a:t>
          </a:r>
        </a:p>
      </dgm:t>
    </dgm:pt>
    <dgm:pt modelId="{A2D32A4D-92EA-453A-B128-801A28CD0722}" type="parTrans" cxnId="{20DC1900-BCB9-49E2-84BE-88DC33255F9D}">
      <dgm:prSet/>
      <dgm:spPr/>
      <dgm:t>
        <a:bodyPr/>
        <a:lstStyle/>
        <a:p>
          <a:endParaRPr lang="en-US"/>
        </a:p>
      </dgm:t>
    </dgm:pt>
    <dgm:pt modelId="{495C9A7C-1FA1-4950-8DAA-0BAC9329D4FF}" type="sibTrans" cxnId="{20DC1900-BCB9-49E2-84BE-88DC33255F9D}">
      <dgm:prSet/>
      <dgm:spPr/>
      <dgm:t>
        <a:bodyPr/>
        <a:lstStyle/>
        <a:p>
          <a:endParaRPr lang="en-US"/>
        </a:p>
      </dgm:t>
    </dgm:pt>
    <dgm:pt modelId="{CE3909D0-E2F5-43BF-847E-AA94C621B6F8}">
      <dgm:prSet/>
      <dgm:spPr/>
      <dgm:t>
        <a:bodyPr/>
        <a:lstStyle/>
        <a:p>
          <a:r>
            <a:rPr lang="en-US" dirty="0"/>
            <a:t>Major National Bylaws Changes</a:t>
          </a:r>
        </a:p>
      </dgm:t>
    </dgm:pt>
    <dgm:pt modelId="{6F650FC3-805E-40B3-AB78-72368F226152}" type="parTrans" cxnId="{C120BCB8-E3C1-41F2-BE4A-7CF5523E2374}">
      <dgm:prSet/>
      <dgm:spPr/>
      <dgm:t>
        <a:bodyPr/>
        <a:lstStyle/>
        <a:p>
          <a:endParaRPr lang="en-US"/>
        </a:p>
      </dgm:t>
    </dgm:pt>
    <dgm:pt modelId="{E95FED45-D4F5-4BF9-A860-540B94FAF9A0}" type="sibTrans" cxnId="{C120BCB8-E3C1-41F2-BE4A-7CF5523E2374}">
      <dgm:prSet/>
      <dgm:spPr/>
      <dgm:t>
        <a:bodyPr/>
        <a:lstStyle/>
        <a:p>
          <a:endParaRPr lang="en-US"/>
        </a:p>
      </dgm:t>
    </dgm:pt>
    <dgm:pt modelId="{3882592B-0333-4742-9A25-D25500D066D7}">
      <dgm:prSet/>
      <dgm:spPr/>
      <dgm:t>
        <a:bodyPr/>
        <a:lstStyle/>
        <a:p>
          <a:r>
            <a:rPr lang="en-US" dirty="0"/>
            <a:t>Membership = more Voting Delegates </a:t>
          </a:r>
        </a:p>
      </dgm:t>
    </dgm:pt>
    <dgm:pt modelId="{9104C484-9E14-49C2-A79C-6A26CCEF5991}" type="parTrans" cxnId="{8BBBEFC7-B33A-4FD9-B9A7-38BFBA0D6C47}">
      <dgm:prSet/>
      <dgm:spPr/>
      <dgm:t>
        <a:bodyPr/>
        <a:lstStyle/>
        <a:p>
          <a:endParaRPr lang="en-US"/>
        </a:p>
      </dgm:t>
    </dgm:pt>
    <dgm:pt modelId="{50F99EC4-F2BD-4DE7-BE59-AF1A17AB2733}" type="sibTrans" cxnId="{8BBBEFC7-B33A-4FD9-B9A7-38BFBA0D6C47}">
      <dgm:prSet/>
      <dgm:spPr/>
      <dgm:t>
        <a:bodyPr/>
        <a:lstStyle/>
        <a:p>
          <a:endParaRPr lang="en-US"/>
        </a:p>
      </dgm:t>
    </dgm:pt>
    <dgm:pt modelId="{DD60D40D-6C71-4997-BA84-396B464BB2CF}" type="pres">
      <dgm:prSet presAssocID="{9034D2A9-61F0-4619-9061-9ECC6A6FA5D4}" presName="linear" presStyleCnt="0">
        <dgm:presLayoutVars>
          <dgm:animLvl val="lvl"/>
          <dgm:resizeHandles val="exact"/>
        </dgm:presLayoutVars>
      </dgm:prSet>
      <dgm:spPr/>
    </dgm:pt>
    <dgm:pt modelId="{E85854F1-BC65-4871-B015-0E0F7CEEE498}" type="pres">
      <dgm:prSet presAssocID="{F6826874-ADBA-44F9-9CB1-5DBC2EC53C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05A7EC-582B-4AD0-BB18-FA41E150EF64}" type="pres">
      <dgm:prSet presAssocID="{495C9A7C-1FA1-4950-8DAA-0BAC9329D4FF}" presName="spacer" presStyleCnt="0"/>
      <dgm:spPr/>
    </dgm:pt>
    <dgm:pt modelId="{B5559A44-22E6-40EA-83BB-D31264F10963}" type="pres">
      <dgm:prSet presAssocID="{CE3909D0-E2F5-43BF-847E-AA94C621B6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B10C3C-53B6-4A3C-87C0-C425E2985815}" type="pres">
      <dgm:prSet presAssocID="{E95FED45-D4F5-4BF9-A860-540B94FAF9A0}" presName="spacer" presStyleCnt="0"/>
      <dgm:spPr/>
    </dgm:pt>
    <dgm:pt modelId="{70AF3C41-1659-4A1A-9E75-F2A2C5527C10}" type="pres">
      <dgm:prSet presAssocID="{3882592B-0333-4742-9A25-D25500D066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DC1900-BCB9-49E2-84BE-88DC33255F9D}" srcId="{9034D2A9-61F0-4619-9061-9ECC6A6FA5D4}" destId="{F6826874-ADBA-44F9-9CB1-5DBC2EC53CF8}" srcOrd="0" destOrd="0" parTransId="{A2D32A4D-92EA-453A-B128-801A28CD0722}" sibTransId="{495C9A7C-1FA1-4950-8DAA-0BAC9329D4FF}"/>
    <dgm:cxn modelId="{4505013C-AF6C-4F22-A8D6-2A8C6B19E946}" type="presOf" srcId="{3882592B-0333-4742-9A25-D25500D066D7}" destId="{70AF3C41-1659-4A1A-9E75-F2A2C5527C10}" srcOrd="0" destOrd="0" presId="urn:microsoft.com/office/officeart/2005/8/layout/vList2"/>
    <dgm:cxn modelId="{790BBF6A-B4E5-4A32-BE67-FAEB9CDD57A5}" type="presOf" srcId="{9034D2A9-61F0-4619-9061-9ECC6A6FA5D4}" destId="{DD60D40D-6C71-4997-BA84-396B464BB2CF}" srcOrd="0" destOrd="0" presId="urn:microsoft.com/office/officeart/2005/8/layout/vList2"/>
    <dgm:cxn modelId="{4449C07F-E73B-45F3-8234-4A0F5DFDB949}" type="presOf" srcId="{CE3909D0-E2F5-43BF-847E-AA94C621B6F8}" destId="{B5559A44-22E6-40EA-83BB-D31264F10963}" srcOrd="0" destOrd="0" presId="urn:microsoft.com/office/officeart/2005/8/layout/vList2"/>
    <dgm:cxn modelId="{C120BCB8-E3C1-41F2-BE4A-7CF5523E2374}" srcId="{9034D2A9-61F0-4619-9061-9ECC6A6FA5D4}" destId="{CE3909D0-E2F5-43BF-847E-AA94C621B6F8}" srcOrd="1" destOrd="0" parTransId="{6F650FC3-805E-40B3-AB78-72368F226152}" sibTransId="{E95FED45-D4F5-4BF9-A860-540B94FAF9A0}"/>
    <dgm:cxn modelId="{8BBBEFC7-B33A-4FD9-B9A7-38BFBA0D6C47}" srcId="{9034D2A9-61F0-4619-9061-9ECC6A6FA5D4}" destId="{3882592B-0333-4742-9A25-D25500D066D7}" srcOrd="2" destOrd="0" parTransId="{9104C484-9E14-49C2-A79C-6A26CCEF5991}" sibTransId="{50F99EC4-F2BD-4DE7-BE59-AF1A17AB2733}"/>
    <dgm:cxn modelId="{980B5EE5-3CE6-4825-B362-DC30C15B7F2C}" type="presOf" srcId="{F6826874-ADBA-44F9-9CB1-5DBC2EC53CF8}" destId="{E85854F1-BC65-4871-B015-0E0F7CEEE498}" srcOrd="0" destOrd="0" presId="urn:microsoft.com/office/officeart/2005/8/layout/vList2"/>
    <dgm:cxn modelId="{DBE24B06-DD64-4520-A32B-DF3F9072FF41}" type="presParOf" srcId="{DD60D40D-6C71-4997-BA84-396B464BB2CF}" destId="{E85854F1-BC65-4871-B015-0E0F7CEEE498}" srcOrd="0" destOrd="0" presId="urn:microsoft.com/office/officeart/2005/8/layout/vList2"/>
    <dgm:cxn modelId="{68BC24B2-AF90-4BC6-A532-20A3B875A69A}" type="presParOf" srcId="{DD60D40D-6C71-4997-BA84-396B464BB2CF}" destId="{CF05A7EC-582B-4AD0-BB18-FA41E150EF64}" srcOrd="1" destOrd="0" presId="urn:microsoft.com/office/officeart/2005/8/layout/vList2"/>
    <dgm:cxn modelId="{3EEE4EFC-0847-4858-91D5-64EAAB3DF6CB}" type="presParOf" srcId="{DD60D40D-6C71-4997-BA84-396B464BB2CF}" destId="{B5559A44-22E6-40EA-83BB-D31264F10963}" srcOrd="2" destOrd="0" presId="urn:microsoft.com/office/officeart/2005/8/layout/vList2"/>
    <dgm:cxn modelId="{18EE20A3-A9F5-4220-82C0-E43515C0BB87}" type="presParOf" srcId="{DD60D40D-6C71-4997-BA84-396B464BB2CF}" destId="{28B10C3C-53B6-4A3C-87C0-C425E2985815}" srcOrd="3" destOrd="0" presId="urn:microsoft.com/office/officeart/2005/8/layout/vList2"/>
    <dgm:cxn modelId="{6DB0E001-14AF-4FB2-AB02-5E23BE36DA3A}" type="presParOf" srcId="{DD60D40D-6C71-4997-BA84-396B464BB2CF}" destId="{70AF3C41-1659-4A1A-9E75-F2A2C5527C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5CB36-11B4-4EB4-B956-12BBFBB130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08C1EDB4-09A1-4E4F-8C58-76F16B31C6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Advisers only</a:t>
          </a:r>
        </a:p>
      </dgm:t>
    </dgm:pt>
    <dgm:pt modelId="{93F8C858-590E-4A76-985C-69BA8E30243E}" type="parTrans" cxnId="{7ED3466D-CA0A-4772-8D99-AEED84AB8FD4}">
      <dgm:prSet/>
      <dgm:spPr/>
      <dgm:t>
        <a:bodyPr/>
        <a:lstStyle/>
        <a:p>
          <a:endParaRPr lang="en-US"/>
        </a:p>
      </dgm:t>
    </dgm:pt>
    <dgm:pt modelId="{D2FC3B3D-5279-4589-A3FF-85560C1C5414}" type="sibTrans" cxnId="{7ED3466D-CA0A-4772-8D99-AEED84AB8FD4}">
      <dgm:prSet/>
      <dgm:spPr/>
      <dgm:t>
        <a:bodyPr/>
        <a:lstStyle/>
        <a:p>
          <a:endParaRPr lang="en-US"/>
        </a:p>
      </dgm:t>
    </dgm:pt>
    <dgm:pt modelId="{33941D49-4E26-448D-BE54-7F9F7B0C44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September 26, 2023</a:t>
          </a:r>
        </a:p>
      </dgm:t>
    </dgm:pt>
    <dgm:pt modelId="{730DF67D-E87E-42DE-AC34-F2398594C076}" type="parTrans" cxnId="{7147E287-F7D3-4C18-82BB-B10B6D299B4E}">
      <dgm:prSet/>
      <dgm:spPr/>
      <dgm:t>
        <a:bodyPr/>
        <a:lstStyle/>
        <a:p>
          <a:endParaRPr lang="en-US"/>
        </a:p>
      </dgm:t>
    </dgm:pt>
    <dgm:pt modelId="{367F32EC-0E2E-4A8A-AE47-7A800005171E}" type="sibTrans" cxnId="{7147E287-F7D3-4C18-82BB-B10B6D299B4E}">
      <dgm:prSet/>
      <dgm:spPr/>
      <dgm:t>
        <a:bodyPr/>
        <a:lstStyle/>
        <a:p>
          <a:endParaRPr lang="en-US"/>
        </a:p>
      </dgm:t>
    </dgm:pt>
    <dgm:pt modelId="{17C8204F-7447-4912-8D6A-F679E0301C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FREE to attend </a:t>
          </a:r>
        </a:p>
      </dgm:t>
    </dgm:pt>
    <dgm:pt modelId="{376EB26B-988B-43F1-B929-1E93309A3A06}" type="parTrans" cxnId="{466F255A-C123-460C-AE68-7250451F975F}">
      <dgm:prSet/>
      <dgm:spPr/>
      <dgm:t>
        <a:bodyPr/>
        <a:lstStyle/>
        <a:p>
          <a:endParaRPr lang="en-US"/>
        </a:p>
      </dgm:t>
    </dgm:pt>
    <dgm:pt modelId="{CC985908-4DF1-4895-B956-B82D8CD87A26}" type="sibTrans" cxnId="{466F255A-C123-460C-AE68-7250451F975F}">
      <dgm:prSet/>
      <dgm:spPr/>
      <dgm:t>
        <a:bodyPr/>
        <a:lstStyle/>
        <a:p>
          <a:endParaRPr lang="en-US"/>
        </a:p>
      </dgm:t>
    </dgm:pt>
    <dgm:pt modelId="{81E7F8BA-0AFE-47D9-9F6A-449B22341388}" type="pres">
      <dgm:prSet presAssocID="{25A5CB36-11B4-4EB4-B956-12BBFBB1300D}" presName="root" presStyleCnt="0">
        <dgm:presLayoutVars>
          <dgm:dir/>
          <dgm:resizeHandles val="exact"/>
        </dgm:presLayoutVars>
      </dgm:prSet>
      <dgm:spPr/>
    </dgm:pt>
    <dgm:pt modelId="{2983FD7A-421E-45DD-9442-9C4E85B80DF3}" type="pres">
      <dgm:prSet presAssocID="{08C1EDB4-09A1-4E4F-8C58-76F16B31C60B}" presName="compNode" presStyleCnt="0"/>
      <dgm:spPr/>
    </dgm:pt>
    <dgm:pt modelId="{799C829A-D323-4ABA-8413-B03499A5B8E6}" type="pres">
      <dgm:prSet presAssocID="{08C1EDB4-09A1-4E4F-8C58-76F16B31C60B}" presName="bgRect" presStyleLbl="bgShp" presStyleIdx="0" presStyleCnt="3"/>
      <dgm:spPr/>
    </dgm:pt>
    <dgm:pt modelId="{A49C8FED-CFE6-46AD-AE25-88531E64D360}" type="pres">
      <dgm:prSet presAssocID="{08C1EDB4-09A1-4E4F-8C58-76F16B31C6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8246261-FCC5-4758-8DAC-282D687757ED}" type="pres">
      <dgm:prSet presAssocID="{08C1EDB4-09A1-4E4F-8C58-76F16B31C60B}" presName="spaceRect" presStyleCnt="0"/>
      <dgm:spPr/>
    </dgm:pt>
    <dgm:pt modelId="{6341237C-2DCB-4F93-B50C-8CDDC740E11D}" type="pres">
      <dgm:prSet presAssocID="{08C1EDB4-09A1-4E4F-8C58-76F16B31C60B}" presName="parTx" presStyleLbl="revTx" presStyleIdx="0" presStyleCnt="3">
        <dgm:presLayoutVars>
          <dgm:chMax val="0"/>
          <dgm:chPref val="0"/>
        </dgm:presLayoutVars>
      </dgm:prSet>
      <dgm:spPr/>
    </dgm:pt>
    <dgm:pt modelId="{63CCABA5-CFB2-4995-9035-422876E0E6AD}" type="pres">
      <dgm:prSet presAssocID="{D2FC3B3D-5279-4589-A3FF-85560C1C5414}" presName="sibTrans" presStyleCnt="0"/>
      <dgm:spPr/>
    </dgm:pt>
    <dgm:pt modelId="{A54C5855-704A-4091-A6BA-38C41E1F2D5F}" type="pres">
      <dgm:prSet presAssocID="{33941D49-4E26-448D-BE54-7F9F7B0C44BF}" presName="compNode" presStyleCnt="0"/>
      <dgm:spPr/>
    </dgm:pt>
    <dgm:pt modelId="{43A6808A-E81E-4A11-BE23-AB3F3C386D22}" type="pres">
      <dgm:prSet presAssocID="{33941D49-4E26-448D-BE54-7F9F7B0C44BF}" presName="bgRect" presStyleLbl="bgShp" presStyleIdx="1" presStyleCnt="3"/>
      <dgm:spPr/>
    </dgm:pt>
    <dgm:pt modelId="{A076D3C0-6258-4304-8590-45BEBA7F3032}" type="pres">
      <dgm:prSet presAssocID="{33941D49-4E26-448D-BE54-7F9F7B0C44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480A8775-131E-4385-9945-3B6435234ECF}" type="pres">
      <dgm:prSet presAssocID="{33941D49-4E26-448D-BE54-7F9F7B0C44BF}" presName="spaceRect" presStyleCnt="0"/>
      <dgm:spPr/>
    </dgm:pt>
    <dgm:pt modelId="{379A80E4-2F99-4E4A-AED0-3C3CCB8116C0}" type="pres">
      <dgm:prSet presAssocID="{33941D49-4E26-448D-BE54-7F9F7B0C44BF}" presName="parTx" presStyleLbl="revTx" presStyleIdx="1" presStyleCnt="3">
        <dgm:presLayoutVars>
          <dgm:chMax val="0"/>
          <dgm:chPref val="0"/>
        </dgm:presLayoutVars>
      </dgm:prSet>
      <dgm:spPr/>
    </dgm:pt>
    <dgm:pt modelId="{45F38E81-A75E-45AF-BA1F-5FF76C830EDB}" type="pres">
      <dgm:prSet presAssocID="{367F32EC-0E2E-4A8A-AE47-7A800005171E}" presName="sibTrans" presStyleCnt="0"/>
      <dgm:spPr/>
    </dgm:pt>
    <dgm:pt modelId="{6174FA06-27CB-4110-8090-B887C3D1867D}" type="pres">
      <dgm:prSet presAssocID="{17C8204F-7447-4912-8D6A-F679E0301C01}" presName="compNode" presStyleCnt="0"/>
      <dgm:spPr/>
    </dgm:pt>
    <dgm:pt modelId="{624C06CF-2D82-41B8-8DD8-96C5A23C5AFF}" type="pres">
      <dgm:prSet presAssocID="{17C8204F-7447-4912-8D6A-F679E0301C01}" presName="bgRect" presStyleLbl="bgShp" presStyleIdx="2" presStyleCnt="3"/>
      <dgm:spPr/>
    </dgm:pt>
    <dgm:pt modelId="{982CA056-A49B-4271-9299-05E972F2AAF3}" type="pres">
      <dgm:prSet presAssocID="{17C8204F-7447-4912-8D6A-F679E0301C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7776C24-2491-4170-A6DC-857D99B7456C}" type="pres">
      <dgm:prSet presAssocID="{17C8204F-7447-4912-8D6A-F679E0301C01}" presName="spaceRect" presStyleCnt="0"/>
      <dgm:spPr/>
    </dgm:pt>
    <dgm:pt modelId="{D7DDC285-8F40-464E-AD5A-F424EF5ABD9C}" type="pres">
      <dgm:prSet presAssocID="{17C8204F-7447-4912-8D6A-F679E0301C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E7B25F-D450-40B2-9693-875C80B119C3}" type="presOf" srcId="{17C8204F-7447-4912-8D6A-F679E0301C01}" destId="{D7DDC285-8F40-464E-AD5A-F424EF5ABD9C}" srcOrd="0" destOrd="0" presId="urn:microsoft.com/office/officeart/2018/2/layout/IconVerticalSolidList"/>
    <dgm:cxn modelId="{7ED3466D-CA0A-4772-8D99-AEED84AB8FD4}" srcId="{25A5CB36-11B4-4EB4-B956-12BBFBB1300D}" destId="{08C1EDB4-09A1-4E4F-8C58-76F16B31C60B}" srcOrd="0" destOrd="0" parTransId="{93F8C858-590E-4A76-985C-69BA8E30243E}" sibTransId="{D2FC3B3D-5279-4589-A3FF-85560C1C5414}"/>
    <dgm:cxn modelId="{8A791975-47A9-42B2-9A2B-0CAFE67A6AED}" type="presOf" srcId="{25A5CB36-11B4-4EB4-B956-12BBFBB1300D}" destId="{81E7F8BA-0AFE-47D9-9F6A-449B22341388}" srcOrd="0" destOrd="0" presId="urn:microsoft.com/office/officeart/2018/2/layout/IconVerticalSolidList"/>
    <dgm:cxn modelId="{466F255A-C123-460C-AE68-7250451F975F}" srcId="{25A5CB36-11B4-4EB4-B956-12BBFBB1300D}" destId="{17C8204F-7447-4912-8D6A-F679E0301C01}" srcOrd="2" destOrd="0" parTransId="{376EB26B-988B-43F1-B929-1E93309A3A06}" sibTransId="{CC985908-4DF1-4895-B956-B82D8CD87A26}"/>
    <dgm:cxn modelId="{ECBC3A5A-8752-45AD-AAE7-AC6E717EBAEC}" type="presOf" srcId="{33941D49-4E26-448D-BE54-7F9F7B0C44BF}" destId="{379A80E4-2F99-4E4A-AED0-3C3CCB8116C0}" srcOrd="0" destOrd="0" presId="urn:microsoft.com/office/officeart/2018/2/layout/IconVerticalSolidList"/>
    <dgm:cxn modelId="{7147E287-F7D3-4C18-82BB-B10B6D299B4E}" srcId="{25A5CB36-11B4-4EB4-B956-12BBFBB1300D}" destId="{33941D49-4E26-448D-BE54-7F9F7B0C44BF}" srcOrd="1" destOrd="0" parTransId="{730DF67D-E87E-42DE-AC34-F2398594C076}" sibTransId="{367F32EC-0E2E-4A8A-AE47-7A800005171E}"/>
    <dgm:cxn modelId="{682F2BB9-9D0F-4B40-AF4E-D2FBF327EDCE}" type="presOf" srcId="{08C1EDB4-09A1-4E4F-8C58-76F16B31C60B}" destId="{6341237C-2DCB-4F93-B50C-8CDDC740E11D}" srcOrd="0" destOrd="0" presId="urn:microsoft.com/office/officeart/2018/2/layout/IconVerticalSolidList"/>
    <dgm:cxn modelId="{C82583E1-13D4-4541-A310-D644EEA8C070}" type="presParOf" srcId="{81E7F8BA-0AFE-47D9-9F6A-449B22341388}" destId="{2983FD7A-421E-45DD-9442-9C4E85B80DF3}" srcOrd="0" destOrd="0" presId="urn:microsoft.com/office/officeart/2018/2/layout/IconVerticalSolidList"/>
    <dgm:cxn modelId="{BFCC9B25-CB83-4C1F-9496-6AB5B82951B2}" type="presParOf" srcId="{2983FD7A-421E-45DD-9442-9C4E85B80DF3}" destId="{799C829A-D323-4ABA-8413-B03499A5B8E6}" srcOrd="0" destOrd="0" presId="urn:microsoft.com/office/officeart/2018/2/layout/IconVerticalSolidList"/>
    <dgm:cxn modelId="{5E2DD9E1-DA91-4799-9A7D-993F374AD8BD}" type="presParOf" srcId="{2983FD7A-421E-45DD-9442-9C4E85B80DF3}" destId="{A49C8FED-CFE6-46AD-AE25-88531E64D360}" srcOrd="1" destOrd="0" presId="urn:microsoft.com/office/officeart/2018/2/layout/IconVerticalSolidList"/>
    <dgm:cxn modelId="{02D3FF59-B385-42D9-9446-455F475E29AA}" type="presParOf" srcId="{2983FD7A-421E-45DD-9442-9C4E85B80DF3}" destId="{88246261-FCC5-4758-8DAC-282D687757ED}" srcOrd="2" destOrd="0" presId="urn:microsoft.com/office/officeart/2018/2/layout/IconVerticalSolidList"/>
    <dgm:cxn modelId="{9FE4D5C8-6498-43E0-A166-45F519ABB349}" type="presParOf" srcId="{2983FD7A-421E-45DD-9442-9C4E85B80DF3}" destId="{6341237C-2DCB-4F93-B50C-8CDDC740E11D}" srcOrd="3" destOrd="0" presId="urn:microsoft.com/office/officeart/2018/2/layout/IconVerticalSolidList"/>
    <dgm:cxn modelId="{D1A924C2-23FB-403D-8249-F1752E53982F}" type="presParOf" srcId="{81E7F8BA-0AFE-47D9-9F6A-449B22341388}" destId="{63CCABA5-CFB2-4995-9035-422876E0E6AD}" srcOrd="1" destOrd="0" presId="urn:microsoft.com/office/officeart/2018/2/layout/IconVerticalSolidList"/>
    <dgm:cxn modelId="{D048679B-D825-436E-8CD9-C0A526832716}" type="presParOf" srcId="{81E7F8BA-0AFE-47D9-9F6A-449B22341388}" destId="{A54C5855-704A-4091-A6BA-38C41E1F2D5F}" srcOrd="2" destOrd="0" presId="urn:microsoft.com/office/officeart/2018/2/layout/IconVerticalSolidList"/>
    <dgm:cxn modelId="{04E03433-C122-4269-B5F8-AD3D6F4D8F4B}" type="presParOf" srcId="{A54C5855-704A-4091-A6BA-38C41E1F2D5F}" destId="{43A6808A-E81E-4A11-BE23-AB3F3C386D22}" srcOrd="0" destOrd="0" presId="urn:microsoft.com/office/officeart/2018/2/layout/IconVerticalSolidList"/>
    <dgm:cxn modelId="{2ABE90EF-196D-43E2-80E7-7102659E50D9}" type="presParOf" srcId="{A54C5855-704A-4091-A6BA-38C41E1F2D5F}" destId="{A076D3C0-6258-4304-8590-45BEBA7F3032}" srcOrd="1" destOrd="0" presId="urn:microsoft.com/office/officeart/2018/2/layout/IconVerticalSolidList"/>
    <dgm:cxn modelId="{631E1329-9609-4A03-9DBE-6E2739F19941}" type="presParOf" srcId="{A54C5855-704A-4091-A6BA-38C41E1F2D5F}" destId="{480A8775-131E-4385-9945-3B6435234ECF}" srcOrd="2" destOrd="0" presId="urn:microsoft.com/office/officeart/2018/2/layout/IconVerticalSolidList"/>
    <dgm:cxn modelId="{D5D7F380-E745-4831-8A77-49B9D732B2F5}" type="presParOf" srcId="{A54C5855-704A-4091-A6BA-38C41E1F2D5F}" destId="{379A80E4-2F99-4E4A-AED0-3C3CCB8116C0}" srcOrd="3" destOrd="0" presId="urn:microsoft.com/office/officeart/2018/2/layout/IconVerticalSolidList"/>
    <dgm:cxn modelId="{4CA7C755-85D4-4D2F-873F-1F72050B67F2}" type="presParOf" srcId="{81E7F8BA-0AFE-47D9-9F6A-449B22341388}" destId="{45F38E81-A75E-45AF-BA1F-5FF76C830EDB}" srcOrd="3" destOrd="0" presId="urn:microsoft.com/office/officeart/2018/2/layout/IconVerticalSolidList"/>
    <dgm:cxn modelId="{9578AA3B-1B88-4110-A476-780033524B0E}" type="presParOf" srcId="{81E7F8BA-0AFE-47D9-9F6A-449B22341388}" destId="{6174FA06-27CB-4110-8090-B887C3D1867D}" srcOrd="4" destOrd="0" presId="urn:microsoft.com/office/officeart/2018/2/layout/IconVerticalSolidList"/>
    <dgm:cxn modelId="{66FBAFC1-7B70-4BCE-B46B-DB816A6779DD}" type="presParOf" srcId="{6174FA06-27CB-4110-8090-B887C3D1867D}" destId="{624C06CF-2D82-41B8-8DD8-96C5A23C5AFF}" srcOrd="0" destOrd="0" presId="urn:microsoft.com/office/officeart/2018/2/layout/IconVerticalSolidList"/>
    <dgm:cxn modelId="{31F365C6-6BF1-4B1C-AADF-17FF6CCDFA72}" type="presParOf" srcId="{6174FA06-27CB-4110-8090-B887C3D1867D}" destId="{982CA056-A49B-4271-9299-05E972F2AAF3}" srcOrd="1" destOrd="0" presId="urn:microsoft.com/office/officeart/2018/2/layout/IconVerticalSolidList"/>
    <dgm:cxn modelId="{45EB2ABF-DD7F-425B-B89A-1B2B410878A0}" type="presParOf" srcId="{6174FA06-27CB-4110-8090-B887C3D1867D}" destId="{27776C24-2491-4170-A6DC-857D99B7456C}" srcOrd="2" destOrd="0" presId="urn:microsoft.com/office/officeart/2018/2/layout/IconVerticalSolidList"/>
    <dgm:cxn modelId="{80424B1B-91C9-4C67-BF0D-688BDCC9E087}" type="presParOf" srcId="{6174FA06-27CB-4110-8090-B887C3D1867D}" destId="{D7DDC285-8F40-464E-AD5A-F424EF5ABD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53B34-7694-436B-B8C2-2D522A91A94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Fully funded programs – use $900 of 412 per chapter</a:t>
          </a:r>
        </a:p>
      </dsp:txBody>
      <dsp:txXfrm>
        <a:off x="0" y="39687"/>
        <a:ext cx="3286125" cy="1971675"/>
      </dsp:txXfrm>
    </dsp:sp>
    <dsp:sp modelId="{944B6179-82DB-46C9-930F-9F9955648F9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Partially funded programs – use $450</a:t>
          </a:r>
        </a:p>
      </dsp:txBody>
      <dsp:txXfrm>
        <a:off x="3614737" y="39687"/>
        <a:ext cx="3286125" cy="1971675"/>
      </dsp:txXfrm>
    </dsp:sp>
    <dsp:sp modelId="{B28E0D90-24B4-45AA-8121-7CBB8801D2D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Unlimited Package - $1,114</a:t>
          </a:r>
        </a:p>
      </dsp:txBody>
      <dsp:txXfrm>
        <a:off x="7229475" y="39687"/>
        <a:ext cx="3286125" cy="1971675"/>
      </dsp:txXfrm>
    </dsp:sp>
    <dsp:sp modelId="{9DD85B0E-28F6-47DF-938E-84D1F8C04BA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Up to 25 members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$569</a:t>
          </a:r>
        </a:p>
      </dsp:txBody>
      <dsp:txXfrm>
        <a:off x="1807368" y="2339975"/>
        <a:ext cx="3286125" cy="1971675"/>
      </dsp:txXfrm>
    </dsp:sp>
    <dsp:sp modelId="{947BECAE-0D61-4538-A549-EBAFE6A353C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Middle Level - $524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54F1-BC65-4871-B015-0E0F7CEEE498}">
      <dsp:nvSpPr>
        <dsp:cNvPr id="0" name=""/>
        <dsp:cNvSpPr/>
      </dsp:nvSpPr>
      <dsp:spPr>
        <a:xfrm>
          <a:off x="0" y="34458"/>
          <a:ext cx="5115491" cy="1551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Proposed Changing Purposes</a:t>
          </a:r>
        </a:p>
      </dsp:txBody>
      <dsp:txXfrm>
        <a:off x="75734" y="110192"/>
        <a:ext cx="4964023" cy="1399952"/>
      </dsp:txXfrm>
    </dsp:sp>
    <dsp:sp modelId="{B5559A44-22E6-40EA-83BB-D31264F10963}">
      <dsp:nvSpPr>
        <dsp:cNvPr id="0" name=""/>
        <dsp:cNvSpPr/>
      </dsp:nvSpPr>
      <dsp:spPr>
        <a:xfrm>
          <a:off x="0" y="1698198"/>
          <a:ext cx="5115491" cy="1551420"/>
        </a:xfrm>
        <a:prstGeom prst="roundRect">
          <a:avLst/>
        </a:prstGeom>
        <a:solidFill>
          <a:schemeClr val="accent5">
            <a:hueOff val="0"/>
            <a:satOff val="50000"/>
            <a:lumOff val="2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Major National Bylaws Changes</a:t>
          </a:r>
        </a:p>
      </dsp:txBody>
      <dsp:txXfrm>
        <a:off x="75734" y="1773932"/>
        <a:ext cx="4964023" cy="1399952"/>
      </dsp:txXfrm>
    </dsp:sp>
    <dsp:sp modelId="{70AF3C41-1659-4A1A-9E75-F2A2C5527C10}">
      <dsp:nvSpPr>
        <dsp:cNvPr id="0" name=""/>
        <dsp:cNvSpPr/>
      </dsp:nvSpPr>
      <dsp:spPr>
        <a:xfrm>
          <a:off x="0" y="3361939"/>
          <a:ext cx="5115491" cy="1551420"/>
        </a:xfrm>
        <a:prstGeom prst="roundRect">
          <a:avLst/>
        </a:prstGeom>
        <a:solidFill>
          <a:schemeClr val="accent5">
            <a:hueOff val="0"/>
            <a:satOff val="100000"/>
            <a:lumOff val="5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Membership = more Voting Delegates </a:t>
          </a:r>
        </a:p>
      </dsp:txBody>
      <dsp:txXfrm>
        <a:off x="75734" y="3437673"/>
        <a:ext cx="4964023" cy="139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C829A-D323-4ABA-8413-B03499A5B8E6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8FED-CFE6-46AD-AE25-88531E64D360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1237C-2DCB-4F93-B50C-8CDDC740E11D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Advisers only</a:t>
          </a:r>
        </a:p>
      </dsp:txBody>
      <dsp:txXfrm>
        <a:off x="1816103" y="671"/>
        <a:ext cx="4447536" cy="1572384"/>
      </dsp:txXfrm>
    </dsp:sp>
    <dsp:sp modelId="{43A6808A-E81E-4A11-BE23-AB3F3C386D22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6D3C0-6258-4304-8590-45BEBA7F3032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A80E4-2F99-4E4A-AED0-3C3CCB8116C0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September 26, 2023</a:t>
          </a:r>
        </a:p>
      </dsp:txBody>
      <dsp:txXfrm>
        <a:off x="1816103" y="1966151"/>
        <a:ext cx="4447536" cy="1572384"/>
      </dsp:txXfrm>
    </dsp:sp>
    <dsp:sp modelId="{624C06CF-2D82-41B8-8DD8-96C5A23C5AFF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CA056-A49B-4271-9299-05E972F2AAF3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DC285-8F40-464E-AD5A-F424EF5ABD9C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FREE to attend </a:t>
          </a:r>
        </a:p>
      </dsp:txBody>
      <dsp:txXfrm>
        <a:off x="1816103" y="3931632"/>
        <a:ext cx="4447536" cy="15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AA8D-4674-42C1-BFDB-8E4160749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4760D-D48E-4F5B-A753-ECE86A8FC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30A3-341C-4836-B886-11E8552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715DB-F1F1-4866-914A-6804F92C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366EC-F809-4B1C-9F7A-A1EA4CB8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AFDD-80CC-4F67-9B09-D1772AA3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35DD2-7FEA-4A6D-867C-CA4AFC14B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450A-AF2A-4D42-9179-7BCC801C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85C8-1090-4285-8E2A-34657E3F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39A0-5989-4026-8C09-D1CED30C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1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122F2-C352-4884-B3E0-0EBC10A15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07B61-F0BD-4CD0-A23E-DF3C99931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46E4-4673-492A-8E4D-D705F7D3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8A076-8F40-44C7-B0C3-0D3AA41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9D31A-B109-4097-B55D-40AA9E46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20D-12D6-45B3-9630-2C7706B0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6727-03F3-46FF-A736-B975A9EC8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FFFF0-D8BE-4A7A-8EF2-CF8A3357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477-3ECD-40CC-B392-F754880E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9A91-3B48-4B4A-A109-52C66040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5F55-C3C6-49CE-A0A9-A1C3F518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C0B1A-3967-40B4-808F-271A3E1A0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4A4F-0228-4F13-937E-F910E00F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2B2B-4697-4594-9A12-57B9AACB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8F70-C1B9-46A5-BA31-73340419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5FD2-3380-4D19-B158-DA5CF1B3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59C4-D171-463F-BFC4-E7F756E33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98A7F-D46C-4810-B507-B2827304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E89C7-CC46-4F8A-8318-686C5304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F4CCA-16E7-408C-BB57-B563279C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7FB5-8E99-4F51-AF3F-6DF24E67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2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FCEE-2E23-4AA5-8550-38F62F57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74DA-7268-433B-9A07-538FFDB8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EB71-C756-4ECE-B9F0-AA3E7B4F1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E089-0944-4E8F-9446-AFD395999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11ED4-C3B5-41E5-BDCB-D167D6F2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4EF89-A673-4611-A3A8-022D9B69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DC47A-2896-4740-BE8B-18B847B8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DF730-F3C1-49F3-9E41-C6E7D414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34AA-07FE-4D97-978E-3ACB74BA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1EF24-DB04-4413-8CD4-3144CD44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AF68B-77E2-4368-BE16-A57F26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BA096-282C-41F2-A83D-A04A4800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26C61-760C-46A1-A67A-265BFFEA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64B41-70B3-40A9-BA49-9515B5B5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EBC46-56E1-4DB2-B027-E109A8BA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3C49-AEDF-4CFD-9491-2BCE3868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0E87-664D-4711-B739-3E7E6AF7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4EC7F-8A86-4396-B477-773CBA54F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31BDB-CD6D-41F6-A084-A530A9F3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644A-5C36-419A-A0A0-4F863E78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082C2-15AD-4295-97BB-305DF18D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BBA6-4AF3-4711-8930-CFEE5E81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4EFF4-A99A-483A-B137-49F1E89C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92910-2A01-41DF-AB94-444CD9CCA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46C40-2B6B-40AD-AA5F-57EB92F4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7B29B-D719-4D1E-BD9D-9A21D523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26950-4F5E-45B8-AC3C-B9F884E8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1F0B9-7296-456B-BBF1-487CBFF3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0D0D-CEEE-4787-AD62-5A437FCCC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B053-0CFF-4060-912E-98A6B17A5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30F5-74A9-4E6E-B6F4-38750DA4BA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0B4E-DB8C-4F3F-9876-F896A7517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C3F1-9943-4BFD-8AFB-3BAC1531B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AD250-2083-4454-897E-7C0FB60D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577" y="6148959"/>
            <a:ext cx="9328018" cy="259136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BRITTANI PHILLIPS, OKLAHOMA FCCLA STATE ADVISER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682256F-40D7-4A3C-8B4E-C597F1A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0" y="903938"/>
            <a:ext cx="10241191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5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60A2-607F-4CDB-BFEF-C69F118D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/>
              <a:t>Updated National Program – Families First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B479F6-05D6-4D67-A98C-001139DFF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/>
          <a:stretch/>
        </p:blipFill>
        <p:spPr>
          <a:xfrm>
            <a:off x="243089" y="130752"/>
            <a:ext cx="7055782" cy="214741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4A49-5032-49BE-93EA-1055A337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744" y="2073730"/>
            <a:ext cx="8503208" cy="4653520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6700" dirty="0"/>
              <a:t>Each Unit Contains: </a:t>
            </a:r>
          </a:p>
          <a:p>
            <a:r>
              <a:rPr lang="en-US" sz="6700" dirty="0"/>
              <a:t>2 lesson plans tied to competitive events</a:t>
            </a:r>
          </a:p>
          <a:p>
            <a:r>
              <a:rPr lang="en-US" sz="6700" dirty="0"/>
              <a:t>2 lesson plans tied to peer-to-peer projects </a:t>
            </a:r>
          </a:p>
          <a:p>
            <a:r>
              <a:rPr lang="en-US" sz="6700" dirty="0"/>
              <a:t>Resource list tied to the unit</a:t>
            </a:r>
          </a:p>
          <a:p>
            <a:r>
              <a:rPr lang="en-US" sz="6700" dirty="0"/>
              <a:t>PowerPoint</a:t>
            </a:r>
          </a:p>
          <a:p>
            <a:r>
              <a:rPr lang="en-US" sz="6700" dirty="0"/>
              <a:t>Pre and Post Test</a:t>
            </a:r>
          </a:p>
          <a:p>
            <a:r>
              <a:rPr lang="en-US" sz="6700" dirty="0"/>
              <a:t>Printable handouts</a:t>
            </a:r>
          </a:p>
          <a:p>
            <a:r>
              <a:rPr lang="en-US" sz="6700" dirty="0"/>
              <a:t>Classroom activities and project ideas 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661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9C8B-CC48-47B6-A8F8-FC0555FA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State and International Outreach Projects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A2CB647-0C93-4032-2B7B-5D144020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Helping foster children and families in Oklahoma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Helping scholars in Ghana, Africa by funding a Home Economics classroom for the Pearl House Academy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C2E98831-9ABD-472B-8D3B-55927F9F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609989"/>
            <a:ext cx="4397433" cy="24625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A1F004-239F-47F4-96B5-B8D13689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1" y="3707894"/>
            <a:ext cx="2300233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84A1-778A-44E9-9FF1-78922E43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511" y="765249"/>
            <a:ext cx="5790971" cy="1597228"/>
          </a:xfrm>
        </p:spPr>
        <p:txBody>
          <a:bodyPr>
            <a:normAutofit/>
          </a:bodyPr>
          <a:lstStyle/>
          <a:p>
            <a:r>
              <a:rPr lang="en-US" sz="5100" b="1" dirty="0"/>
              <a:t>NEW – Official Dress Supplier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9C2DE8-4580-4709-9232-93630EBA0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59" b="90451" l="9304" r="83740">
                        <a14:foregroundMark x1="70190" y1="71732" x2="68499" y2="71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0" r="6956"/>
          <a:stretch/>
        </p:blipFill>
        <p:spPr>
          <a:xfrm>
            <a:off x="1174961" y="1188637"/>
            <a:ext cx="3430776" cy="45578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C06F-3C0D-4DB9-87F8-3A914E3D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0" y="2654711"/>
            <a:ext cx="6415548" cy="35764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 dirty="0"/>
              <a:t>Every Body Uniforms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800" dirty="0"/>
              <a:t>Cost is $64 -- $59 PLUS the $5 patch </a:t>
            </a:r>
          </a:p>
          <a:p>
            <a:pPr marL="0" indent="0">
              <a:buNone/>
            </a:pPr>
            <a:r>
              <a:rPr lang="en-US" sz="4800" dirty="0"/>
              <a:t>(website says $59) </a:t>
            </a:r>
          </a:p>
        </p:txBody>
      </p:sp>
    </p:spTree>
    <p:extLst>
      <p:ext uri="{BB962C8B-B14F-4D97-AF65-F5344CB8AC3E}">
        <p14:creationId xmlns:p14="http://schemas.microsoft.com/office/powerpoint/2010/main" val="374740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2E2F9-6D2C-46B5-BA23-BF192248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Competitive Events Updates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A442-9495-4AA8-A15B-8EFB9DC6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29384"/>
            <a:ext cx="11857703" cy="4251960"/>
          </a:xfrm>
        </p:spPr>
        <p:txBody>
          <a:bodyPr>
            <a:noAutofit/>
          </a:bodyPr>
          <a:lstStyle/>
          <a:p>
            <a:r>
              <a:rPr lang="en-US" sz="3200" dirty="0"/>
              <a:t>Work Ready Job Interview is now called </a:t>
            </a:r>
            <a:r>
              <a:rPr lang="en-US" sz="3200" b="1" u="sng" dirty="0"/>
              <a:t>Work Ready: Interview Skills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Culinary Grill – Level 2 is doing 2 cheeseburger sliders, levels 3 and 4 will do bacon cheeseburger sliders. </a:t>
            </a:r>
          </a:p>
          <a:p>
            <a:pPr lvl="1"/>
            <a:r>
              <a:rPr lang="en-US" sz="3200" i="1" dirty="0"/>
              <a:t>Must bring ALL equipment, including gridle 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/>
              <a:t>Children’s Literature Theme: The Four Seasons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Cake Decorating Theme: Sweet 16 Birthday</a:t>
            </a:r>
          </a:p>
        </p:txBody>
      </p:sp>
    </p:spTree>
    <p:extLst>
      <p:ext uri="{BB962C8B-B14F-4D97-AF65-F5344CB8AC3E}">
        <p14:creationId xmlns:p14="http://schemas.microsoft.com/office/powerpoint/2010/main" val="94340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904FA-F110-4567-BFC6-F415952C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/>
              <a:t>Competitive Events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63F5-5D20-4CDF-9BBF-B89DC67B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FCS Research Challenge </a:t>
            </a:r>
          </a:p>
          <a:p>
            <a:pPr lvl="1"/>
            <a:r>
              <a:rPr lang="en-US" sz="4400" dirty="0"/>
              <a:t>Takes place at FCS Day at the Capitol</a:t>
            </a:r>
          </a:p>
          <a:p>
            <a:pPr lvl="1"/>
            <a:r>
              <a:rPr lang="en-US" sz="4400" dirty="0"/>
              <a:t>Essentially a “science fair” project </a:t>
            </a:r>
          </a:p>
          <a:p>
            <a:pPr lvl="1"/>
            <a:r>
              <a:rPr lang="en-US" sz="4400" dirty="0"/>
              <a:t>Great classroom project – begin now!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549FE-074F-4640-8DEB-ED0B39E8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Competitive Events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CF72D-EEFD-439C-9E39-6FDFC461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234" y="591344"/>
            <a:ext cx="7466565" cy="657637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OK </a:t>
            </a:r>
            <a:r>
              <a:rPr lang="en-US" sz="3200" b="1" dirty="0"/>
              <a:t>FCCLA</a:t>
            </a:r>
            <a:r>
              <a:rPr lang="en-US" sz="3200" dirty="0"/>
              <a:t> Cook Off</a:t>
            </a:r>
          </a:p>
          <a:p>
            <a:pPr lvl="1"/>
            <a:r>
              <a:rPr lang="en-US" sz="3200" dirty="0"/>
              <a:t>Submit recipes by September 1, 2023</a:t>
            </a:r>
          </a:p>
          <a:p>
            <a:pPr lvl="1"/>
            <a:r>
              <a:rPr lang="en-US" sz="3200" dirty="0"/>
              <a:t>Sponsored by Made in Oklahoma Coalition and the Farm Bureau Women’s Leadership Committee </a:t>
            </a:r>
          </a:p>
          <a:p>
            <a:pPr lvl="1"/>
            <a:r>
              <a:rPr lang="en-US" sz="3200" dirty="0"/>
              <a:t>Levels 1-2 compete September 18</a:t>
            </a:r>
          </a:p>
          <a:p>
            <a:pPr lvl="1"/>
            <a:r>
              <a:rPr lang="en-US" sz="3200" dirty="0"/>
              <a:t>Level 3-4 compete September 21</a:t>
            </a:r>
          </a:p>
          <a:p>
            <a:pPr lvl="1"/>
            <a:r>
              <a:rPr lang="en-US" sz="3200" dirty="0"/>
              <a:t>Grand Champion Showcase Saturday, September 23</a:t>
            </a:r>
          </a:p>
          <a:p>
            <a:pPr lvl="1"/>
            <a:r>
              <a:rPr lang="en-US" sz="3200" dirty="0"/>
              <a:t>Fair ticket for competitor and </a:t>
            </a:r>
            <a:r>
              <a:rPr lang="en-US" sz="3200" b="1" u="sng" dirty="0"/>
              <a:t>ONE </a:t>
            </a:r>
            <a:r>
              <a:rPr lang="en-US" sz="3200" dirty="0"/>
              <a:t>adviser provided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B20F6-69E0-433C-A905-BFD4CE7E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1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Competitive Events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0AEBD4-F8AD-4C7E-8D37-30255EF7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28" y="2028802"/>
            <a:ext cx="8074815" cy="2800395"/>
          </a:xfrm>
        </p:spPr>
        <p:txBody>
          <a:bodyPr anchor="t">
            <a:noAutofit/>
          </a:bodyPr>
          <a:lstStyle/>
          <a:p>
            <a:r>
              <a:rPr lang="en-US" sz="3600" dirty="0"/>
              <a:t>Many events are now levels 1 – 4</a:t>
            </a:r>
          </a:p>
          <a:p>
            <a:r>
              <a:rPr lang="en-US" sz="3600" dirty="0"/>
              <a:t>Each event has scaffolding </a:t>
            </a:r>
          </a:p>
          <a:p>
            <a:r>
              <a:rPr lang="en-US" sz="3600" dirty="0"/>
              <a:t>Rubrics are in the FCCLA portal! Woo!!</a:t>
            </a:r>
          </a:p>
          <a:p>
            <a:r>
              <a:rPr lang="en-US" sz="3600" dirty="0"/>
              <a:t>Baking and Pastry &amp; Culinary Arts  - offering ACF Certification with these events  -- additional $35 for the ACF certification process </a:t>
            </a:r>
          </a:p>
        </p:txBody>
      </p:sp>
    </p:spTree>
    <p:extLst>
      <p:ext uri="{BB962C8B-B14F-4D97-AF65-F5344CB8AC3E}">
        <p14:creationId xmlns:p14="http://schemas.microsoft.com/office/powerpoint/2010/main" val="177796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7108A-1EF3-4F3C-B88F-01EB3AC6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Competitive Events – </a:t>
            </a:r>
            <a:r>
              <a:rPr lang="en-US" b="1" u="sng" dirty="0"/>
              <a:t>NEW</a:t>
            </a:r>
            <a:r>
              <a:rPr lang="en-US" b="1" dirty="0"/>
              <a:t> National Events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1406-BC4D-4A30-A71B-C4B6E885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181" y="159187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Lesson Plan Development and Modification – Skill Demonstration Event at National Fall Conference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 Talk – Online STAR Event in “Ted Talk” format</a:t>
            </a:r>
          </a:p>
          <a:p>
            <a:endParaRPr lang="en-US" dirty="0"/>
          </a:p>
          <a:p>
            <a:r>
              <a:rPr lang="en-US" dirty="0"/>
              <a:t>Oklahoma FCCLA PILOTING – </a:t>
            </a:r>
            <a:r>
              <a:rPr lang="en-US" b="1" dirty="0"/>
              <a:t>Teaching Strategies </a:t>
            </a:r>
            <a:r>
              <a:rPr lang="en-US" dirty="0"/>
              <a:t>at State STAR Events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Reminder: if your student placed first place at State STAR Events, they may NOT compete in the same event level.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7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1F0ED-7F7B-4F92-A734-FEF70A1F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Leadership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0F0A-D8B0-4ED5-ADFA-C6CA407F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District Officers – reach out to your counselors to invite them to speak at your school!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District Officer Program Changes – survey being sent to all advisers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NEW – 2024-2025 State Officer Applications– chapters will be allowed to run two at-large candidates. Both can be placed on the At-Large ballot, but only one may be placed on the National Officer ballot. Candidates will have a choice to run at-large or national when interviewing. </a:t>
            </a:r>
          </a:p>
        </p:txBody>
      </p:sp>
    </p:spTree>
    <p:extLst>
      <p:ext uri="{BB962C8B-B14F-4D97-AF65-F5344CB8AC3E}">
        <p14:creationId xmlns:p14="http://schemas.microsoft.com/office/powerpoint/2010/main" val="326453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0D227-D81B-469D-98DD-72551AF1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/>
              <a:t>STAR Event Bootcamp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30C04CD-0B80-673E-0495-E6DCCF6BB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56894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9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656FD006-CDF1-4DD4-B3D2-B5A0ADE8A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23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5503-50CE-4925-8AC6-60B73138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Executive Council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4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194DF-36DB-4C67-9466-CC8808F8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/>
              <a:t>FCCLA Events </a:t>
            </a: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7018-4C93-4483-8199-2CDCC865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Lead Conference</a:t>
            </a:r>
          </a:p>
          <a:p>
            <a:pPr lvl="1"/>
            <a:r>
              <a:rPr lang="en-US" dirty="0"/>
              <a:t>North Region – September 6, Enid, Oklahoma</a:t>
            </a:r>
          </a:p>
          <a:p>
            <a:pPr lvl="1"/>
            <a:r>
              <a:rPr lang="en-US" dirty="0"/>
              <a:t>Northeast Region – September 7, Glenpool, Oklahoma </a:t>
            </a:r>
          </a:p>
          <a:p>
            <a:pPr lvl="1"/>
            <a:r>
              <a:rPr lang="en-US" dirty="0"/>
              <a:t>South Region – September 13, Duncan, Oklahoma </a:t>
            </a:r>
          </a:p>
          <a:p>
            <a:pPr lvl="1"/>
            <a:r>
              <a:rPr lang="en-US" dirty="0"/>
              <a:t>Southeast Region – September 14, McAlester, Oklahoma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Register up to 7 students by August 31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Must assign them to a “Leadership Track” </a:t>
            </a:r>
          </a:p>
          <a:p>
            <a:pPr lvl="1"/>
            <a:r>
              <a:rPr lang="en-US" dirty="0"/>
              <a:t>$10 per student, no adviser fee</a:t>
            </a:r>
          </a:p>
        </p:txBody>
      </p:sp>
    </p:spTree>
    <p:extLst>
      <p:ext uri="{BB962C8B-B14F-4D97-AF65-F5344CB8AC3E}">
        <p14:creationId xmlns:p14="http://schemas.microsoft.com/office/powerpoint/2010/main" val="404258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5C37D-F85D-44A3-8ABA-7AFF6E74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/>
              <a:t>FCCLA Events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CEF6-36A6-4F7F-B6B1-1836DFFE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Riversports</a:t>
            </a:r>
            <a:r>
              <a:rPr lang="en-US" dirty="0"/>
              <a:t> Day – September 16; cost is $35 per person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Take AIM – October 4, Meridian Technology Center (Guthrie Campus) </a:t>
            </a:r>
          </a:p>
          <a:p>
            <a:pPr lvl="1"/>
            <a:r>
              <a:rPr lang="en-US" dirty="0"/>
              <a:t>Cost is $50 per student, $25 per Adviser </a:t>
            </a:r>
          </a:p>
          <a:p>
            <a:pPr lvl="1"/>
            <a:endParaRPr lang="en-US" dirty="0"/>
          </a:p>
          <a:p>
            <a:r>
              <a:rPr lang="en-US" dirty="0"/>
              <a:t>Get SET – December 6 (Metro Technology Center) and </a:t>
            </a:r>
            <a:r>
              <a:rPr lang="en-US"/>
              <a:t>December 7 </a:t>
            </a:r>
            <a:r>
              <a:rPr lang="en-US" dirty="0"/>
              <a:t>(Tulsa Tech – Owasso)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all buildings&#10;&#10;Description automatically generated with low confidence">
            <a:extLst>
              <a:ext uri="{FF2B5EF4-FFF2-40B4-BE49-F238E27FC236}">
                <a16:creationId xmlns:a16="http://schemas.microsoft.com/office/drawing/2014/main" id="{54E3C394-4FA7-4745-A8B4-AE1A9398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4618" b="-1"/>
          <a:stretch/>
        </p:blipFill>
        <p:spPr>
          <a:xfrm>
            <a:off x="-951116" y="0"/>
            <a:ext cx="8567258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45389-151E-40E2-A23B-AD71E84F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-259908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National Fall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12A21-E157-4E7F-992F-4CE2B942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10" y="1415628"/>
            <a:ext cx="5347504" cy="3742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November 10-12, 2023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Birmingham, Alabama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$80 per person registration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$35 per Skill Demonstration Event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$25 for Online Knowledge Test</a:t>
            </a:r>
          </a:p>
        </p:txBody>
      </p:sp>
    </p:spTree>
    <p:extLst>
      <p:ext uri="{BB962C8B-B14F-4D97-AF65-F5344CB8AC3E}">
        <p14:creationId xmlns:p14="http://schemas.microsoft.com/office/powerpoint/2010/main" val="39112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38FD82B8-30CC-4379-A126-E06D15FF2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9091" r="222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F8041-8DB5-4619-B2CB-CE17EDA7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00" y="1294384"/>
            <a:ext cx="3438144" cy="1124712"/>
          </a:xfrm>
        </p:spPr>
        <p:txBody>
          <a:bodyPr anchor="b">
            <a:noAutofit/>
          </a:bodyPr>
          <a:lstStyle/>
          <a:p>
            <a:r>
              <a:rPr lang="en-US" sz="5400" b="1" dirty="0"/>
              <a:t>Capitol Leadership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C44-B53B-4F57-BD0D-125DCBA90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Washington, D.C.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October 9 – 11, 2023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$150 per person registration </a:t>
            </a:r>
          </a:p>
        </p:txBody>
      </p:sp>
    </p:spTree>
    <p:extLst>
      <p:ext uri="{BB962C8B-B14F-4D97-AF65-F5344CB8AC3E}">
        <p14:creationId xmlns:p14="http://schemas.microsoft.com/office/powerpoint/2010/main" val="273105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a mountai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752C9BCB-ABE3-4035-9946-EAAA87A07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410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05EF8-476E-49C6-AB8C-595EDA74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Chapter Adviser Summit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6477-F062-450D-9A36-11E5CB8D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4000" dirty="0"/>
              <a:t>January 25-27, 2024</a:t>
            </a:r>
          </a:p>
          <a:p>
            <a:r>
              <a:rPr lang="en-US" sz="4000" dirty="0"/>
              <a:t>Seattle, Washington</a:t>
            </a:r>
          </a:p>
          <a:p>
            <a:r>
              <a:rPr lang="en-US" sz="4000" dirty="0"/>
              <a:t>$150 per person </a:t>
            </a:r>
          </a:p>
        </p:txBody>
      </p:sp>
    </p:spTree>
    <p:extLst>
      <p:ext uri="{BB962C8B-B14F-4D97-AF65-F5344CB8AC3E}">
        <p14:creationId xmlns:p14="http://schemas.microsoft.com/office/powerpoint/2010/main" val="229546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ity with a mountai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16075476-F678-42C8-B9F8-9E6403956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DC1D2-F912-44AF-BE79-F1D2DC6D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68" y="828515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National Leadership  Conference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290A-B3D8-48B6-81A6-0D405890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8" y="1715151"/>
            <a:ext cx="4458446" cy="431433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June 29-July 3, 2024</a:t>
            </a:r>
          </a:p>
          <a:p>
            <a:r>
              <a:rPr lang="en-US" sz="3600" dirty="0"/>
              <a:t>Seattle, Washington</a:t>
            </a:r>
          </a:p>
          <a:p>
            <a:r>
              <a:rPr lang="en-US" sz="3600" dirty="0"/>
              <a:t>$160 per person </a:t>
            </a:r>
          </a:p>
          <a:p>
            <a:r>
              <a:rPr lang="en-US" sz="3600" dirty="0"/>
              <a:t>STAR Events raised to $55 per person </a:t>
            </a:r>
          </a:p>
        </p:txBody>
      </p:sp>
    </p:spTree>
    <p:extLst>
      <p:ext uri="{BB962C8B-B14F-4D97-AF65-F5344CB8AC3E}">
        <p14:creationId xmlns:p14="http://schemas.microsoft.com/office/powerpoint/2010/main" val="330106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7460D-5458-41D0-9B01-9846236A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FCCLA State Convention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442A-0404-455A-A3BF-A50754C8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4000" dirty="0"/>
              <a:t>April 11, 2024</a:t>
            </a:r>
          </a:p>
          <a:p>
            <a:r>
              <a:rPr lang="en-US" sz="4000" dirty="0"/>
              <a:t>NEW HOME --- Tulsa Cox Convention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46570-5865-4D1C-AF00-7F01AD4BE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396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DAD250-2083-4454-897E-7C0FB60D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577" y="6148959"/>
            <a:ext cx="9328018" cy="259136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BRITTANI PHILLIPS, OKLAHOMA FCCLA STATE ADVISER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682256F-40D7-4A3C-8B4E-C597F1A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0" y="903938"/>
            <a:ext cx="10241191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40E3-0BBF-4C02-BB38-275E57A2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0390"/>
            <a:ext cx="10759633" cy="6354501"/>
          </a:xfrm>
        </p:spPr>
        <p:txBody>
          <a:bodyPr>
            <a:normAutofit/>
          </a:bodyPr>
          <a:lstStyle/>
          <a:p>
            <a:r>
              <a:rPr lang="en-US"/>
              <a:t>Brandon Weibel, State President – Silo ; Ashley West, Adviser</a:t>
            </a:r>
          </a:p>
          <a:p>
            <a:r>
              <a:rPr lang="en-US"/>
              <a:t>Santana Scraper, First Vice President – Stilwell; Diane Eubanks, Adviser</a:t>
            </a:r>
          </a:p>
          <a:p>
            <a:r>
              <a:rPr lang="en-US"/>
              <a:t>Gus Avendano, VP of Competitive Events – Fairview</a:t>
            </a:r>
          </a:p>
          <a:p>
            <a:r>
              <a:rPr lang="en-US"/>
              <a:t>Jaden Taylor, VP of Community Service – Latta; Darci Reeves, Adviser</a:t>
            </a:r>
          </a:p>
          <a:p>
            <a:r>
              <a:rPr lang="en-US"/>
              <a:t>Raylee Holstine, VP of Development – Tushka, Peggy Chambers, Adviser</a:t>
            </a:r>
          </a:p>
          <a:p>
            <a:r>
              <a:rPr lang="en-US"/>
              <a:t>Ava Jenkins, VP of Membership – Minco; Audrey Rice, Adviser</a:t>
            </a:r>
          </a:p>
          <a:p>
            <a:r>
              <a:rPr lang="en-US"/>
              <a:t>Davin Budy, VP of Programs – Cherokee, Victoria Plunkett, Adviser </a:t>
            </a:r>
          </a:p>
          <a:p>
            <a:r>
              <a:rPr lang="en-US"/>
              <a:t>Tessa Inman, VP of Public Relations – Lindsay, Kristi Bray, Adviser</a:t>
            </a:r>
          </a:p>
          <a:p>
            <a:r>
              <a:rPr lang="en-US"/>
              <a:t>Elijah Allen, Post-Secondary Officer – GPTC; Lori Grant/Ginger Seibold, Advisers</a:t>
            </a:r>
          </a:p>
          <a:p>
            <a:r>
              <a:rPr lang="en-US"/>
              <a:t>Olivia Boeckman, National VP of Community Service – Drummond; Loren Dillingham, Adviser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0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F66B-9B87-4C2B-B0FD-B334E151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Leadership Conference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46 STAR Events National Top 10</a:t>
            </a:r>
          </a:p>
          <a:p>
            <a:r>
              <a:rPr lang="en-US" sz="4000" dirty="0"/>
              <a:t>Seven National Champions</a:t>
            </a:r>
          </a:p>
          <a:p>
            <a:r>
              <a:rPr lang="en-US" sz="4000" dirty="0"/>
              <a:t>Four National Runners-Up</a:t>
            </a:r>
          </a:p>
          <a:p>
            <a:r>
              <a:rPr lang="en-US" sz="4000" dirty="0"/>
              <a:t>Seven National Third Place Events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78" y="4297157"/>
            <a:ext cx="5496347" cy="22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4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0442E-471E-458F-87D2-C33F1670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Membership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9E3F-5050-465A-A93E-97140661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896909" cy="6266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/>
              <a:t>2022-2023 Membership Total: </a:t>
            </a:r>
          </a:p>
          <a:p>
            <a:pPr lvl="1"/>
            <a:r>
              <a:rPr lang="en-US" sz="6000"/>
              <a:t>17, 351</a:t>
            </a:r>
          </a:p>
          <a:p>
            <a:pPr lvl="1"/>
            <a:r>
              <a:rPr lang="en-US" sz="6000"/>
              <a:t>Largest membership since 1977-1978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3F821-D8EC-4B89-BBBA-727EDB7C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/>
              <a:t>Membership Packages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0309F2-2547-01B3-F701-8B211DC72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5414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60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AAC43-5404-47C4-8054-621B30A3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Membership Campaign 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16A5-3CAF-4591-A51D-45FB9B7E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6096386" cy="4310470"/>
          </a:xfrm>
        </p:spPr>
        <p:txBody>
          <a:bodyPr>
            <a:normAutofit/>
          </a:bodyPr>
          <a:lstStyle/>
          <a:p>
            <a:r>
              <a:rPr lang="en-US" sz="3200" dirty="0"/>
              <a:t>R Cubed</a:t>
            </a:r>
          </a:p>
          <a:p>
            <a:pPr lvl="1"/>
            <a:r>
              <a:rPr lang="en-US" sz="3200" dirty="0"/>
              <a:t>Recruit – 7 first year members</a:t>
            </a:r>
          </a:p>
          <a:p>
            <a:pPr lvl="1"/>
            <a:r>
              <a:rPr lang="en-US" sz="3200" dirty="0"/>
              <a:t>Retain – maintain membership from 22-23 school year</a:t>
            </a:r>
          </a:p>
          <a:p>
            <a:pPr lvl="1"/>
            <a:r>
              <a:rPr lang="en-US" sz="3200" dirty="0"/>
              <a:t>Recognize – monthly challenges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B2AA134-5FCF-44A1-96BF-804D42619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3" b="3"/>
          <a:stretch/>
        </p:blipFill>
        <p:spPr>
          <a:xfrm>
            <a:off x="6736466" y="-9599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233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DEED50-D2C8-4F97-9328-E5F014C0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Membership is Vital for 2023-2024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5313E7-862E-41F3-3C0D-6D7807621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59014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20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60A2-607F-4CDB-BFEF-C69F118D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/>
              <a:t>Updated National Program – Families First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B479F6-05D6-4D67-A98C-001139DFF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/>
          <a:stretch/>
        </p:blipFill>
        <p:spPr>
          <a:xfrm>
            <a:off x="243089" y="130751"/>
            <a:ext cx="9745864" cy="296613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4A49-5032-49BE-93EA-1055A337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744" y="3231134"/>
            <a:ext cx="8503208" cy="3496115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/>
              <a:t>Five new units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Included in membership packages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$60 to purchase if your portal does not have it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329 pages of activities, lesson plans, handouts, and tools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449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D8D8D8"/>
      </a:accent2>
      <a:accent3>
        <a:srgbClr val="7F7F7F"/>
      </a:accent3>
      <a:accent4>
        <a:srgbClr val="A5A5A5"/>
      </a:accent4>
      <a:accent5>
        <a:srgbClr val="000000"/>
      </a:accent5>
      <a:accent6>
        <a:srgbClr val="FF00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ojectAssociation xmlns="070ef74f-fe64-4aab-853e-8d6041358f56" xsi:nil="true"/>
    <TaxCatchAll xmlns="5d7f0ad2-e627-4555-a956-efa81d806a21" xsi:nil="true"/>
    <_ip_UnifiedCompliancePolicyProperties xmlns="http://schemas.microsoft.com/sharepoint/v3" xsi:nil="true"/>
    <lcf76f155ced4ddcb4097134ff3c332f xmlns="070ef74f-fe64-4aab-853e-8d6041358f5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26D03B30F5143A34407DFAFBACAF4" ma:contentTypeVersion="21" ma:contentTypeDescription="Create a new document." ma:contentTypeScope="" ma:versionID="1f56f1e49a1ddcee675b89ba9518cf2f">
  <xsd:schema xmlns:xsd="http://www.w3.org/2001/XMLSchema" xmlns:xs="http://www.w3.org/2001/XMLSchema" xmlns:p="http://schemas.microsoft.com/office/2006/metadata/properties" xmlns:ns1="http://schemas.microsoft.com/sharepoint/v3" xmlns:ns2="5d7f0ad2-e627-4555-a956-efa81d806a21" xmlns:ns3="070ef74f-fe64-4aab-853e-8d6041358f56" targetNamespace="http://schemas.microsoft.com/office/2006/metadata/properties" ma:root="true" ma:fieldsID="9a52df43d6c614872eb1fceb9ed9a196" ns1:_="" ns2:_="" ns3:_="">
    <xsd:import namespace="http://schemas.microsoft.com/sharepoint/v3"/>
    <xsd:import namespace="5d7f0ad2-e627-4555-a956-efa81d806a21"/>
    <xsd:import namespace="070ef74f-fe64-4aab-853e-8d6041358f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ProjectAssoci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f0ad2-e627-4555-a956-efa81d806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0b2df29-a95d-47e3-8094-bcf6ff1e8cdd}" ma:internalName="TaxCatchAll" ma:showField="CatchAllData" ma:web="5d7f0ad2-e627-4555-a956-efa81d806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ef74f-fe64-4aab-853e-8d604135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Association" ma:index="22" nillable="true" ma:displayName="Project Association" ma:description="Tells what this document relates to most closely" ma:format="Dropdown" ma:internalName="ProjectAssociation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693EA-4C69-4F6D-93F6-0197907331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70ef74f-fe64-4aab-853e-8d6041358f56"/>
    <ds:schemaRef ds:uri="5d7f0ad2-e627-4555-a956-efa81d806a21"/>
  </ds:schemaRefs>
</ds:datastoreItem>
</file>

<file path=customXml/itemProps2.xml><?xml version="1.0" encoding="utf-8"?>
<ds:datastoreItem xmlns:ds="http://schemas.openxmlformats.org/officeDocument/2006/customXml" ds:itemID="{93F8F884-83F0-4297-8256-3F77768EC6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87C07-92B4-4DAB-8FA4-78E527B13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7f0ad2-e627-4555-a956-efa81d806a21"/>
    <ds:schemaRef ds:uri="070ef74f-fe64-4aab-853e-8d6041358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945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State Executive Council </vt:lpstr>
      <vt:lpstr>PowerPoint Presentation</vt:lpstr>
      <vt:lpstr>National Leadership Conference Recap</vt:lpstr>
      <vt:lpstr>Membership </vt:lpstr>
      <vt:lpstr>Membership Packages </vt:lpstr>
      <vt:lpstr>Membership Campaign </vt:lpstr>
      <vt:lpstr>Membership is Vital for 2023-2024</vt:lpstr>
      <vt:lpstr>Updated National Program – Families First</vt:lpstr>
      <vt:lpstr>Updated National Program – Families First</vt:lpstr>
      <vt:lpstr>State and International Outreach Projects</vt:lpstr>
      <vt:lpstr>NEW – Official Dress Supplier </vt:lpstr>
      <vt:lpstr>Competitive Events Updates</vt:lpstr>
      <vt:lpstr>Competitive Events</vt:lpstr>
      <vt:lpstr>Competitive Events</vt:lpstr>
      <vt:lpstr>Competitive Events</vt:lpstr>
      <vt:lpstr>Competitive Events – NEW National Events</vt:lpstr>
      <vt:lpstr>Leadership</vt:lpstr>
      <vt:lpstr>STAR Event Bootcamp </vt:lpstr>
      <vt:lpstr>FCCLA Events </vt:lpstr>
      <vt:lpstr>FCCLA Events </vt:lpstr>
      <vt:lpstr>National Fall Conference</vt:lpstr>
      <vt:lpstr>Capitol Leadership</vt:lpstr>
      <vt:lpstr>Chapter Adviser Summit </vt:lpstr>
      <vt:lpstr>National Leadership  Conference</vt:lpstr>
      <vt:lpstr>FCCLA State Convention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Brittani Phillips</dc:creator>
  <cp:lastModifiedBy>Brittani Phillips</cp:lastModifiedBy>
  <cp:revision>1</cp:revision>
  <dcterms:created xsi:type="dcterms:W3CDTF">2023-07-12T20:06:31Z</dcterms:created>
  <dcterms:modified xsi:type="dcterms:W3CDTF">2023-08-02T03:12:37Z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0x010100A5A26D03B30F5143A34407DFAFBACAF4</vt:lpwstr>
  </property>
  <property fmtid="{D5CDD505-2E9C-101B-9397-08002B2CF9AE}" pid="3" name="MediaServiceImageTags">
    <vt:lpwstr/>
  </property>
</Properties>
</file>