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0" r:id="rId4"/>
    <p:sldMasterId id="2147484167" r:id="rId5"/>
  </p:sldMasterIdLst>
  <p:notesMasterIdLst>
    <p:notesMasterId r:id="rId45"/>
  </p:notesMasterIdLst>
  <p:handoutMasterIdLst>
    <p:handoutMasterId r:id="rId46"/>
  </p:handoutMasterIdLst>
  <p:sldIdLst>
    <p:sldId id="267" r:id="rId6"/>
    <p:sldId id="324" r:id="rId7"/>
    <p:sldId id="287" r:id="rId8"/>
    <p:sldId id="313" r:id="rId9"/>
    <p:sldId id="256" r:id="rId10"/>
    <p:sldId id="337" r:id="rId11"/>
    <p:sldId id="329" r:id="rId12"/>
    <p:sldId id="305" r:id="rId13"/>
    <p:sldId id="363" r:id="rId14"/>
    <p:sldId id="258" r:id="rId15"/>
    <p:sldId id="381" r:id="rId16"/>
    <p:sldId id="382" r:id="rId17"/>
    <p:sldId id="383" r:id="rId18"/>
    <p:sldId id="384" r:id="rId19"/>
    <p:sldId id="385" r:id="rId20"/>
    <p:sldId id="386" r:id="rId21"/>
    <p:sldId id="387" r:id="rId22"/>
    <p:sldId id="388" r:id="rId23"/>
    <p:sldId id="407" r:id="rId24"/>
    <p:sldId id="408" r:id="rId25"/>
    <p:sldId id="389" r:id="rId26"/>
    <p:sldId id="390" r:id="rId27"/>
    <p:sldId id="409" r:id="rId28"/>
    <p:sldId id="391" r:id="rId29"/>
    <p:sldId id="392" r:id="rId30"/>
    <p:sldId id="376" r:id="rId31"/>
    <p:sldId id="393" r:id="rId32"/>
    <p:sldId id="394" r:id="rId33"/>
    <p:sldId id="397" r:id="rId34"/>
    <p:sldId id="398" r:id="rId35"/>
    <p:sldId id="399" r:id="rId36"/>
    <p:sldId id="400" r:id="rId37"/>
    <p:sldId id="402" r:id="rId38"/>
    <p:sldId id="403" r:id="rId39"/>
    <p:sldId id="404" r:id="rId40"/>
    <p:sldId id="379" r:id="rId41"/>
    <p:sldId id="380" r:id="rId42"/>
    <p:sldId id="405" r:id="rId43"/>
    <p:sldId id="406"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AB1"/>
    <a:srgbClr val="FD75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677DD-5D08-43B9-B1A6-7BEE4DE78B57}" v="2" dt="2024-04-16T12:53:16.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332" autoAdjust="0"/>
  </p:normalViewPr>
  <p:slideViewPr>
    <p:cSldViewPr snapToGrid="0" snapToObjects="1">
      <p:cViewPr varScale="1">
        <p:scale>
          <a:sx n="88" d="100"/>
          <a:sy n="88" d="100"/>
        </p:scale>
        <p:origin x="1334" y="62"/>
      </p:cViewPr>
      <p:guideLst>
        <p:guide orient="horz" pos="2160"/>
        <p:guide pos="2880"/>
      </p:guideLst>
    </p:cSldViewPr>
  </p:slideViewPr>
  <p:notesTextViewPr>
    <p:cViewPr>
      <p:scale>
        <a:sx n="3" d="2"/>
        <a:sy n="3" d="2"/>
      </p:scale>
      <p:origin x="0" y="0"/>
    </p:cViewPr>
  </p:notesTextViewPr>
  <p:sorterViewPr>
    <p:cViewPr>
      <p:scale>
        <a:sx n="90" d="100"/>
        <a:sy n="90" d="100"/>
      </p:scale>
      <p:origin x="0" y="-7492"/>
    </p:cViewPr>
  </p:sorterViewPr>
  <p:notesViewPr>
    <p:cSldViewPr snapToGrid="0" snapToObjects="1">
      <p:cViewPr varScale="1">
        <p:scale>
          <a:sx n="49" d="100"/>
          <a:sy n="49" d="100"/>
        </p:scale>
        <p:origin x="2236"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Blevins" userId="2bf1f523-4bcc-4917-99e6-af8f8209a380" providerId="ADAL" clId="{59E677DD-5D08-43B9-B1A6-7BEE4DE78B57}"/>
    <pc:docChg chg="custSel delSld modSld">
      <pc:chgData name="Jeanette Blevins" userId="2bf1f523-4bcc-4917-99e6-af8f8209a380" providerId="ADAL" clId="{59E677DD-5D08-43B9-B1A6-7BEE4DE78B57}" dt="2024-04-16T14:48:14.028" v="513" actId="20577"/>
      <pc:docMkLst>
        <pc:docMk/>
      </pc:docMkLst>
      <pc:sldChg chg="modSp mod">
        <pc:chgData name="Jeanette Blevins" userId="2bf1f523-4bcc-4917-99e6-af8f8209a380" providerId="ADAL" clId="{59E677DD-5D08-43B9-B1A6-7BEE4DE78B57}" dt="2024-04-15T19:26:12.375" v="432" actId="20577"/>
        <pc:sldMkLst>
          <pc:docMk/>
          <pc:sldMk cId="882978791" sldId="258"/>
        </pc:sldMkLst>
        <pc:spChg chg="mod">
          <ac:chgData name="Jeanette Blevins" userId="2bf1f523-4bcc-4917-99e6-af8f8209a380" providerId="ADAL" clId="{59E677DD-5D08-43B9-B1A6-7BEE4DE78B57}" dt="2024-04-15T19:26:12.375" v="432" actId="20577"/>
          <ac:spMkLst>
            <pc:docMk/>
            <pc:sldMk cId="882978791" sldId="258"/>
            <ac:spMk id="5" creationId="{00000000-0000-0000-0000-000000000000}"/>
          </ac:spMkLst>
        </pc:spChg>
      </pc:sldChg>
      <pc:sldChg chg="del">
        <pc:chgData name="Jeanette Blevins" userId="2bf1f523-4bcc-4917-99e6-af8f8209a380" providerId="ADAL" clId="{59E677DD-5D08-43B9-B1A6-7BEE4DE78B57}" dt="2024-04-16T12:57:11.608" v="508" actId="47"/>
        <pc:sldMkLst>
          <pc:docMk/>
          <pc:sldMk cId="1952699737" sldId="260"/>
        </pc:sldMkLst>
      </pc:sldChg>
      <pc:sldChg chg="modSp mod">
        <pc:chgData name="Jeanette Blevins" userId="2bf1f523-4bcc-4917-99e6-af8f8209a380" providerId="ADAL" clId="{59E677DD-5D08-43B9-B1A6-7BEE4DE78B57}" dt="2024-04-15T18:37:14.809" v="1" actId="20577"/>
        <pc:sldMkLst>
          <pc:docMk/>
          <pc:sldMk cId="2809712826" sldId="267"/>
        </pc:sldMkLst>
        <pc:spChg chg="mod">
          <ac:chgData name="Jeanette Blevins" userId="2bf1f523-4bcc-4917-99e6-af8f8209a380" providerId="ADAL" clId="{59E677DD-5D08-43B9-B1A6-7BEE4DE78B57}" dt="2024-04-15T18:37:14.809" v="1" actId="20577"/>
          <ac:spMkLst>
            <pc:docMk/>
            <pc:sldMk cId="2809712826" sldId="267"/>
            <ac:spMk id="5" creationId="{00000000-0000-0000-0000-000000000000}"/>
          </ac:spMkLst>
        </pc:spChg>
      </pc:sldChg>
      <pc:sldChg chg="del">
        <pc:chgData name="Jeanette Blevins" userId="2bf1f523-4bcc-4917-99e6-af8f8209a380" providerId="ADAL" clId="{59E677DD-5D08-43B9-B1A6-7BEE4DE78B57}" dt="2024-04-16T12:57:10.687" v="507" actId="47"/>
        <pc:sldMkLst>
          <pc:docMk/>
          <pc:sldMk cId="2918300160" sldId="268"/>
        </pc:sldMkLst>
      </pc:sldChg>
      <pc:sldChg chg="del">
        <pc:chgData name="Jeanette Blevins" userId="2bf1f523-4bcc-4917-99e6-af8f8209a380" providerId="ADAL" clId="{59E677DD-5D08-43B9-B1A6-7BEE4DE78B57}" dt="2024-04-16T12:57:20.487" v="511" actId="47"/>
        <pc:sldMkLst>
          <pc:docMk/>
          <pc:sldMk cId="190069264" sldId="273"/>
        </pc:sldMkLst>
      </pc:sldChg>
      <pc:sldChg chg="del">
        <pc:chgData name="Jeanette Blevins" userId="2bf1f523-4bcc-4917-99e6-af8f8209a380" providerId="ADAL" clId="{59E677DD-5D08-43B9-B1A6-7BEE4DE78B57}" dt="2024-04-16T12:57:20.487" v="511" actId="47"/>
        <pc:sldMkLst>
          <pc:docMk/>
          <pc:sldMk cId="1908622086" sldId="278"/>
        </pc:sldMkLst>
      </pc:sldChg>
      <pc:sldChg chg="del">
        <pc:chgData name="Jeanette Blevins" userId="2bf1f523-4bcc-4917-99e6-af8f8209a380" providerId="ADAL" clId="{59E677DD-5D08-43B9-B1A6-7BEE4DE78B57}" dt="2024-04-16T12:57:08.704" v="505" actId="47"/>
        <pc:sldMkLst>
          <pc:docMk/>
          <pc:sldMk cId="317986496" sldId="285"/>
        </pc:sldMkLst>
      </pc:sldChg>
      <pc:sldChg chg="modSp mod">
        <pc:chgData name="Jeanette Blevins" userId="2bf1f523-4bcc-4917-99e6-af8f8209a380" providerId="ADAL" clId="{59E677DD-5D08-43B9-B1A6-7BEE4DE78B57}" dt="2024-04-15T20:24:53.097" v="461" actId="20577"/>
        <pc:sldMkLst>
          <pc:docMk/>
          <pc:sldMk cId="1641359649" sldId="287"/>
        </pc:sldMkLst>
        <pc:spChg chg="mod">
          <ac:chgData name="Jeanette Blevins" userId="2bf1f523-4bcc-4917-99e6-af8f8209a380" providerId="ADAL" clId="{59E677DD-5D08-43B9-B1A6-7BEE4DE78B57}" dt="2024-04-15T20:24:53.097" v="461" actId="20577"/>
          <ac:spMkLst>
            <pc:docMk/>
            <pc:sldMk cId="1641359649" sldId="287"/>
            <ac:spMk id="5" creationId="{00000000-0000-0000-0000-000000000000}"/>
          </ac:spMkLst>
        </pc:spChg>
      </pc:sldChg>
      <pc:sldChg chg="del">
        <pc:chgData name="Jeanette Blevins" userId="2bf1f523-4bcc-4917-99e6-af8f8209a380" providerId="ADAL" clId="{59E677DD-5D08-43B9-B1A6-7BEE4DE78B57}" dt="2024-04-16T12:57:20.487" v="511" actId="47"/>
        <pc:sldMkLst>
          <pc:docMk/>
          <pc:sldMk cId="4083203391" sldId="288"/>
        </pc:sldMkLst>
      </pc:sldChg>
      <pc:sldChg chg="modSp mod">
        <pc:chgData name="Jeanette Blevins" userId="2bf1f523-4bcc-4917-99e6-af8f8209a380" providerId="ADAL" clId="{59E677DD-5D08-43B9-B1A6-7BEE4DE78B57}" dt="2024-04-15T19:11:32.876" v="376" actId="1076"/>
        <pc:sldMkLst>
          <pc:docMk/>
          <pc:sldMk cId="1470114577" sldId="305"/>
        </pc:sldMkLst>
        <pc:spChg chg="mod">
          <ac:chgData name="Jeanette Blevins" userId="2bf1f523-4bcc-4917-99e6-af8f8209a380" providerId="ADAL" clId="{59E677DD-5D08-43B9-B1A6-7BEE4DE78B57}" dt="2024-04-15T19:11:32.876" v="376" actId="1076"/>
          <ac:spMkLst>
            <pc:docMk/>
            <pc:sldMk cId="1470114577" sldId="305"/>
            <ac:spMk id="7" creationId="{00000000-0000-0000-0000-000000000000}"/>
          </ac:spMkLst>
        </pc:spChg>
      </pc:sldChg>
      <pc:sldChg chg="del">
        <pc:chgData name="Jeanette Blevins" userId="2bf1f523-4bcc-4917-99e6-af8f8209a380" providerId="ADAL" clId="{59E677DD-5D08-43B9-B1A6-7BEE4DE78B57}" dt="2024-04-16T12:56:57.559" v="494" actId="47"/>
        <pc:sldMkLst>
          <pc:docMk/>
          <pc:sldMk cId="2809169143" sldId="307"/>
        </pc:sldMkLst>
      </pc:sldChg>
      <pc:sldChg chg="del">
        <pc:chgData name="Jeanette Blevins" userId="2bf1f523-4bcc-4917-99e6-af8f8209a380" providerId="ADAL" clId="{59E677DD-5D08-43B9-B1A6-7BEE4DE78B57}" dt="2024-04-15T19:12:44.266" v="422" actId="47"/>
        <pc:sldMkLst>
          <pc:docMk/>
          <pc:sldMk cId="2160540491" sldId="314"/>
        </pc:sldMkLst>
      </pc:sldChg>
      <pc:sldChg chg="del">
        <pc:chgData name="Jeanette Blevins" userId="2bf1f523-4bcc-4917-99e6-af8f8209a380" providerId="ADAL" clId="{59E677DD-5D08-43B9-B1A6-7BEE4DE78B57}" dt="2024-04-16T12:56:58.386" v="495" actId="47"/>
        <pc:sldMkLst>
          <pc:docMk/>
          <pc:sldMk cId="1609998644" sldId="315"/>
        </pc:sldMkLst>
      </pc:sldChg>
      <pc:sldChg chg="del">
        <pc:chgData name="Jeanette Blevins" userId="2bf1f523-4bcc-4917-99e6-af8f8209a380" providerId="ADAL" clId="{59E677DD-5D08-43B9-B1A6-7BEE4DE78B57}" dt="2024-04-16T12:57:00.905" v="497" actId="47"/>
        <pc:sldMkLst>
          <pc:docMk/>
          <pc:sldMk cId="2592209371" sldId="323"/>
        </pc:sldMkLst>
      </pc:sldChg>
      <pc:sldChg chg="del">
        <pc:chgData name="Jeanette Blevins" userId="2bf1f523-4bcc-4917-99e6-af8f8209a380" providerId="ADAL" clId="{59E677DD-5D08-43B9-B1A6-7BEE4DE78B57}" dt="2024-04-15T19:00:54.094" v="2" actId="47"/>
        <pc:sldMkLst>
          <pc:docMk/>
          <pc:sldMk cId="4269767133" sldId="325"/>
        </pc:sldMkLst>
      </pc:sldChg>
      <pc:sldChg chg="del">
        <pc:chgData name="Jeanette Blevins" userId="2bf1f523-4bcc-4917-99e6-af8f8209a380" providerId="ADAL" clId="{59E677DD-5D08-43B9-B1A6-7BEE4DE78B57}" dt="2024-04-16T12:57:06.972" v="503" actId="47"/>
        <pc:sldMkLst>
          <pc:docMk/>
          <pc:sldMk cId="3771932097" sldId="328"/>
        </pc:sldMkLst>
      </pc:sldChg>
      <pc:sldChg chg="modSp mod">
        <pc:chgData name="Jeanette Blevins" userId="2bf1f523-4bcc-4917-99e6-af8f8209a380" providerId="ADAL" clId="{59E677DD-5D08-43B9-B1A6-7BEE4DE78B57}" dt="2024-04-15T19:11:16.309" v="374" actId="20577"/>
        <pc:sldMkLst>
          <pc:docMk/>
          <pc:sldMk cId="950721192" sldId="329"/>
        </pc:sldMkLst>
        <pc:spChg chg="mod">
          <ac:chgData name="Jeanette Blevins" userId="2bf1f523-4bcc-4917-99e6-af8f8209a380" providerId="ADAL" clId="{59E677DD-5D08-43B9-B1A6-7BEE4DE78B57}" dt="2024-04-15T19:11:16.309" v="374" actId="20577"/>
          <ac:spMkLst>
            <pc:docMk/>
            <pc:sldMk cId="950721192" sldId="329"/>
            <ac:spMk id="3" creationId="{00000000-0000-0000-0000-000000000000}"/>
          </ac:spMkLst>
        </pc:spChg>
      </pc:sldChg>
      <pc:sldChg chg="del">
        <pc:chgData name="Jeanette Blevins" userId="2bf1f523-4bcc-4917-99e6-af8f8209a380" providerId="ADAL" clId="{59E677DD-5D08-43B9-B1A6-7BEE4DE78B57}" dt="2024-04-16T12:57:20.487" v="511" actId="47"/>
        <pc:sldMkLst>
          <pc:docMk/>
          <pc:sldMk cId="2435346583" sldId="331"/>
        </pc:sldMkLst>
      </pc:sldChg>
      <pc:sldChg chg="del">
        <pc:chgData name="Jeanette Blevins" userId="2bf1f523-4bcc-4917-99e6-af8f8209a380" providerId="ADAL" clId="{59E677DD-5D08-43B9-B1A6-7BEE4DE78B57}" dt="2024-04-16T12:57:20.487" v="511" actId="47"/>
        <pc:sldMkLst>
          <pc:docMk/>
          <pc:sldMk cId="1000801699" sldId="335"/>
        </pc:sldMkLst>
      </pc:sldChg>
      <pc:sldChg chg="del">
        <pc:chgData name="Jeanette Blevins" userId="2bf1f523-4bcc-4917-99e6-af8f8209a380" providerId="ADAL" clId="{59E677DD-5D08-43B9-B1A6-7BEE4DE78B57}" dt="2024-04-16T12:57:20.487" v="511" actId="47"/>
        <pc:sldMkLst>
          <pc:docMk/>
          <pc:sldMk cId="2726798295" sldId="336"/>
        </pc:sldMkLst>
      </pc:sldChg>
      <pc:sldChg chg="modSp mod">
        <pc:chgData name="Jeanette Blevins" userId="2bf1f523-4bcc-4917-99e6-af8f8209a380" providerId="ADAL" clId="{59E677DD-5D08-43B9-B1A6-7BEE4DE78B57}" dt="2024-04-15T19:08:39.419" v="256" actId="20577"/>
        <pc:sldMkLst>
          <pc:docMk/>
          <pc:sldMk cId="2076350614" sldId="337"/>
        </pc:sldMkLst>
        <pc:spChg chg="mod">
          <ac:chgData name="Jeanette Blevins" userId="2bf1f523-4bcc-4917-99e6-af8f8209a380" providerId="ADAL" clId="{59E677DD-5D08-43B9-B1A6-7BEE4DE78B57}" dt="2024-04-15T19:08:39.419" v="256" actId="20577"/>
          <ac:spMkLst>
            <pc:docMk/>
            <pc:sldMk cId="2076350614" sldId="337"/>
            <ac:spMk id="3" creationId="{00000000-0000-0000-0000-000000000000}"/>
          </ac:spMkLst>
        </pc:spChg>
      </pc:sldChg>
      <pc:sldChg chg="del">
        <pc:chgData name="Jeanette Blevins" userId="2bf1f523-4bcc-4917-99e6-af8f8209a380" providerId="ADAL" clId="{59E677DD-5D08-43B9-B1A6-7BEE4DE78B57}" dt="2024-04-16T12:57:20.487" v="511" actId="47"/>
        <pc:sldMkLst>
          <pc:docMk/>
          <pc:sldMk cId="2619343829" sldId="345"/>
        </pc:sldMkLst>
      </pc:sldChg>
      <pc:sldChg chg="del">
        <pc:chgData name="Jeanette Blevins" userId="2bf1f523-4bcc-4917-99e6-af8f8209a380" providerId="ADAL" clId="{59E677DD-5D08-43B9-B1A6-7BEE4DE78B57}" dt="2024-04-16T12:57:20.487" v="511" actId="47"/>
        <pc:sldMkLst>
          <pc:docMk/>
          <pc:sldMk cId="4258712588" sldId="348"/>
        </pc:sldMkLst>
      </pc:sldChg>
      <pc:sldChg chg="del">
        <pc:chgData name="Jeanette Blevins" userId="2bf1f523-4bcc-4917-99e6-af8f8209a380" providerId="ADAL" clId="{59E677DD-5D08-43B9-B1A6-7BEE4DE78B57}" dt="2024-04-15T19:13:02.052" v="423" actId="47"/>
        <pc:sldMkLst>
          <pc:docMk/>
          <pc:sldMk cId="1615343315" sldId="349"/>
        </pc:sldMkLst>
      </pc:sldChg>
      <pc:sldChg chg="del">
        <pc:chgData name="Jeanette Blevins" userId="2bf1f523-4bcc-4917-99e6-af8f8209a380" providerId="ADAL" clId="{59E677DD-5D08-43B9-B1A6-7BEE4DE78B57}" dt="2024-04-16T12:57:09.572" v="506" actId="47"/>
        <pc:sldMkLst>
          <pc:docMk/>
          <pc:sldMk cId="1174441235" sldId="351"/>
        </pc:sldMkLst>
      </pc:sldChg>
      <pc:sldChg chg="del">
        <pc:chgData name="Jeanette Blevins" userId="2bf1f523-4bcc-4917-99e6-af8f8209a380" providerId="ADAL" clId="{59E677DD-5D08-43B9-B1A6-7BEE4DE78B57}" dt="2024-04-16T12:57:12.455" v="509" actId="47"/>
        <pc:sldMkLst>
          <pc:docMk/>
          <pc:sldMk cId="1106297500" sldId="357"/>
        </pc:sldMkLst>
      </pc:sldChg>
      <pc:sldChg chg="delSp modSp del mod">
        <pc:chgData name="Jeanette Blevins" userId="2bf1f523-4bcc-4917-99e6-af8f8209a380" providerId="ADAL" clId="{59E677DD-5D08-43B9-B1A6-7BEE4DE78B57}" dt="2024-04-16T12:56:54.187" v="493" actId="47"/>
        <pc:sldMkLst>
          <pc:docMk/>
          <pc:sldMk cId="1148192328" sldId="358"/>
        </pc:sldMkLst>
        <pc:spChg chg="del mod">
          <ac:chgData name="Jeanette Blevins" userId="2bf1f523-4bcc-4917-99e6-af8f8209a380" providerId="ADAL" clId="{59E677DD-5D08-43B9-B1A6-7BEE4DE78B57}" dt="2024-04-15T20:13:55.525" v="444" actId="478"/>
          <ac:spMkLst>
            <pc:docMk/>
            <pc:sldMk cId="1148192328" sldId="358"/>
            <ac:spMk id="4" creationId="{00000000-0000-0000-0000-000000000000}"/>
          </ac:spMkLst>
        </pc:spChg>
      </pc:sldChg>
      <pc:sldChg chg="del">
        <pc:chgData name="Jeanette Blevins" userId="2bf1f523-4bcc-4917-99e6-af8f8209a380" providerId="ADAL" clId="{59E677DD-5D08-43B9-B1A6-7BEE4DE78B57}" dt="2024-04-15T19:15:09.551" v="424" actId="47"/>
        <pc:sldMkLst>
          <pc:docMk/>
          <pc:sldMk cId="2746508105" sldId="360"/>
        </pc:sldMkLst>
      </pc:sldChg>
      <pc:sldChg chg="del">
        <pc:chgData name="Jeanette Blevins" userId="2bf1f523-4bcc-4917-99e6-af8f8209a380" providerId="ADAL" clId="{59E677DD-5D08-43B9-B1A6-7BEE4DE78B57}" dt="2024-04-15T19:15:11.132" v="425" actId="47"/>
        <pc:sldMkLst>
          <pc:docMk/>
          <pc:sldMk cId="592194439" sldId="361"/>
        </pc:sldMkLst>
      </pc:sldChg>
      <pc:sldChg chg="del">
        <pc:chgData name="Jeanette Blevins" userId="2bf1f523-4bcc-4917-99e6-af8f8209a380" providerId="ADAL" clId="{59E677DD-5D08-43B9-B1A6-7BEE4DE78B57}" dt="2024-04-15T19:15:14.038" v="426" actId="47"/>
        <pc:sldMkLst>
          <pc:docMk/>
          <pc:sldMk cId="3866295816" sldId="362"/>
        </pc:sldMkLst>
      </pc:sldChg>
      <pc:sldChg chg="modSp mod">
        <pc:chgData name="Jeanette Blevins" userId="2bf1f523-4bcc-4917-99e6-af8f8209a380" providerId="ADAL" clId="{59E677DD-5D08-43B9-B1A6-7BEE4DE78B57}" dt="2024-04-15T19:12:29.865" v="421" actId="207"/>
        <pc:sldMkLst>
          <pc:docMk/>
          <pc:sldMk cId="4066009574" sldId="363"/>
        </pc:sldMkLst>
        <pc:spChg chg="mod">
          <ac:chgData name="Jeanette Blevins" userId="2bf1f523-4bcc-4917-99e6-af8f8209a380" providerId="ADAL" clId="{59E677DD-5D08-43B9-B1A6-7BEE4DE78B57}" dt="2024-04-15T19:12:29.865" v="421" actId="207"/>
          <ac:spMkLst>
            <pc:docMk/>
            <pc:sldMk cId="4066009574" sldId="363"/>
            <ac:spMk id="7" creationId="{00000000-0000-0000-0000-000000000000}"/>
          </ac:spMkLst>
        </pc:spChg>
      </pc:sldChg>
      <pc:sldChg chg="del">
        <pc:chgData name="Jeanette Blevins" userId="2bf1f523-4bcc-4917-99e6-af8f8209a380" providerId="ADAL" clId="{59E677DD-5D08-43B9-B1A6-7BEE4DE78B57}" dt="2024-04-16T12:57:13.128" v="510" actId="47"/>
        <pc:sldMkLst>
          <pc:docMk/>
          <pc:sldMk cId="3149280540" sldId="364"/>
        </pc:sldMkLst>
      </pc:sldChg>
      <pc:sldChg chg="del">
        <pc:chgData name="Jeanette Blevins" userId="2bf1f523-4bcc-4917-99e6-af8f8209a380" providerId="ADAL" clId="{59E677DD-5D08-43B9-B1A6-7BEE4DE78B57}" dt="2024-04-16T12:57:20.487" v="511" actId="47"/>
        <pc:sldMkLst>
          <pc:docMk/>
          <pc:sldMk cId="2732962591" sldId="365"/>
        </pc:sldMkLst>
      </pc:sldChg>
      <pc:sldChg chg="del">
        <pc:chgData name="Jeanette Blevins" userId="2bf1f523-4bcc-4917-99e6-af8f8209a380" providerId="ADAL" clId="{59E677DD-5D08-43B9-B1A6-7BEE4DE78B57}" dt="2024-04-16T12:57:20.487" v="511" actId="47"/>
        <pc:sldMkLst>
          <pc:docMk/>
          <pc:sldMk cId="2491611107" sldId="366"/>
        </pc:sldMkLst>
      </pc:sldChg>
      <pc:sldChg chg="del">
        <pc:chgData name="Jeanette Blevins" userId="2bf1f523-4bcc-4917-99e6-af8f8209a380" providerId="ADAL" clId="{59E677DD-5D08-43B9-B1A6-7BEE4DE78B57}" dt="2024-04-16T12:57:20.487" v="511" actId="47"/>
        <pc:sldMkLst>
          <pc:docMk/>
          <pc:sldMk cId="453436705" sldId="367"/>
        </pc:sldMkLst>
      </pc:sldChg>
      <pc:sldChg chg="del">
        <pc:chgData name="Jeanette Blevins" userId="2bf1f523-4bcc-4917-99e6-af8f8209a380" providerId="ADAL" clId="{59E677DD-5D08-43B9-B1A6-7BEE4DE78B57}" dt="2024-04-16T12:56:59.898" v="496" actId="47"/>
        <pc:sldMkLst>
          <pc:docMk/>
          <pc:sldMk cId="3832748204" sldId="368"/>
        </pc:sldMkLst>
      </pc:sldChg>
      <pc:sldChg chg="del">
        <pc:chgData name="Jeanette Blevins" userId="2bf1f523-4bcc-4917-99e6-af8f8209a380" providerId="ADAL" clId="{59E677DD-5D08-43B9-B1A6-7BEE4DE78B57}" dt="2024-04-16T12:57:01.966" v="498" actId="47"/>
        <pc:sldMkLst>
          <pc:docMk/>
          <pc:sldMk cId="4222552495" sldId="369"/>
        </pc:sldMkLst>
      </pc:sldChg>
      <pc:sldChg chg="del">
        <pc:chgData name="Jeanette Blevins" userId="2bf1f523-4bcc-4917-99e6-af8f8209a380" providerId="ADAL" clId="{59E677DD-5D08-43B9-B1A6-7BEE4DE78B57}" dt="2024-04-16T12:57:02.691" v="499" actId="47"/>
        <pc:sldMkLst>
          <pc:docMk/>
          <pc:sldMk cId="3229283736" sldId="370"/>
        </pc:sldMkLst>
      </pc:sldChg>
      <pc:sldChg chg="del">
        <pc:chgData name="Jeanette Blevins" userId="2bf1f523-4bcc-4917-99e6-af8f8209a380" providerId="ADAL" clId="{59E677DD-5D08-43B9-B1A6-7BEE4DE78B57}" dt="2024-04-16T12:57:03.334" v="500" actId="47"/>
        <pc:sldMkLst>
          <pc:docMk/>
          <pc:sldMk cId="2089551327" sldId="371"/>
        </pc:sldMkLst>
      </pc:sldChg>
      <pc:sldChg chg="del">
        <pc:chgData name="Jeanette Blevins" userId="2bf1f523-4bcc-4917-99e6-af8f8209a380" providerId="ADAL" clId="{59E677DD-5D08-43B9-B1A6-7BEE4DE78B57}" dt="2024-04-16T12:57:05.115" v="501" actId="47"/>
        <pc:sldMkLst>
          <pc:docMk/>
          <pc:sldMk cId="3948044038" sldId="372"/>
        </pc:sldMkLst>
      </pc:sldChg>
      <pc:sldChg chg="del">
        <pc:chgData name="Jeanette Blevins" userId="2bf1f523-4bcc-4917-99e6-af8f8209a380" providerId="ADAL" clId="{59E677DD-5D08-43B9-B1A6-7BEE4DE78B57}" dt="2024-04-16T12:57:07.598" v="504" actId="47"/>
        <pc:sldMkLst>
          <pc:docMk/>
          <pc:sldMk cId="3474474870" sldId="373"/>
        </pc:sldMkLst>
      </pc:sldChg>
      <pc:sldChg chg="del">
        <pc:chgData name="Jeanette Blevins" userId="2bf1f523-4bcc-4917-99e6-af8f8209a380" providerId="ADAL" clId="{59E677DD-5D08-43B9-B1A6-7BEE4DE78B57}" dt="2024-04-16T12:57:06.144" v="502" actId="47"/>
        <pc:sldMkLst>
          <pc:docMk/>
          <pc:sldMk cId="3713794666" sldId="374"/>
        </pc:sldMkLst>
      </pc:sldChg>
      <pc:sldChg chg="del">
        <pc:chgData name="Jeanette Blevins" userId="2bf1f523-4bcc-4917-99e6-af8f8209a380" providerId="ADAL" clId="{59E677DD-5D08-43B9-B1A6-7BEE4DE78B57}" dt="2024-04-16T12:53:36.344" v="467" actId="47"/>
        <pc:sldMkLst>
          <pc:docMk/>
          <pc:sldMk cId="522770647" sldId="375"/>
        </pc:sldMkLst>
      </pc:sldChg>
      <pc:sldChg chg="del">
        <pc:chgData name="Jeanette Blevins" userId="2bf1f523-4bcc-4917-99e6-af8f8209a380" providerId="ADAL" clId="{59E677DD-5D08-43B9-B1A6-7BEE4DE78B57}" dt="2024-04-16T12:54:29.843" v="468" actId="47"/>
        <pc:sldMkLst>
          <pc:docMk/>
          <pc:sldMk cId="2703841778" sldId="377"/>
        </pc:sldMkLst>
      </pc:sldChg>
      <pc:sldChg chg="modSp mod">
        <pc:chgData name="Jeanette Blevins" userId="2bf1f523-4bcc-4917-99e6-af8f8209a380" providerId="ADAL" clId="{59E677DD-5D08-43B9-B1A6-7BEE4DE78B57}" dt="2024-04-16T12:55:33.990" v="478" actId="255"/>
        <pc:sldMkLst>
          <pc:docMk/>
          <pc:sldMk cId="1427223192" sldId="378"/>
        </pc:sldMkLst>
        <pc:spChg chg="mod">
          <ac:chgData name="Jeanette Blevins" userId="2bf1f523-4bcc-4917-99e6-af8f8209a380" providerId="ADAL" clId="{59E677DD-5D08-43B9-B1A6-7BEE4DE78B57}" dt="2024-04-16T12:55:33.990" v="478" actId="255"/>
          <ac:spMkLst>
            <pc:docMk/>
            <pc:sldMk cId="1427223192" sldId="378"/>
            <ac:spMk id="3" creationId="{7BE78974-E820-9489-128D-DF0D7FC673C2}"/>
          </ac:spMkLst>
        </pc:spChg>
      </pc:sldChg>
      <pc:sldChg chg="modSp mod">
        <pc:chgData name="Jeanette Blevins" userId="2bf1f523-4bcc-4917-99e6-af8f8209a380" providerId="ADAL" clId="{59E677DD-5D08-43B9-B1A6-7BEE4DE78B57}" dt="2024-04-16T12:56:14.458" v="486" actId="14100"/>
        <pc:sldMkLst>
          <pc:docMk/>
          <pc:sldMk cId="3494356329" sldId="379"/>
        </pc:sldMkLst>
        <pc:spChg chg="mod">
          <ac:chgData name="Jeanette Blevins" userId="2bf1f523-4bcc-4917-99e6-af8f8209a380" providerId="ADAL" clId="{59E677DD-5D08-43B9-B1A6-7BEE4DE78B57}" dt="2024-04-16T12:56:14.458" v="486" actId="14100"/>
          <ac:spMkLst>
            <pc:docMk/>
            <pc:sldMk cId="3494356329" sldId="379"/>
            <ac:spMk id="3" creationId="{F3A6A599-0378-40CC-9E6A-DC8D7A2BF8C0}"/>
          </ac:spMkLst>
        </pc:spChg>
      </pc:sldChg>
      <pc:sldChg chg="modSp mod">
        <pc:chgData name="Jeanette Blevins" userId="2bf1f523-4bcc-4917-99e6-af8f8209a380" providerId="ADAL" clId="{59E677DD-5D08-43B9-B1A6-7BEE4DE78B57}" dt="2024-04-16T14:48:14.028" v="513" actId="20577"/>
        <pc:sldMkLst>
          <pc:docMk/>
          <pc:sldMk cId="1905607907" sldId="380"/>
        </pc:sldMkLst>
        <pc:spChg chg="mod">
          <ac:chgData name="Jeanette Blevins" userId="2bf1f523-4bcc-4917-99e6-af8f8209a380" providerId="ADAL" clId="{59E677DD-5D08-43B9-B1A6-7BEE4DE78B57}" dt="2024-04-16T14:48:14.028" v="513" actId="20577"/>
          <ac:spMkLst>
            <pc:docMk/>
            <pc:sldMk cId="1905607907" sldId="380"/>
            <ac:spMk id="3" creationId="{6443AEC1-93CD-C1F7-05FA-56060A0199FF}"/>
          </ac:spMkLst>
        </pc:spChg>
      </pc:sldChg>
      <pc:sldChg chg="modSp mod">
        <pc:chgData name="Jeanette Blevins" userId="2bf1f523-4bcc-4917-99e6-af8f8209a380" providerId="ADAL" clId="{59E677DD-5D08-43B9-B1A6-7BEE4DE78B57}" dt="2024-04-16T12:53:16.092" v="462" actId="27636"/>
        <pc:sldMkLst>
          <pc:docMk/>
          <pc:sldMk cId="3625305807" sldId="386"/>
        </pc:sldMkLst>
        <pc:spChg chg="mod">
          <ac:chgData name="Jeanette Blevins" userId="2bf1f523-4bcc-4917-99e6-af8f8209a380" providerId="ADAL" clId="{59E677DD-5D08-43B9-B1A6-7BEE4DE78B57}" dt="2024-04-16T12:53:16.092" v="462" actId="27636"/>
          <ac:spMkLst>
            <pc:docMk/>
            <pc:sldMk cId="3625305807" sldId="386"/>
            <ac:spMk id="3" creationId="{00000000-0000-0000-0000-000000000000}"/>
          </ac:spMkLst>
        </pc:spChg>
      </pc:sldChg>
      <pc:sldChg chg="modSp mod">
        <pc:chgData name="Jeanette Blevins" userId="2bf1f523-4bcc-4917-99e6-af8f8209a380" providerId="ADAL" clId="{59E677DD-5D08-43B9-B1A6-7BEE4DE78B57}" dt="2024-04-16T12:53:16.097" v="463" actId="27636"/>
        <pc:sldMkLst>
          <pc:docMk/>
          <pc:sldMk cId="2088867485" sldId="388"/>
        </pc:sldMkLst>
        <pc:spChg chg="mod">
          <ac:chgData name="Jeanette Blevins" userId="2bf1f523-4bcc-4917-99e6-af8f8209a380" providerId="ADAL" clId="{59E677DD-5D08-43B9-B1A6-7BEE4DE78B57}" dt="2024-04-16T12:53:16.097" v="463" actId="27636"/>
          <ac:spMkLst>
            <pc:docMk/>
            <pc:sldMk cId="2088867485" sldId="388"/>
            <ac:spMk id="3" creationId="{00000000-0000-0000-0000-000000000000}"/>
          </ac:spMkLst>
        </pc:spChg>
      </pc:sldChg>
      <pc:sldChg chg="modSp mod">
        <pc:chgData name="Jeanette Blevins" userId="2bf1f523-4bcc-4917-99e6-af8f8209a380" providerId="ADAL" clId="{59E677DD-5D08-43B9-B1A6-7BEE4DE78B57}" dt="2024-04-16T12:53:16.101" v="464" actId="27636"/>
        <pc:sldMkLst>
          <pc:docMk/>
          <pc:sldMk cId="2182110453" sldId="392"/>
        </pc:sldMkLst>
        <pc:spChg chg="mod">
          <ac:chgData name="Jeanette Blevins" userId="2bf1f523-4bcc-4917-99e6-af8f8209a380" providerId="ADAL" clId="{59E677DD-5D08-43B9-B1A6-7BEE4DE78B57}" dt="2024-04-16T12:53:16.101" v="464" actId="27636"/>
          <ac:spMkLst>
            <pc:docMk/>
            <pc:sldMk cId="2182110453" sldId="392"/>
            <ac:spMk id="3" creationId="{00000000-0000-0000-0000-000000000000}"/>
          </ac:spMkLst>
        </pc:spChg>
      </pc:sldChg>
      <pc:sldChg chg="modSp del mod">
        <pc:chgData name="Jeanette Blevins" userId="2bf1f523-4bcc-4917-99e6-af8f8209a380" providerId="ADAL" clId="{59E677DD-5D08-43B9-B1A6-7BEE4DE78B57}" dt="2024-04-16T12:54:35.773" v="469" actId="47"/>
        <pc:sldMkLst>
          <pc:docMk/>
          <pc:sldMk cId="2760062813" sldId="395"/>
        </pc:sldMkLst>
        <pc:spChg chg="mod">
          <ac:chgData name="Jeanette Blevins" userId="2bf1f523-4bcc-4917-99e6-af8f8209a380" providerId="ADAL" clId="{59E677DD-5D08-43B9-B1A6-7BEE4DE78B57}" dt="2024-04-16T12:53:16.105" v="465" actId="27636"/>
          <ac:spMkLst>
            <pc:docMk/>
            <pc:sldMk cId="2760062813" sldId="395"/>
            <ac:spMk id="2" creationId="{00000000-0000-0000-0000-000000000000}"/>
          </ac:spMkLst>
        </pc:spChg>
      </pc:sldChg>
      <pc:sldChg chg="del">
        <pc:chgData name="Jeanette Blevins" userId="2bf1f523-4bcc-4917-99e6-af8f8209a380" providerId="ADAL" clId="{59E677DD-5D08-43B9-B1A6-7BEE4DE78B57}" dt="2024-04-16T12:54:38.517" v="470" actId="47"/>
        <pc:sldMkLst>
          <pc:docMk/>
          <pc:sldMk cId="786658030" sldId="396"/>
        </pc:sldMkLst>
      </pc:sldChg>
      <pc:sldChg chg="modSp mod">
        <pc:chgData name="Jeanette Blevins" userId="2bf1f523-4bcc-4917-99e6-af8f8209a380" providerId="ADAL" clId="{59E677DD-5D08-43B9-B1A6-7BEE4DE78B57}" dt="2024-04-16T12:55:06.351" v="477" actId="27636"/>
        <pc:sldMkLst>
          <pc:docMk/>
          <pc:sldMk cId="740911707" sldId="398"/>
        </pc:sldMkLst>
        <pc:spChg chg="mod">
          <ac:chgData name="Jeanette Blevins" userId="2bf1f523-4bcc-4917-99e6-af8f8209a380" providerId="ADAL" clId="{59E677DD-5D08-43B9-B1A6-7BEE4DE78B57}" dt="2024-04-16T12:55:06.351" v="477" actId="27636"/>
          <ac:spMkLst>
            <pc:docMk/>
            <pc:sldMk cId="740911707" sldId="398"/>
            <ac:spMk id="3" creationId="{00000000-0000-0000-0000-000000000000}"/>
          </ac:spMkLst>
        </pc:spChg>
      </pc:sldChg>
      <pc:sldChg chg="modSp mod">
        <pc:chgData name="Jeanette Blevins" userId="2bf1f523-4bcc-4917-99e6-af8f8209a380" providerId="ADAL" clId="{59E677DD-5D08-43B9-B1A6-7BEE4DE78B57}" dt="2024-04-16T12:53:16.112" v="466" actId="27636"/>
        <pc:sldMkLst>
          <pc:docMk/>
          <pc:sldMk cId="821969350" sldId="401"/>
        </pc:sldMkLst>
        <pc:spChg chg="mod">
          <ac:chgData name="Jeanette Blevins" userId="2bf1f523-4bcc-4917-99e6-af8f8209a380" providerId="ADAL" clId="{59E677DD-5D08-43B9-B1A6-7BEE4DE78B57}" dt="2024-04-16T12:53:16.112" v="466" actId="27636"/>
          <ac:spMkLst>
            <pc:docMk/>
            <pc:sldMk cId="821969350" sldId="401"/>
            <ac:spMk id="3" creationId="{00000000-0000-0000-0000-000000000000}"/>
          </ac:spMkLst>
        </pc:spChg>
      </pc:sldChg>
      <pc:sldChg chg="modSp mod">
        <pc:chgData name="Jeanette Blevins" userId="2bf1f523-4bcc-4917-99e6-af8f8209a380" providerId="ADAL" clId="{59E677DD-5D08-43B9-B1A6-7BEE4DE78B57}" dt="2024-04-16T12:55:48.501" v="483" actId="20577"/>
        <pc:sldMkLst>
          <pc:docMk/>
          <pc:sldMk cId="2661169174" sldId="402"/>
        </pc:sldMkLst>
        <pc:spChg chg="mod">
          <ac:chgData name="Jeanette Blevins" userId="2bf1f523-4bcc-4917-99e6-af8f8209a380" providerId="ADAL" clId="{59E677DD-5D08-43B9-B1A6-7BEE4DE78B57}" dt="2024-04-16T12:55:48.501" v="483" actId="20577"/>
          <ac:spMkLst>
            <pc:docMk/>
            <pc:sldMk cId="2661169174" sldId="40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492869E-A95B-4C49-B486-52B7E39FD8F2}" type="datetimeFigureOut">
              <a:rPr lang="en-US" smtClean="0"/>
              <a:t>5/7/2024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8985C39-00C8-45E9-BC45-F6479AFF79E5}" type="slidenum">
              <a:rPr lang="en-US" smtClean="0"/>
              <a:t>‹#›</a:t>
            </a:fld>
            <a:endParaRPr lang="en-US"/>
          </a:p>
        </p:txBody>
      </p:sp>
    </p:spTree>
    <p:extLst>
      <p:ext uri="{BB962C8B-B14F-4D97-AF65-F5344CB8AC3E}">
        <p14:creationId xmlns:p14="http://schemas.microsoft.com/office/powerpoint/2010/main" val="2555744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FF0C958-BBB6-41FF-BFDF-BA6C127B4C43}" type="datetimeFigureOut">
              <a:rPr lang="en-US" smtClean="0"/>
              <a:t>5/7/2024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22EE1B5-FBDB-44DC-8C7B-E36DEEB9F798}" type="slidenum">
              <a:rPr lang="en-US" smtClean="0"/>
              <a:t>‹#›</a:t>
            </a:fld>
            <a:endParaRPr lang="en-US"/>
          </a:p>
        </p:txBody>
      </p:sp>
    </p:spTree>
    <p:extLst>
      <p:ext uri="{BB962C8B-B14F-4D97-AF65-F5344CB8AC3E}">
        <p14:creationId xmlns:p14="http://schemas.microsoft.com/office/powerpoint/2010/main" val="346487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1</a:t>
            </a:fld>
            <a:endParaRPr lang="en-US"/>
          </a:p>
        </p:txBody>
      </p:sp>
    </p:spTree>
    <p:extLst>
      <p:ext uri="{BB962C8B-B14F-4D97-AF65-F5344CB8AC3E}">
        <p14:creationId xmlns:p14="http://schemas.microsoft.com/office/powerpoint/2010/main" val="296568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413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83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4044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4490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07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930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30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2</a:t>
            </a:fld>
            <a:endParaRPr lang="en-US"/>
          </a:p>
        </p:txBody>
      </p:sp>
    </p:spTree>
    <p:extLst>
      <p:ext uri="{BB962C8B-B14F-4D97-AF65-F5344CB8AC3E}">
        <p14:creationId xmlns:p14="http://schemas.microsoft.com/office/powerpoint/2010/main" val="336809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3</a:t>
            </a:fld>
            <a:endParaRPr lang="en-US"/>
          </a:p>
        </p:txBody>
      </p:sp>
    </p:spTree>
    <p:extLst>
      <p:ext uri="{BB962C8B-B14F-4D97-AF65-F5344CB8AC3E}">
        <p14:creationId xmlns:p14="http://schemas.microsoft.com/office/powerpoint/2010/main" val="4250605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4</a:t>
            </a:fld>
            <a:endParaRPr lang="en-US"/>
          </a:p>
        </p:txBody>
      </p:sp>
    </p:spTree>
    <p:extLst>
      <p:ext uri="{BB962C8B-B14F-4D97-AF65-F5344CB8AC3E}">
        <p14:creationId xmlns:p14="http://schemas.microsoft.com/office/powerpoint/2010/main" val="112084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5</a:t>
            </a:fld>
            <a:endParaRPr lang="en-US"/>
          </a:p>
        </p:txBody>
      </p:sp>
    </p:spTree>
    <p:extLst>
      <p:ext uri="{BB962C8B-B14F-4D97-AF65-F5344CB8AC3E}">
        <p14:creationId xmlns:p14="http://schemas.microsoft.com/office/powerpoint/2010/main" val="2430824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8</a:t>
            </a:fld>
            <a:endParaRPr lang="en-US"/>
          </a:p>
        </p:txBody>
      </p:sp>
    </p:spTree>
    <p:extLst>
      <p:ext uri="{BB962C8B-B14F-4D97-AF65-F5344CB8AC3E}">
        <p14:creationId xmlns:p14="http://schemas.microsoft.com/office/powerpoint/2010/main" val="241619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EE1B5-FBDB-44DC-8C7B-E36DEEB9F798}" type="slidenum">
              <a:rPr lang="en-US" smtClean="0"/>
              <a:t>10</a:t>
            </a:fld>
            <a:endParaRPr lang="en-US"/>
          </a:p>
        </p:txBody>
      </p:sp>
    </p:spTree>
    <p:extLst>
      <p:ext uri="{BB962C8B-B14F-4D97-AF65-F5344CB8AC3E}">
        <p14:creationId xmlns:p14="http://schemas.microsoft.com/office/powerpoint/2010/main" val="1198033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61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22EE1B5-FBDB-44DC-8C7B-E36DEEB9F7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6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03591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80683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54340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819135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31083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86275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996909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229609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4"/>
            <a:ext cx="5826719"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118990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713929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70"/>
            <a:ext cx="6347715"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733008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131078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C25DC-D44F-5C4D-AF6C-8FD925D221D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458541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599"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66640" y="2737248"/>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C25DC-D44F-5C4D-AF6C-8FD925D221DF}"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673867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C25DC-D44F-5C4D-AF6C-8FD925D221DF}"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624947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C25DC-D44F-5C4D-AF6C-8FD925D221DF}"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76654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1276" y="514927"/>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0" y="2777069"/>
            <a:ext cx="2790182" cy="2584449"/>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Edit Master text styles</a:t>
            </a:r>
          </a:p>
        </p:txBody>
      </p:sp>
      <p:sp>
        <p:nvSpPr>
          <p:cNvPr id="5" name="Date Placeholder 4"/>
          <p:cNvSpPr>
            <a:spLocks noGrp="1"/>
          </p:cNvSpPr>
          <p:nvPr>
            <p:ph type="dt" sz="half" idx="10"/>
          </p:nvPr>
        </p:nvSpPr>
        <p:spPr/>
        <p:txBody>
          <a:bodyPr/>
          <a:lstStyle/>
          <a:p>
            <a:fld id="{2D3C25DC-D44F-5C4D-AF6C-8FD925D221D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385738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800600"/>
            <a:ext cx="6347714"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600" y="609600"/>
            <a:ext cx="6347714"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609600" y="5367338"/>
            <a:ext cx="6347714"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2D3C25DC-D44F-5C4D-AF6C-8FD925D221D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648175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601" y="4470400"/>
            <a:ext cx="6347714"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080685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5" y="3632200"/>
            <a:ext cx="5419804"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29070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4024485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6" y="609600"/>
            <a:ext cx="607218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
        <p:nvSpPr>
          <p:cNvPr id="24" name="TextBox 23"/>
          <p:cNvSpPr txBox="1"/>
          <p:nvPr/>
        </p:nvSpPr>
        <p:spPr>
          <a:xfrm>
            <a:off x="482712" y="790378"/>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700" y="2886556"/>
            <a:ext cx="457319"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574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21889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294147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169115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2"/>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2"/>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3C25DC-D44F-5C4D-AF6C-8FD925D221DF}"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752439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3C25DC-D44F-5C4D-AF6C-8FD925D221D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589095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D3C25DC-D44F-5C4D-AF6C-8FD925D221DF}"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94696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D3C25DC-D44F-5C4D-AF6C-8FD925D221DF}"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61958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C25DC-D44F-5C4D-AF6C-8FD925D221DF}"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913528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D3C25DC-D44F-5C4D-AF6C-8FD925D221D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17213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D3C25DC-D44F-5C4D-AF6C-8FD925D221DF}"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32119-8D2D-C64F-8782-E8FFB4D2844B}" type="slidenum">
              <a:rPr lang="en-US" smtClean="0"/>
              <a:t>‹#›</a:t>
            </a:fld>
            <a:endParaRPr lang="en-US"/>
          </a:p>
        </p:txBody>
      </p:sp>
    </p:spTree>
    <p:extLst>
      <p:ext uri="{BB962C8B-B14F-4D97-AF65-F5344CB8AC3E}">
        <p14:creationId xmlns:p14="http://schemas.microsoft.com/office/powerpoint/2010/main" val="355861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3C25DC-D44F-5C4D-AF6C-8FD925D221DF}" type="datetimeFigureOut">
              <a:rPr lang="en-US" smtClean="0"/>
              <a:t>5/7/2024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1032119-8D2D-C64F-8782-E8FFB4D2844B}" type="slidenum">
              <a:rPr lang="en-US" smtClean="0"/>
              <a:t>‹#›</a:t>
            </a:fld>
            <a:endParaRPr lang="en-US"/>
          </a:p>
        </p:txBody>
      </p:sp>
    </p:spTree>
    <p:extLst>
      <p:ext uri="{BB962C8B-B14F-4D97-AF65-F5344CB8AC3E}">
        <p14:creationId xmlns:p14="http://schemas.microsoft.com/office/powerpoint/2010/main" val="901387339"/>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2" r:id="rId12"/>
    <p:sldLayoutId id="2147484163" r:id="rId13"/>
    <p:sldLayoutId id="2147484164" r:id="rId14"/>
    <p:sldLayoutId id="2147484165" r:id="rId15"/>
    <p:sldLayoutId id="214748416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2D3C25DC-D44F-5C4D-AF6C-8FD925D221DF}" type="datetimeFigureOut">
              <a:rPr lang="en-US" smtClean="0"/>
              <a:t>5/7/2024</a:t>
            </a:fld>
            <a:endParaRPr lang="en-US"/>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675">
                <a:solidFill>
                  <a:schemeClr val="accent1"/>
                </a:solidFill>
              </a:defRPr>
            </a:lvl1pPr>
          </a:lstStyle>
          <a:p>
            <a:fld id="{61032119-8D2D-C64F-8782-E8FFB4D2844B}" type="slidenum">
              <a:rPr lang="en-US" smtClean="0"/>
              <a:t>‹#›</a:t>
            </a:fld>
            <a:endParaRPr lang="en-US"/>
          </a:p>
        </p:txBody>
      </p:sp>
    </p:spTree>
    <p:extLst>
      <p:ext uri="{BB962C8B-B14F-4D97-AF65-F5344CB8AC3E}">
        <p14:creationId xmlns:p14="http://schemas.microsoft.com/office/powerpoint/2010/main" val="1321765119"/>
      </p:ext>
    </p:extLst>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 id="2147484179" r:id="rId12"/>
    <p:sldLayoutId id="2147484180" r:id="rId13"/>
    <p:sldLayoutId id="2147484181" r:id="rId14"/>
    <p:sldLayoutId id="2147484182" r:id="rId15"/>
    <p:sldLayoutId id="2147484183"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hyperlink" Target="mailto:Karin.Davis@tulsatech.edu"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urldefense.com/v3/__https:/docs.google.com/document/d/1ApiQ2hpeeVpXzQ1sMu5qVcQpoXLjp_H734SuFlHP8zA/edit?usp=sharing__;!!NZFi6Pppv9YRQw!o18RnfMqmc-HtV5huPzFQoH40UsiRw3IRQbg2Wkikc7jC57cDja3nHcWJFvdDgEl_ad9xVD6w2QrInLdLbjqDRlrd9UdPAkm8sp7$" TargetMode="External"/><Relationship Id="rId4" Type="http://schemas.openxmlformats.org/officeDocument/2006/relationships/hyperlink" Target="mailto:holly.hanan@careertech.ok.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BNXundKmI4nET-tZOc9pPKGazD6_k1wc/edit" TargetMode="External"/><Relationship Id="rId2" Type="http://schemas.openxmlformats.org/officeDocument/2006/relationships/hyperlink" Target="https://urldefense.com/v3/__https:/docs.google.com/document/d/14CnUeZPOF4gyxWkFBEmVeisfGW-p70vD/edit?usp=sharing&amp;ouid=113069647039340212734&amp;rtpof=true&amp;sd=true__;!!NZFi6Pppv9YRQw!u1JPnC6XYpqMHOYSv4tjXl8NNdWKr401u2eXcURd643xQafk5uTd-KvcieukUh5ZUbt_swySuAtjh1O8zhZdyqVPH7r82e_9Uis5$" TargetMode="External"/><Relationship Id="rId1" Type="http://schemas.openxmlformats.org/officeDocument/2006/relationships/slideLayout" Target="../slideLayouts/slideLayout18.xml"/><Relationship Id="rId4" Type="http://schemas.openxmlformats.org/officeDocument/2006/relationships/hyperlink" Target="https://docs.google.com/document/d/1kUeI-7Dr4dPyi8v53llk1cbtvOr7m1zv/edit"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forms.gle/6RTSpWPehxrt9fBa7" TargetMode="Externa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s://oklahoma.gov/careertech/oklahoma-summit.html"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oklahoma.gov/careertech/oklahoma-summit.html"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okacte.org/okacte-membership-payment-plan-1" TargetMode="External"/><Relationship Id="rId2" Type="http://schemas.openxmlformats.org/officeDocument/2006/relationships/hyperlink" Target="mailto:cjones@okacte.org"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oklahoma.gov/careertech/educators/certifications-and-badging/badg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154" y="953801"/>
            <a:ext cx="5815173" cy="1508105"/>
          </a:xfrm>
          <a:prstGeom prst="rect">
            <a:avLst/>
          </a:prstGeom>
          <a:noFill/>
        </p:spPr>
        <p:txBody>
          <a:bodyPr wrap="square" rtlCol="0">
            <a:spAutoFit/>
          </a:bodyPr>
          <a:lstStyle/>
          <a:p>
            <a:pPr algn="ctr"/>
            <a:endParaRPr lang="en-US" sz="3600" b="1" dirty="0">
              <a:latin typeface="Myriad Pro Semibold"/>
              <a:ea typeface="Myriad Pro Semibold" charset="0"/>
              <a:cs typeface="Arial" panose="020B0604020202020204" pitchFamily="34" charset="0"/>
            </a:endParaRPr>
          </a:p>
          <a:p>
            <a:pPr algn="ctr"/>
            <a:endParaRPr lang="en-US" sz="3600" b="1" dirty="0">
              <a:latin typeface="Myriad Pro Semibold"/>
              <a:ea typeface="Myriad Pro Semibold" charset="0"/>
              <a:cs typeface="Arial" panose="020B0604020202020204" pitchFamily="34" charset="0"/>
            </a:endParaRPr>
          </a:p>
          <a:p>
            <a:pPr algn="ctr"/>
            <a:endParaRPr lang="en-US" sz="2000" b="1" dirty="0">
              <a:latin typeface="Myriad Pro Semibold"/>
              <a:ea typeface="Myriad Pro Semibold" charset="0"/>
              <a:cs typeface="Myriad Pro Semibold" charset="0"/>
            </a:endParaRPr>
          </a:p>
        </p:txBody>
      </p:sp>
      <p:sp>
        <p:nvSpPr>
          <p:cNvPr id="5" name="Rectangle 4"/>
          <p:cNvSpPr/>
          <p:nvPr/>
        </p:nvSpPr>
        <p:spPr>
          <a:xfrm>
            <a:off x="849020" y="953801"/>
            <a:ext cx="6278880" cy="4642107"/>
          </a:xfrm>
          <a:prstGeom prst="rect">
            <a:avLst/>
          </a:prstGeom>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en-US" sz="7200" b="0" cap="none" spc="0" dirty="0">
                <a:ln w="0"/>
                <a:solidFill>
                  <a:schemeClr val="tx1"/>
                </a:solidFill>
                <a:effectLst>
                  <a:outerShdw blurRad="38100" dist="19050" dir="2700000" algn="tl" rotWithShape="0">
                    <a:schemeClr val="dk1">
                      <a:alpha val="40000"/>
                    </a:schemeClr>
                  </a:outerShdw>
                </a:effectLst>
              </a:rPr>
              <a:t>FCS </a:t>
            </a:r>
          </a:p>
          <a:p>
            <a:pPr algn="ctr"/>
            <a:r>
              <a:rPr lang="en-US" sz="7200" b="0" cap="none" spc="0" dirty="0">
                <a:ln w="0"/>
                <a:solidFill>
                  <a:schemeClr val="tx1"/>
                </a:solidFill>
                <a:effectLst>
                  <a:outerShdw blurRad="38100" dist="19050" dir="2700000" algn="tl" rotWithShape="0">
                    <a:schemeClr val="dk1">
                      <a:alpha val="40000"/>
                    </a:schemeClr>
                  </a:outerShdw>
                </a:effectLst>
              </a:rPr>
              <a:t>Spring PI </a:t>
            </a:r>
          </a:p>
          <a:p>
            <a:pPr algn="ctr"/>
            <a:r>
              <a:rPr lang="en-US" sz="7200" b="0" cap="none" spc="0" dirty="0">
                <a:ln w="0"/>
                <a:solidFill>
                  <a:schemeClr val="tx1"/>
                </a:solidFill>
                <a:effectLst>
                  <a:outerShdw blurRad="38100" dist="19050" dir="2700000" algn="tl" rotWithShape="0">
                    <a:schemeClr val="dk1">
                      <a:alpha val="40000"/>
                    </a:schemeClr>
                  </a:outerShdw>
                </a:effectLst>
              </a:rPr>
              <a:t>Meeting</a:t>
            </a:r>
          </a:p>
          <a:p>
            <a:pPr algn="ctr"/>
            <a:r>
              <a:rPr lang="en-US" sz="7200" dirty="0">
                <a:ln w="0"/>
                <a:effectLst>
                  <a:outerShdw blurRad="38100" dist="19050" dir="2700000" algn="tl" rotWithShape="0">
                    <a:schemeClr val="dk1">
                      <a:alpha val="40000"/>
                    </a:schemeClr>
                  </a:outerShdw>
                </a:effectLst>
              </a:rPr>
              <a:t>2024</a:t>
            </a:r>
            <a:endParaRPr lang="en-US" sz="7200" b="0" cap="none" spc="0" dirty="0">
              <a:ln w="0"/>
              <a:solidFill>
                <a:schemeClr val="tx1"/>
              </a:solidFill>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2" y="6024791"/>
            <a:ext cx="1753516" cy="782851"/>
          </a:xfrm>
          <a:prstGeom prst="rect">
            <a:avLst/>
          </a:prstGeom>
        </p:spPr>
      </p:pic>
    </p:spTree>
    <p:extLst>
      <p:ext uri="{BB962C8B-B14F-4D97-AF65-F5344CB8AC3E}">
        <p14:creationId xmlns:p14="http://schemas.microsoft.com/office/powerpoint/2010/main" val="2809712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154" y="953801"/>
            <a:ext cx="5815173" cy="1508105"/>
          </a:xfrm>
          <a:prstGeom prst="rect">
            <a:avLst/>
          </a:prstGeom>
          <a:noFill/>
        </p:spPr>
        <p:txBody>
          <a:bodyPr wrap="square" rtlCol="0">
            <a:spAutoFit/>
          </a:bodyPr>
          <a:lstStyle/>
          <a:p>
            <a:pPr algn="ctr"/>
            <a:endParaRPr lang="en-US" sz="3600" b="1" dirty="0">
              <a:latin typeface="Myriad Pro Semibold"/>
              <a:ea typeface="Myriad Pro Semibold" charset="0"/>
              <a:cs typeface="Arial" panose="020B0604020202020204" pitchFamily="34" charset="0"/>
            </a:endParaRPr>
          </a:p>
          <a:p>
            <a:pPr algn="ctr"/>
            <a:endParaRPr lang="en-US" sz="3600" b="1" dirty="0">
              <a:latin typeface="Myriad Pro Semibold"/>
              <a:ea typeface="Myriad Pro Semibold" charset="0"/>
              <a:cs typeface="Arial" panose="020B0604020202020204" pitchFamily="34" charset="0"/>
            </a:endParaRPr>
          </a:p>
          <a:p>
            <a:pPr algn="ctr"/>
            <a:endParaRPr lang="en-US" sz="2000" b="1" dirty="0">
              <a:latin typeface="Myriad Pro Semibold"/>
              <a:ea typeface="Myriad Pro Semibold" charset="0"/>
              <a:cs typeface="Myriad Pro Semibold" charset="0"/>
            </a:endParaRPr>
          </a:p>
        </p:txBody>
      </p:sp>
      <p:sp>
        <p:nvSpPr>
          <p:cNvPr id="5" name="TextBox 4"/>
          <p:cNvSpPr txBox="1"/>
          <p:nvPr/>
        </p:nvSpPr>
        <p:spPr>
          <a:xfrm>
            <a:off x="460835" y="513806"/>
            <a:ext cx="6993702" cy="5355312"/>
          </a:xfrm>
          <a:prstGeom prst="rect">
            <a:avLst/>
          </a:prstGeom>
          <a:noFill/>
        </p:spPr>
        <p:txBody>
          <a:bodyPr wrap="square" rtlCol="0">
            <a:spAutoFit/>
          </a:bodyPr>
          <a:lstStyle/>
          <a:p>
            <a:pPr algn="ctr"/>
            <a:r>
              <a:rPr lang="en-US" sz="4400" b="1" u="sng" dirty="0">
                <a:solidFill>
                  <a:schemeClr val="accent3"/>
                </a:solidFill>
              </a:rPr>
              <a:t>NEW Teacher Academy</a:t>
            </a:r>
          </a:p>
          <a:p>
            <a:pPr algn="ctr"/>
            <a:endParaRPr lang="en-US" sz="3600" b="1" u="sng" dirty="0"/>
          </a:p>
          <a:p>
            <a:pPr algn="ctr"/>
            <a:r>
              <a:rPr lang="en-US" sz="3600" b="1" dirty="0"/>
              <a:t>Week of July 15-18, 2024</a:t>
            </a:r>
          </a:p>
          <a:p>
            <a:pPr algn="ctr"/>
            <a:r>
              <a:rPr lang="en-US" sz="3600" b="1" dirty="0"/>
              <a:t>Open for teachers 1-3 years.</a:t>
            </a:r>
          </a:p>
          <a:p>
            <a:pPr algn="ctr"/>
            <a:endParaRPr lang="en-US" sz="3600" b="1" dirty="0"/>
          </a:p>
          <a:p>
            <a:pPr algn="ctr"/>
            <a:r>
              <a:rPr lang="en-US" sz="3600" b="1" dirty="0"/>
              <a:t>Watch the Newsletter for more information as it becomes available</a:t>
            </a:r>
          </a:p>
          <a:p>
            <a:pPr algn="ctr"/>
            <a:endParaRPr lang="en-US" sz="3600" b="1" dirty="0"/>
          </a:p>
          <a:p>
            <a:pPr algn="ctr"/>
            <a:endParaRPr lang="en-US" sz="1000" b="1" u="sng"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94" y="5590431"/>
            <a:ext cx="2656113" cy="1185812"/>
          </a:xfrm>
          <a:prstGeom prst="rect">
            <a:avLst/>
          </a:prstGeom>
        </p:spPr>
      </p:pic>
    </p:spTree>
    <p:extLst>
      <p:ext uri="{BB962C8B-B14F-4D97-AF65-F5344CB8AC3E}">
        <p14:creationId xmlns:p14="http://schemas.microsoft.com/office/powerpoint/2010/main" val="882978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27CA-3A1D-D7E2-412E-B553B9DE1DDF}"/>
              </a:ext>
            </a:extLst>
          </p:cNvPr>
          <p:cNvSpPr>
            <a:spLocks noGrp="1"/>
          </p:cNvSpPr>
          <p:nvPr>
            <p:ph type="title"/>
          </p:nvPr>
        </p:nvSpPr>
        <p:spPr>
          <a:xfrm>
            <a:off x="1854924" y="714102"/>
            <a:ext cx="3997235" cy="931817"/>
          </a:xfrm>
        </p:spPr>
        <p:txBody>
          <a:bodyPr>
            <a:normAutofit/>
          </a:bodyPr>
          <a:lstStyle/>
          <a:p>
            <a:pPr algn="ctr"/>
            <a:r>
              <a:rPr lang="en-US" sz="3200" u="sng" dirty="0"/>
              <a:t>Say Yes to FCS Day</a:t>
            </a:r>
          </a:p>
        </p:txBody>
      </p:sp>
      <p:sp>
        <p:nvSpPr>
          <p:cNvPr id="3" name="Content Placeholder 2">
            <a:extLst>
              <a:ext uri="{FF2B5EF4-FFF2-40B4-BE49-F238E27FC236}">
                <a16:creationId xmlns:a16="http://schemas.microsoft.com/office/drawing/2014/main" id="{F9914E3E-12FE-3870-B28E-379C7283555E}"/>
              </a:ext>
            </a:extLst>
          </p:cNvPr>
          <p:cNvSpPr>
            <a:spLocks noGrp="1"/>
          </p:cNvSpPr>
          <p:nvPr>
            <p:ph idx="1"/>
          </p:nvPr>
        </p:nvSpPr>
        <p:spPr>
          <a:xfrm>
            <a:off x="993647" y="1846647"/>
            <a:ext cx="6347714" cy="1714724"/>
          </a:xfrm>
        </p:spPr>
        <p:txBody>
          <a:bodyPr vert="horz" lIns="68580" tIns="34290" rIns="68580" bIns="34290" rtlCol="0" anchor="t">
            <a:normAutofit/>
          </a:bodyPr>
          <a:lstStyle/>
          <a:p>
            <a:r>
              <a:rPr lang="en-US" sz="2400" dirty="0"/>
              <a:t>October 23, 2024</a:t>
            </a:r>
          </a:p>
          <a:p>
            <a:r>
              <a:rPr lang="en-US" sz="2400" dirty="0"/>
              <a:t>Oklahoma State University Campus</a:t>
            </a:r>
          </a:p>
          <a:p>
            <a:r>
              <a:rPr lang="en-US" sz="2400" dirty="0"/>
              <a:t>Watch the newsletter for registration dates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55" y="5944254"/>
            <a:ext cx="1370808" cy="611993"/>
          </a:xfrm>
          <a:prstGeom prst="rect">
            <a:avLst/>
          </a:prstGeom>
        </p:spPr>
      </p:pic>
    </p:spTree>
    <p:extLst>
      <p:ext uri="{BB962C8B-B14F-4D97-AF65-F5344CB8AC3E}">
        <p14:creationId xmlns:p14="http://schemas.microsoft.com/office/powerpoint/2010/main" val="155276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002" y="1392345"/>
            <a:ext cx="5332967" cy="3209374"/>
          </a:xfrm>
          <a:prstGeom prst="rect">
            <a:avLst/>
          </a:prstGeom>
        </p:spPr>
      </p:pic>
    </p:spTree>
    <p:extLst>
      <p:ext uri="{BB962C8B-B14F-4D97-AF65-F5344CB8AC3E}">
        <p14:creationId xmlns:p14="http://schemas.microsoft.com/office/powerpoint/2010/main" val="81601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7432" y="200039"/>
            <a:ext cx="2346088" cy="600164"/>
          </a:xfrm>
          <a:prstGeom prst="rect">
            <a:avLst/>
          </a:prstGeom>
          <a:noFill/>
        </p:spPr>
        <p:txBody>
          <a:bodyPr wrap="square" rtlCol="0">
            <a:spAutoFit/>
          </a:bodyPr>
          <a:lstStyle/>
          <a:p>
            <a:pPr algn="ctr" defTabSz="342900"/>
            <a:r>
              <a:rPr lang="en-US" sz="3300" b="1" u="sng" dirty="0">
                <a:solidFill>
                  <a:srgbClr val="42D0A2"/>
                </a:solidFill>
                <a:latin typeface="Trebuchet MS" panose="020B0603020202020204"/>
                <a:ea typeface="Myriad Pro Semibold" charset="0"/>
                <a:cs typeface="Myriad Pro Semibold" charset="0"/>
              </a:rPr>
              <a:t>OATFCS</a:t>
            </a:r>
          </a:p>
        </p:txBody>
      </p:sp>
      <p:sp>
        <p:nvSpPr>
          <p:cNvPr id="5" name="TextBox 4"/>
          <p:cNvSpPr txBox="1"/>
          <p:nvPr/>
        </p:nvSpPr>
        <p:spPr>
          <a:xfrm>
            <a:off x="886968" y="1198488"/>
            <a:ext cx="6620256" cy="4085734"/>
          </a:xfrm>
          <a:prstGeom prst="rect">
            <a:avLst/>
          </a:prstGeom>
          <a:noFill/>
        </p:spPr>
        <p:txBody>
          <a:bodyPr wrap="square" rtlCol="0">
            <a:spAutoFit/>
          </a:bodyPr>
          <a:lstStyle/>
          <a:p>
            <a:pPr defTabSz="342900"/>
            <a:r>
              <a:rPr lang="en-US" sz="2400" b="1" dirty="0">
                <a:solidFill>
                  <a:prstClr val="black"/>
                </a:solidFill>
                <a:latin typeface="Trebuchet MS" panose="020B0603020202020204"/>
              </a:rPr>
              <a:t>Years of membership</a:t>
            </a:r>
          </a:p>
          <a:p>
            <a:pPr defTabSz="342900"/>
            <a:endParaRPr lang="en-US" sz="2200" b="1" dirty="0">
              <a:solidFill>
                <a:prstClr val="black"/>
              </a:solidFill>
              <a:latin typeface="Trebuchet MS" panose="020B0603020202020204"/>
            </a:endParaRPr>
          </a:p>
          <a:p>
            <a:pPr marL="428625" indent="-428625" defTabSz="342900">
              <a:buClr>
                <a:srgbClr val="96D141"/>
              </a:buClr>
              <a:buFont typeface="Wingdings" panose="05000000000000000000" pitchFamily="2" charset="2"/>
              <a:buChar char="ü"/>
            </a:pPr>
            <a:r>
              <a:rPr lang="en-US" sz="2200" dirty="0">
                <a:solidFill>
                  <a:prstClr val="black"/>
                </a:solidFill>
                <a:latin typeface="Trebuchet MS" panose="020B0603020202020204"/>
              </a:rPr>
              <a:t>Will be emailed to you so you can  make necessary corrections and return to Program Specialist</a:t>
            </a:r>
            <a:r>
              <a:rPr lang="en-US" sz="2200" dirty="0" smtClean="0">
                <a:solidFill>
                  <a:prstClr val="black"/>
                </a:solidFill>
                <a:latin typeface="Trebuchet MS" panose="020B0603020202020204"/>
              </a:rPr>
              <a:t>.</a:t>
            </a:r>
          </a:p>
          <a:p>
            <a:pPr marL="428625" indent="-428625" defTabSz="342900">
              <a:buClr>
                <a:srgbClr val="96D141"/>
              </a:buClr>
              <a:buFont typeface="Wingdings" panose="05000000000000000000" pitchFamily="2" charset="2"/>
              <a:buChar char="ü"/>
            </a:pPr>
            <a:endParaRPr lang="en-US" sz="2200" dirty="0">
              <a:solidFill>
                <a:prstClr val="black"/>
              </a:solidFill>
              <a:latin typeface="Trebuchet MS" panose="020B0603020202020204"/>
            </a:endParaRPr>
          </a:p>
          <a:p>
            <a:pPr defTabSz="342900"/>
            <a:r>
              <a:rPr lang="en-US" sz="2200" dirty="0">
                <a:solidFill>
                  <a:prstClr val="black"/>
                </a:solidFill>
                <a:latin typeface="Trebuchet MS" panose="020B0603020202020204"/>
              </a:rPr>
              <a:t>	</a:t>
            </a:r>
          </a:p>
          <a:p>
            <a:pPr algn="ctr" defTabSz="342900"/>
            <a:r>
              <a:rPr lang="en-US" sz="2200" dirty="0">
                <a:solidFill>
                  <a:prstClr val="black"/>
                </a:solidFill>
                <a:latin typeface="Trebuchet MS" panose="020B0603020202020204"/>
              </a:rPr>
              <a:t>Please contact Holly Hanan at holly.hanan@careertech.ok.us</a:t>
            </a:r>
          </a:p>
          <a:p>
            <a:pPr marL="342900" lvl="1" algn="ctr" defTabSz="342900"/>
            <a:endParaRPr lang="en-US" sz="2200" dirty="0">
              <a:solidFill>
                <a:prstClr val="black"/>
              </a:solidFill>
              <a:latin typeface="Trebuchet MS" panose="020B0603020202020204"/>
            </a:endParaRPr>
          </a:p>
          <a:p>
            <a:pPr marL="557213" lvl="1" indent="-214313" defTabSz="342900">
              <a:buFont typeface="Arial" panose="020B0604020202020204" pitchFamily="34" charset="0"/>
              <a:buChar char="•"/>
            </a:pPr>
            <a:endParaRPr lang="en-US" sz="1050" dirty="0">
              <a:solidFill>
                <a:prstClr val="black"/>
              </a:solidFill>
              <a:latin typeface="Trebuchet MS" panose="020B0603020202020204"/>
            </a:endParaRPr>
          </a:p>
          <a:p>
            <a:pPr marL="557213" lvl="1" indent="-214313" defTabSz="342900">
              <a:buFont typeface="Arial" panose="020B0604020202020204" pitchFamily="34" charset="0"/>
              <a:buChar char="•"/>
            </a:pPr>
            <a:endParaRPr lang="en-US" sz="1350" b="1" dirty="0">
              <a:solidFill>
                <a:prstClr val="black"/>
              </a:solidFill>
              <a:latin typeface="Trebuchet MS" panose="020B0603020202020204"/>
            </a:endParaRPr>
          </a:p>
          <a:p>
            <a:pPr marL="342900" lvl="1" defTabSz="342900"/>
            <a:endParaRPr lang="en-US" sz="1350" dirty="0">
              <a:solidFill>
                <a:prstClr val="black"/>
              </a:solidFill>
              <a:latin typeface="Trebuchet MS" panose="020B060302020202020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12" y="6026088"/>
            <a:ext cx="1582924" cy="706691"/>
          </a:xfrm>
          <a:prstGeom prst="rect">
            <a:avLst/>
          </a:prstGeom>
        </p:spPr>
      </p:pic>
    </p:spTree>
    <p:extLst>
      <p:ext uri="{BB962C8B-B14F-4D97-AF65-F5344CB8AC3E}">
        <p14:creationId xmlns:p14="http://schemas.microsoft.com/office/powerpoint/2010/main" val="1987580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6746" y="143828"/>
            <a:ext cx="1682717" cy="600164"/>
          </a:xfrm>
          <a:prstGeom prst="rect">
            <a:avLst/>
          </a:prstGeom>
          <a:noFill/>
        </p:spPr>
        <p:txBody>
          <a:bodyPr wrap="square" rtlCol="0">
            <a:spAutoFit/>
          </a:bodyPr>
          <a:lstStyle/>
          <a:p>
            <a:pPr algn="ctr" defTabSz="342900"/>
            <a:r>
              <a:rPr lang="en-US" sz="3300" b="1" u="sng" dirty="0">
                <a:solidFill>
                  <a:srgbClr val="5FCBEF">
                    <a:lumMod val="50000"/>
                  </a:srgbClr>
                </a:solidFill>
                <a:latin typeface="Trebuchet MS" panose="020B0603020202020204"/>
                <a:ea typeface="Myriad Pro Semibold" charset="0"/>
                <a:cs typeface="Myriad Pro Semibold" charset="0"/>
              </a:rPr>
              <a:t>OATFCS</a:t>
            </a:r>
          </a:p>
        </p:txBody>
      </p:sp>
      <p:sp>
        <p:nvSpPr>
          <p:cNvPr id="5" name="TextBox 4"/>
          <p:cNvSpPr txBox="1"/>
          <p:nvPr/>
        </p:nvSpPr>
        <p:spPr>
          <a:xfrm>
            <a:off x="783988" y="780568"/>
            <a:ext cx="6428232" cy="5586145"/>
          </a:xfrm>
          <a:prstGeom prst="rect">
            <a:avLst/>
          </a:prstGeom>
          <a:noFill/>
        </p:spPr>
        <p:txBody>
          <a:bodyPr wrap="square" rtlCol="0" anchor="t">
            <a:spAutoFit/>
          </a:bodyPr>
          <a:lstStyle/>
          <a:p>
            <a:pPr defTabSz="342900"/>
            <a:r>
              <a:rPr lang="en-US" sz="2100" b="1" dirty="0">
                <a:solidFill>
                  <a:prstClr val="black"/>
                </a:solidFill>
                <a:latin typeface="Trebuchet MS" panose="020B0603020202020204"/>
              </a:rPr>
              <a:t>We need you to be an OATFCS Officer! </a:t>
            </a:r>
          </a:p>
          <a:p>
            <a:pPr defTabSz="342900"/>
            <a:endParaRPr lang="en-US" sz="2100" b="1" dirty="0">
              <a:solidFill>
                <a:prstClr val="black"/>
              </a:solidFill>
              <a:latin typeface="Trebuchet MS" panose="020B0603020202020204"/>
            </a:endParaRPr>
          </a:p>
          <a:p>
            <a:pPr marL="600075" lvl="1" indent="-257175" defTabSz="342900" fontAlgn="base">
              <a:buClr>
                <a:srgbClr val="96D141"/>
              </a:buClr>
              <a:buFont typeface="Wingdings" panose="05000000000000000000" pitchFamily="2" charset="2"/>
              <a:buChar char="ü"/>
            </a:pPr>
            <a:r>
              <a:rPr lang="en-US" sz="2100" dirty="0">
                <a:solidFill>
                  <a:prstClr val="black"/>
                </a:solidFill>
                <a:latin typeface="Trebuchet MS" panose="020B0603020202020204"/>
              </a:rPr>
              <a:t>The applications are </a:t>
            </a:r>
            <a:r>
              <a:rPr lang="en-US" sz="2100" b="1" u="sng" dirty="0">
                <a:solidFill>
                  <a:prstClr val="black"/>
                </a:solidFill>
                <a:latin typeface="Trebuchet MS" panose="020B0603020202020204"/>
              </a:rPr>
              <a:t>due May 15 </a:t>
            </a:r>
            <a:r>
              <a:rPr lang="en-US" sz="2100" dirty="0">
                <a:solidFill>
                  <a:prstClr val="black"/>
                </a:solidFill>
                <a:latin typeface="Trebuchet MS" panose="020B0603020202020204"/>
              </a:rPr>
              <a:t> to </a:t>
            </a:r>
            <a:r>
              <a:rPr lang="en-US" sz="2100" dirty="0">
                <a:solidFill>
                  <a:prstClr val="black"/>
                </a:solidFill>
                <a:latin typeface="Trebuchet MS" panose="020B0603020202020204"/>
                <a:hlinkClick r:id="rId3"/>
              </a:rPr>
              <a:t>Karin.Davis@tulsatech.edu</a:t>
            </a:r>
            <a:r>
              <a:rPr lang="en-US" sz="2100" dirty="0">
                <a:solidFill>
                  <a:prstClr val="black"/>
                </a:solidFill>
                <a:latin typeface="Trebuchet MS" panose="020B0603020202020204"/>
              </a:rPr>
              <a:t>  and </a:t>
            </a:r>
            <a:r>
              <a:rPr lang="en-US" sz="2100" dirty="0">
                <a:solidFill>
                  <a:prstClr val="black"/>
                </a:solidFill>
                <a:latin typeface="Trebuchet MS" panose="020B0603020202020204"/>
                <a:hlinkClick r:id="rId4"/>
              </a:rPr>
              <a:t>holly.hanan@careertech.ok.gov</a:t>
            </a:r>
            <a:r>
              <a:rPr lang="en-US" sz="2100" dirty="0">
                <a:solidFill>
                  <a:prstClr val="black"/>
                </a:solidFill>
                <a:latin typeface="Trebuchet MS" panose="020B0603020202020204"/>
              </a:rPr>
              <a:t> </a:t>
            </a:r>
          </a:p>
          <a:p>
            <a:pPr marL="600075" lvl="1" indent="-257175" defTabSz="342900" fontAlgn="base">
              <a:buClr>
                <a:srgbClr val="96D141"/>
              </a:buClr>
              <a:buFont typeface="Wingdings" panose="05000000000000000000" pitchFamily="2" charset="2"/>
              <a:buChar char="ü"/>
            </a:pPr>
            <a:r>
              <a:rPr lang="en-US" sz="2100" dirty="0">
                <a:solidFill>
                  <a:prstClr val="black"/>
                </a:solidFill>
                <a:latin typeface="Trebuchet MS" panose="020B0603020202020204"/>
                <a:cs typeface="Calibri"/>
              </a:rPr>
              <a:t>Please use this application form:  </a:t>
            </a:r>
            <a:r>
              <a:rPr lang="en-US" sz="2100" dirty="0">
                <a:solidFill>
                  <a:srgbClr val="C00000"/>
                </a:solidFill>
                <a:latin typeface="Trebuchet MS" panose="020B0603020202020204"/>
                <a:cs typeface="Calibri"/>
                <a:hlinkClick r:id="rId5"/>
              </a:rPr>
              <a:t>Officer Application link</a:t>
            </a:r>
            <a:endParaRPr lang="en-US" sz="2100" dirty="0">
              <a:solidFill>
                <a:srgbClr val="C00000"/>
              </a:solidFill>
              <a:latin typeface="Trebuchet MS" panose="020B0603020202020204"/>
              <a:cs typeface="Calibri"/>
            </a:endParaRPr>
          </a:p>
          <a:p>
            <a:pPr defTabSz="342900" fontAlgn="base"/>
            <a:endParaRPr lang="en-US" sz="2100" dirty="0">
              <a:solidFill>
                <a:prstClr val="black"/>
              </a:solidFill>
              <a:latin typeface="Trebuchet MS" panose="020B0603020202020204"/>
            </a:endParaRPr>
          </a:p>
          <a:p>
            <a:pPr defTabSz="342900" fontAlgn="base"/>
            <a:r>
              <a:rPr lang="en-US" sz="2100" dirty="0">
                <a:solidFill>
                  <a:prstClr val="black"/>
                </a:solidFill>
                <a:latin typeface="Trebuchet MS" panose="020B0603020202020204"/>
              </a:rPr>
              <a:t>          </a:t>
            </a:r>
            <a:r>
              <a:rPr lang="en-US" sz="2100" b="1" dirty="0">
                <a:solidFill>
                  <a:prstClr val="black"/>
                </a:solidFill>
                <a:latin typeface="Trebuchet MS" panose="020B0603020202020204"/>
              </a:rPr>
              <a:t>The current positions that are open - </a:t>
            </a:r>
            <a:endParaRPr lang="en-US" sz="2100" b="1" dirty="0">
              <a:solidFill>
                <a:prstClr val="black"/>
              </a:solidFill>
              <a:latin typeface="Trebuchet MS" panose="020B0603020202020204"/>
              <a:cs typeface="Calibri"/>
            </a:endParaRPr>
          </a:p>
          <a:p>
            <a:pPr marL="942975" lvl="2" indent="-257175" defTabSz="342900" fontAlgn="base">
              <a:buClr>
                <a:srgbClr val="96D141"/>
              </a:buClr>
              <a:buFont typeface="Wingdings" panose="05000000000000000000" pitchFamily="2" charset="2"/>
              <a:buChar char="Ø"/>
            </a:pPr>
            <a:r>
              <a:rPr lang="en-US" sz="2100" dirty="0">
                <a:solidFill>
                  <a:prstClr val="black"/>
                </a:solidFill>
                <a:latin typeface="Trebuchet MS" panose="020B0603020202020204"/>
              </a:rPr>
              <a:t>President-Elect - 3 Year Term</a:t>
            </a:r>
          </a:p>
          <a:p>
            <a:pPr marL="942975" lvl="2" indent="-257175" defTabSz="342900" fontAlgn="base">
              <a:buClr>
                <a:srgbClr val="96D141"/>
              </a:buClr>
              <a:buFont typeface="Wingdings" panose="05000000000000000000" pitchFamily="2" charset="2"/>
              <a:buChar char="Ø"/>
            </a:pPr>
            <a:r>
              <a:rPr lang="en-US" sz="2100" dirty="0">
                <a:solidFill>
                  <a:prstClr val="black"/>
                </a:solidFill>
                <a:latin typeface="Trebuchet MS" panose="020B0603020202020204"/>
              </a:rPr>
              <a:t>SE Vice President – 2 Year Term</a:t>
            </a:r>
          </a:p>
          <a:p>
            <a:pPr marL="942975" lvl="2" indent="-257175" defTabSz="342900" fontAlgn="base">
              <a:buClr>
                <a:srgbClr val="96D141"/>
              </a:buClr>
              <a:buFont typeface="Wingdings" panose="05000000000000000000" pitchFamily="2" charset="2"/>
              <a:buChar char="Ø"/>
            </a:pPr>
            <a:r>
              <a:rPr lang="en-US" sz="2100" dirty="0">
                <a:solidFill>
                  <a:prstClr val="black"/>
                </a:solidFill>
                <a:latin typeface="Trebuchet MS" panose="020B0603020202020204"/>
              </a:rPr>
              <a:t>S Vice President – 2 Year Term</a:t>
            </a:r>
          </a:p>
          <a:p>
            <a:pPr marL="942975" lvl="2" indent="-257175" defTabSz="342900" fontAlgn="base">
              <a:buClr>
                <a:srgbClr val="96D141"/>
              </a:buClr>
              <a:buFont typeface="Wingdings" panose="05000000000000000000" pitchFamily="2" charset="2"/>
              <a:buChar char="Ø"/>
            </a:pPr>
            <a:r>
              <a:rPr lang="en-US" sz="2100" dirty="0">
                <a:solidFill>
                  <a:prstClr val="black"/>
                </a:solidFill>
                <a:latin typeface="Trebuchet MS" panose="020B0603020202020204"/>
              </a:rPr>
              <a:t>Secretary – 2 Year Term</a:t>
            </a:r>
          </a:p>
          <a:p>
            <a:pPr marL="942975" lvl="2" indent="-257175" defTabSz="342900" fontAlgn="base">
              <a:buClr>
                <a:srgbClr val="96D141"/>
              </a:buClr>
              <a:buFont typeface="Wingdings" panose="05000000000000000000" pitchFamily="2" charset="2"/>
              <a:buChar char="Ø"/>
            </a:pPr>
            <a:r>
              <a:rPr lang="en-US" sz="2100" dirty="0">
                <a:solidFill>
                  <a:prstClr val="black"/>
                </a:solidFill>
                <a:latin typeface="Trebuchet MS" panose="020B0603020202020204"/>
              </a:rPr>
              <a:t>Treasurer-Elect  – 4 Year Term</a:t>
            </a:r>
          </a:p>
          <a:p>
            <a:pPr defTabSz="342900" fontAlgn="base"/>
            <a:endParaRPr lang="en-US" sz="2100" b="1" dirty="0">
              <a:solidFill>
                <a:prstClr val="black"/>
              </a:solidFill>
              <a:latin typeface="Trebuchet MS" panose="020B0603020202020204"/>
              <a:cs typeface="Calibri"/>
            </a:endParaRPr>
          </a:p>
          <a:p>
            <a:pPr algn="ctr" defTabSz="342900" fontAlgn="base"/>
            <a:r>
              <a:rPr lang="en-US" sz="2100" b="1" dirty="0">
                <a:solidFill>
                  <a:srgbClr val="2E83C3">
                    <a:lumMod val="50000"/>
                  </a:srgbClr>
                </a:solidFill>
                <a:latin typeface="Trebuchet MS" panose="020B0603020202020204"/>
                <a:cs typeface="Calibri"/>
              </a:rPr>
              <a:t>              We NEED officers to </a:t>
            </a:r>
          </a:p>
          <a:p>
            <a:pPr algn="ctr" defTabSz="342900" fontAlgn="base"/>
            <a:r>
              <a:rPr lang="en-US" sz="2100" b="1" dirty="0">
                <a:solidFill>
                  <a:srgbClr val="2E83C3">
                    <a:lumMod val="50000"/>
                  </a:srgbClr>
                </a:solidFill>
                <a:latin typeface="Trebuchet MS" panose="020B0603020202020204"/>
                <a:cs typeface="Calibri"/>
              </a:rPr>
              <a:t>                   ensure strength in our Division!</a:t>
            </a:r>
            <a:endParaRPr lang="en-US" sz="2100" b="1" dirty="0">
              <a:solidFill>
                <a:srgbClr val="42D0A2"/>
              </a:solidFill>
              <a:latin typeface="Trebuchet MS" panose="020B0603020202020204"/>
              <a:cs typeface="Calibri"/>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992" y="5963678"/>
            <a:ext cx="1584231" cy="707275"/>
          </a:xfrm>
          <a:prstGeom prst="rect">
            <a:avLst/>
          </a:prstGeom>
        </p:spPr>
      </p:pic>
    </p:spTree>
    <p:extLst>
      <p:ext uri="{BB962C8B-B14F-4D97-AF65-F5344CB8AC3E}">
        <p14:creationId xmlns:p14="http://schemas.microsoft.com/office/powerpoint/2010/main" val="621527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55091"/>
            <a:ext cx="4587049" cy="794439"/>
          </a:xfrm>
        </p:spPr>
        <p:txBody>
          <a:bodyPr>
            <a:normAutofit/>
          </a:bodyPr>
          <a:lstStyle/>
          <a:p>
            <a:pPr algn="ctr"/>
            <a:r>
              <a:rPr lang="en-US" sz="3200" dirty="0"/>
              <a:t>OATFCS Scholarships</a:t>
            </a:r>
          </a:p>
        </p:txBody>
      </p:sp>
      <p:sp>
        <p:nvSpPr>
          <p:cNvPr id="3" name="Content Placeholder 2"/>
          <p:cNvSpPr>
            <a:spLocks noGrp="1"/>
          </p:cNvSpPr>
          <p:nvPr>
            <p:ph idx="1"/>
          </p:nvPr>
        </p:nvSpPr>
        <p:spPr>
          <a:xfrm>
            <a:off x="252547" y="976230"/>
            <a:ext cx="7515497" cy="5232981"/>
          </a:xfrm>
        </p:spPr>
        <p:txBody>
          <a:bodyPr>
            <a:noAutofit/>
          </a:bodyPr>
          <a:lstStyle/>
          <a:p>
            <a:pPr>
              <a:buFont typeface="Wingdings" panose="05000000000000000000" pitchFamily="2" charset="2"/>
              <a:buChar char="v"/>
            </a:pPr>
            <a:r>
              <a:rPr lang="en-US" sz="1600" dirty="0"/>
              <a:t>Teacher Scholarship:  </a:t>
            </a:r>
            <a:r>
              <a:rPr lang="en-US" sz="1600" b="1" u="sng" dirty="0"/>
              <a:t>$500 scholarship</a:t>
            </a:r>
            <a:r>
              <a:rPr lang="en-US" sz="1600" dirty="0"/>
              <a:t> for current OATFCS member who is working toward teacher certification, degree or completing industry certification requirements for ODCTE. </a:t>
            </a:r>
          </a:p>
          <a:p>
            <a:pPr lvl="1">
              <a:buFont typeface="Arial" panose="020B0604020202020204" pitchFamily="34" charset="0"/>
              <a:buChar char="•"/>
            </a:pPr>
            <a:r>
              <a:rPr lang="en-US" sz="1600" dirty="0"/>
              <a:t>Application link:  </a:t>
            </a:r>
            <a:r>
              <a:rPr lang="en-US" sz="1600" u="sng" dirty="0">
                <a:solidFill>
                  <a:srgbClr val="000000"/>
                </a:solidFill>
                <a:latin typeface="Aptos" panose="020B0004020202020204" pitchFamily="34" charset="0"/>
                <a:ea typeface="Times New Roman" panose="02020603050405020304" pitchFamily="18" charset="0"/>
                <a:hlinkClick r:id="rId2"/>
              </a:rPr>
              <a:t>https://docs.google.com/document/d/14CnUeZPOF4gyxWkFBEmVeisfGW-p70vD/edit?usp=sharing&amp;ouid=113069647039340212734&amp;rtpof=true&amp;sd=true</a:t>
            </a:r>
            <a:r>
              <a:rPr lang="en-US" sz="1600" dirty="0"/>
              <a:t/>
            </a:r>
            <a:br>
              <a:rPr lang="en-US" sz="1600" dirty="0"/>
            </a:br>
            <a:endParaRPr lang="en-US" sz="1600" dirty="0"/>
          </a:p>
          <a:p>
            <a:pPr>
              <a:buFont typeface="Wingdings" panose="05000000000000000000" pitchFamily="2" charset="2"/>
              <a:buChar char="v"/>
            </a:pPr>
            <a:r>
              <a:rPr lang="en-US" sz="1600" dirty="0"/>
              <a:t>Student Scholarship: </a:t>
            </a:r>
            <a:r>
              <a:rPr lang="en-US" sz="1600" b="1" u="sng" dirty="0"/>
              <a:t>Two $500 scholarships</a:t>
            </a:r>
            <a:r>
              <a:rPr lang="en-US" sz="1600" dirty="0"/>
              <a:t> will be awarded to students interested in becoming Family and Consumer Sciences teachers.</a:t>
            </a:r>
          </a:p>
          <a:p>
            <a:pPr lvl="1">
              <a:buFont typeface="Arial" panose="020B0604020202020204" pitchFamily="34" charset="0"/>
              <a:buChar char="•"/>
            </a:pPr>
            <a:r>
              <a:rPr lang="en-US" sz="1600" dirty="0"/>
              <a:t>Application link:  </a:t>
            </a:r>
            <a:r>
              <a:rPr lang="en-US" sz="1600" u="sng" dirty="0">
                <a:hlinkClick r:id="rId3"/>
              </a:rPr>
              <a:t>https://docs.google.com/document/d/1BNXundKmI4nET-tZOc9pPKGazD6_k1wc/edit</a:t>
            </a:r>
            <a:r>
              <a:rPr lang="en-US" sz="1600" u="sng" dirty="0"/>
              <a:t> </a:t>
            </a:r>
            <a:endParaRPr lang="en-US" sz="1600" dirty="0"/>
          </a:p>
          <a:p>
            <a:pPr>
              <a:buFont typeface="Wingdings" panose="05000000000000000000" pitchFamily="2" charset="2"/>
              <a:buChar char="v"/>
            </a:pPr>
            <a:r>
              <a:rPr lang="en-US" sz="1600" dirty="0"/>
              <a:t>Opportunity Fund:  A </a:t>
            </a:r>
            <a:r>
              <a:rPr lang="en-US" sz="1600" b="1" u="sng" dirty="0"/>
              <a:t>$500 stipend</a:t>
            </a:r>
            <a:r>
              <a:rPr lang="en-US" sz="1600" dirty="0"/>
              <a:t> will be awarded to an OATFCS member for extended educational/professional activity.</a:t>
            </a:r>
          </a:p>
          <a:p>
            <a:pPr lvl="1">
              <a:buFont typeface="Arial" panose="020B0604020202020204" pitchFamily="34" charset="0"/>
              <a:buChar char="•"/>
            </a:pPr>
            <a:r>
              <a:rPr lang="en-US" sz="1600" dirty="0"/>
              <a:t>Application link:  </a:t>
            </a:r>
            <a:r>
              <a:rPr lang="en-US" sz="1600" u="sng" dirty="0">
                <a:hlinkClick r:id="rId4"/>
              </a:rPr>
              <a:t>https://docs.google.com/document/d/1kUeI-7Dr4dPyi8v53llk1cbtvOr7m1zv/edit</a:t>
            </a:r>
            <a:r>
              <a:rPr lang="en-US" sz="1600" u="sng" dirty="0"/>
              <a:t> </a:t>
            </a:r>
            <a:endParaRPr lang="en-US" sz="1600" dirty="0"/>
          </a:p>
        </p:txBody>
      </p:sp>
    </p:spTree>
    <p:extLst>
      <p:ext uri="{BB962C8B-B14F-4D97-AF65-F5344CB8AC3E}">
        <p14:creationId xmlns:p14="http://schemas.microsoft.com/office/powerpoint/2010/main" val="40101115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272" y="393192"/>
            <a:ext cx="5142547" cy="660654"/>
          </a:xfrm>
        </p:spPr>
        <p:txBody>
          <a:bodyPr/>
          <a:lstStyle/>
          <a:p>
            <a:pPr algn="ctr"/>
            <a:r>
              <a:rPr lang="en-US" dirty="0"/>
              <a:t>OATFCS Opportunity Fund</a:t>
            </a:r>
          </a:p>
        </p:txBody>
      </p:sp>
      <p:sp>
        <p:nvSpPr>
          <p:cNvPr id="3" name="Content Placeholder 2"/>
          <p:cNvSpPr>
            <a:spLocks noGrp="1"/>
          </p:cNvSpPr>
          <p:nvPr>
            <p:ph idx="1"/>
          </p:nvPr>
        </p:nvSpPr>
        <p:spPr>
          <a:xfrm>
            <a:off x="918972" y="1053846"/>
            <a:ext cx="6432804" cy="5109210"/>
          </a:xfrm>
        </p:spPr>
        <p:txBody>
          <a:bodyPr>
            <a:normAutofit/>
          </a:bodyPr>
          <a:lstStyle/>
          <a:p>
            <a:pPr>
              <a:buFont typeface="Wingdings" panose="05000000000000000000" pitchFamily="2" charset="2"/>
              <a:buChar char="Ø"/>
            </a:pPr>
            <a:r>
              <a:rPr lang="en-US" sz="2000" b="1" dirty="0"/>
              <a:t>$5.00/teacher </a:t>
            </a:r>
          </a:p>
          <a:p>
            <a:pPr lvl="1">
              <a:buFont typeface="Arial" panose="020B0604020202020204" pitchFamily="34" charset="0"/>
              <a:buChar char="•"/>
            </a:pPr>
            <a:r>
              <a:rPr lang="en-US" sz="2000" b="1" dirty="0"/>
              <a:t>Pay District Treasurer</a:t>
            </a:r>
          </a:p>
          <a:p>
            <a:pPr lvl="1">
              <a:buFont typeface="Arial" panose="020B0604020202020204" pitchFamily="34" charset="0"/>
              <a:buChar char="•"/>
            </a:pPr>
            <a:r>
              <a:rPr lang="en-US" sz="2000" b="1" dirty="0"/>
              <a:t>Use </a:t>
            </a:r>
            <a:r>
              <a:rPr lang="en-US" sz="2000" b="1" dirty="0" err="1"/>
              <a:t>Venmo</a:t>
            </a:r>
            <a:r>
              <a:rPr lang="en-US" sz="2000" b="1" dirty="0"/>
              <a:t> app: @OATFCS (8920)</a:t>
            </a:r>
          </a:p>
          <a:p>
            <a:pPr lvl="1">
              <a:buFont typeface="Arial" panose="020B0604020202020204" pitchFamily="34" charset="0"/>
              <a:buChar char="•"/>
            </a:pPr>
            <a:r>
              <a:rPr lang="en-US" sz="2000" b="1" dirty="0"/>
              <a:t>Write a check to OATFCS &amp; give district treasurer</a:t>
            </a:r>
          </a:p>
          <a:p>
            <a:pPr marL="214313" indent="-214313">
              <a:buFont typeface="Arial" panose="020B0604020202020204" pitchFamily="34" charset="0"/>
              <a:buChar char="•"/>
            </a:pPr>
            <a:endParaRPr lang="en-US" sz="800" b="1" dirty="0"/>
          </a:p>
          <a:p>
            <a:pPr marL="685800" lvl="2" indent="0">
              <a:buNone/>
            </a:pPr>
            <a:r>
              <a:rPr lang="en-US" sz="2000" b="1" dirty="0">
                <a:solidFill>
                  <a:schemeClr val="accent1">
                    <a:lumMod val="75000"/>
                  </a:schemeClr>
                </a:solidFill>
              </a:rPr>
              <a:t>Funds go toward a $500 stipend for Professional Development for an OATFACS member</a:t>
            </a:r>
          </a:p>
          <a:p>
            <a:pPr marL="214313" indent="-214313">
              <a:buFont typeface="Arial" panose="020B0604020202020204" pitchFamily="34" charset="0"/>
              <a:buChar char="•"/>
            </a:pPr>
            <a:endParaRPr lang="en-US" sz="800" dirty="0"/>
          </a:p>
          <a:p>
            <a:pPr marL="685800" lvl="2" indent="0">
              <a:buNone/>
            </a:pPr>
            <a:r>
              <a:rPr lang="en-US" sz="2000" b="1" dirty="0"/>
              <a:t>Deadline to apply for OPPORTUNITY FUND:  </a:t>
            </a:r>
            <a:r>
              <a:rPr lang="en-US" sz="2000" b="1" u="sng" dirty="0"/>
              <a:t>June 1</a:t>
            </a:r>
            <a:r>
              <a:rPr lang="en-US" sz="2000" b="1" u="sng" baseline="30000" dirty="0"/>
              <a:t>st</a:t>
            </a:r>
            <a:r>
              <a:rPr lang="en-US" sz="2000" b="1" u="sng" dirty="0"/>
              <a:t>  application </a:t>
            </a:r>
            <a:r>
              <a:rPr lang="en-US" sz="2000" b="1" dirty="0"/>
              <a:t>on OATFCS website (awards, scroll down)</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54" y="5957034"/>
            <a:ext cx="1690373" cy="754662"/>
          </a:xfrm>
          <a:prstGeom prst="rect">
            <a:avLst/>
          </a:prstGeom>
        </p:spPr>
      </p:pic>
    </p:spTree>
    <p:extLst>
      <p:ext uri="{BB962C8B-B14F-4D97-AF65-F5344CB8AC3E}">
        <p14:creationId xmlns:p14="http://schemas.microsoft.com/office/powerpoint/2010/main" val="3625305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76" y="306324"/>
            <a:ext cx="4760785" cy="708660"/>
          </a:xfrm>
        </p:spPr>
        <p:txBody>
          <a:bodyPr/>
          <a:lstStyle/>
          <a:p>
            <a:r>
              <a:rPr lang="en-US" dirty="0"/>
              <a:t>OATFCS Curriculum Showcase</a:t>
            </a:r>
          </a:p>
        </p:txBody>
      </p:sp>
      <p:sp>
        <p:nvSpPr>
          <p:cNvPr id="3" name="Content Placeholder 2"/>
          <p:cNvSpPr>
            <a:spLocks noGrp="1"/>
          </p:cNvSpPr>
          <p:nvPr>
            <p:ph idx="1"/>
          </p:nvPr>
        </p:nvSpPr>
        <p:spPr>
          <a:xfrm>
            <a:off x="1373886" y="1392174"/>
            <a:ext cx="6009895" cy="4101084"/>
          </a:xfrm>
        </p:spPr>
        <p:txBody>
          <a:bodyPr>
            <a:normAutofit/>
          </a:bodyPr>
          <a:lstStyle/>
          <a:p>
            <a:pPr>
              <a:buFont typeface="Wingdings" panose="05000000000000000000" pitchFamily="2" charset="2"/>
              <a:buChar char="Ø"/>
            </a:pPr>
            <a:r>
              <a:rPr lang="en-US" sz="2400" dirty="0"/>
              <a:t>Curriculum Showcase is one of our most popular sessions at Oklahoma Summit </a:t>
            </a:r>
          </a:p>
          <a:p>
            <a:pPr lvl="2">
              <a:buFont typeface="Arial" panose="020B0604020202020204" pitchFamily="34" charset="0"/>
              <a:buChar char="•"/>
            </a:pPr>
            <a:r>
              <a:rPr lang="en-US" sz="2400" dirty="0"/>
              <a:t>Successful classroom activity, project, assignment, etc.</a:t>
            </a:r>
          </a:p>
          <a:p>
            <a:pPr>
              <a:buFont typeface="Wingdings" panose="05000000000000000000" pitchFamily="2" charset="2"/>
              <a:buChar char="Ø"/>
            </a:pPr>
            <a:r>
              <a:rPr lang="en-US" sz="2400" dirty="0"/>
              <a:t>Curriculum Showcase presentation apply applications are due </a:t>
            </a:r>
            <a:r>
              <a:rPr lang="en-US" sz="2400" b="1" dirty="0"/>
              <a:t>July 1</a:t>
            </a:r>
          </a:p>
          <a:p>
            <a:pPr>
              <a:buFont typeface="Wingdings" panose="05000000000000000000" pitchFamily="2" charset="2"/>
              <a:buChar char="Ø"/>
            </a:pPr>
            <a:r>
              <a:rPr lang="en-US" sz="2400" dirty="0"/>
              <a:t>This year VISION conference will be   San Antonio, TX from December 4-7, 2024.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755" y="6099702"/>
            <a:ext cx="1370808" cy="611993"/>
          </a:xfrm>
          <a:prstGeom prst="rect">
            <a:avLst/>
          </a:prstGeom>
        </p:spPr>
      </p:pic>
    </p:spTree>
    <p:extLst>
      <p:ext uri="{BB962C8B-B14F-4D97-AF65-F5344CB8AC3E}">
        <p14:creationId xmlns:p14="http://schemas.microsoft.com/office/powerpoint/2010/main" val="257311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376" y="861822"/>
            <a:ext cx="5742433" cy="990600"/>
          </a:xfrm>
        </p:spPr>
        <p:txBody>
          <a:bodyPr/>
          <a:lstStyle/>
          <a:p>
            <a:r>
              <a:rPr lang="en-US" dirty="0"/>
              <a:t>OATFCS Curriculum Showcase cont.</a:t>
            </a:r>
          </a:p>
        </p:txBody>
      </p:sp>
      <p:sp>
        <p:nvSpPr>
          <p:cNvPr id="3" name="Content Placeholder 2"/>
          <p:cNvSpPr>
            <a:spLocks noGrp="1"/>
          </p:cNvSpPr>
          <p:nvPr>
            <p:ph idx="1"/>
          </p:nvPr>
        </p:nvSpPr>
        <p:spPr>
          <a:xfrm>
            <a:off x="1271015" y="1612401"/>
            <a:ext cx="6113535" cy="4006922"/>
          </a:xfrm>
        </p:spPr>
        <p:txBody>
          <a:bodyPr>
            <a:normAutofit lnSpcReduction="10000"/>
          </a:bodyPr>
          <a:lstStyle/>
          <a:p>
            <a:pPr>
              <a:buFont typeface="Wingdings" panose="05000000000000000000" pitchFamily="2" charset="2"/>
              <a:buChar char="Ø"/>
            </a:pPr>
            <a:r>
              <a:rPr lang="en-US" sz="1800" dirty="0"/>
              <a:t>5 applicants will be selected to present and will receive a $50.00 stipend for participating.</a:t>
            </a:r>
          </a:p>
          <a:p>
            <a:pPr>
              <a:buFont typeface="Wingdings" panose="05000000000000000000" pitchFamily="2" charset="2"/>
              <a:buChar char="Ø"/>
            </a:pPr>
            <a:r>
              <a:rPr lang="en-US" sz="1800" dirty="0"/>
              <a:t>Presenters will be judged by a panel of teachers.</a:t>
            </a:r>
          </a:p>
          <a:p>
            <a:pPr>
              <a:buFont typeface="Wingdings" panose="05000000000000000000" pitchFamily="2" charset="2"/>
              <a:buChar char="Ø"/>
            </a:pPr>
            <a:r>
              <a:rPr lang="en-US" sz="1800" dirty="0"/>
              <a:t>The first place showcase will represent OATFCS at the ACTE Vision 2024 held December 4-7 in San Antonio, TX</a:t>
            </a:r>
          </a:p>
          <a:p>
            <a:pPr>
              <a:buFont typeface="Wingdings" panose="05000000000000000000" pitchFamily="2" charset="2"/>
              <a:buChar char="Ø"/>
            </a:pPr>
            <a:r>
              <a:rPr lang="en-US" sz="1800" dirty="0"/>
              <a:t>OATFCS will provide a $725 stipend towards travel expenses, upon  attendance at ACTE.</a:t>
            </a:r>
          </a:p>
          <a:p>
            <a:pPr>
              <a:buFont typeface="Wingdings" panose="05000000000000000000" pitchFamily="2" charset="2"/>
              <a:buChar char="Ø"/>
            </a:pPr>
            <a:r>
              <a:rPr lang="en-US" sz="1800" dirty="0"/>
              <a:t>Must be an OATFCS member to participate.</a:t>
            </a:r>
          </a:p>
          <a:p>
            <a:pPr marL="0" indent="0">
              <a:buNone/>
            </a:pPr>
            <a:endParaRPr lang="en-US" dirty="0"/>
          </a:p>
          <a:p>
            <a:pPr marL="0" indent="0">
              <a:buNone/>
            </a:pPr>
            <a:endParaRPr lang="en-US" sz="1800" dirty="0"/>
          </a:p>
          <a:p>
            <a:pPr marL="0" indent="0">
              <a:buNone/>
            </a:pPr>
            <a:r>
              <a:rPr lang="en-US" sz="1800" dirty="0"/>
              <a:t>Application:  </a:t>
            </a:r>
            <a:r>
              <a:rPr lang="en-US" sz="1800" dirty="0">
                <a:hlinkClick r:id="rId2"/>
              </a:rPr>
              <a:t>Curriculum Showcase Application</a:t>
            </a:r>
            <a:endParaRPr lang="en-US" sz="1800" dirty="0"/>
          </a:p>
        </p:txBody>
      </p:sp>
    </p:spTree>
    <p:extLst>
      <p:ext uri="{BB962C8B-B14F-4D97-AF65-F5344CB8AC3E}">
        <p14:creationId xmlns:p14="http://schemas.microsoft.com/office/powerpoint/2010/main" val="208886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418" y="267254"/>
            <a:ext cx="4569174" cy="6359987"/>
          </a:xfrm>
        </p:spPr>
      </p:pic>
    </p:spTree>
    <p:extLst>
      <p:ext uri="{BB962C8B-B14F-4D97-AF65-F5344CB8AC3E}">
        <p14:creationId xmlns:p14="http://schemas.microsoft.com/office/powerpoint/2010/main" val="1858027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1566" y="413657"/>
            <a:ext cx="5130119" cy="5985138"/>
          </a:xfrm>
          <a:prstGeom prst="rect">
            <a:avLst/>
          </a:prstGeom>
        </p:spPr>
      </p:pic>
    </p:spTree>
    <p:extLst>
      <p:ext uri="{BB962C8B-B14F-4D97-AF65-F5344CB8AC3E}">
        <p14:creationId xmlns:p14="http://schemas.microsoft.com/office/powerpoint/2010/main" val="502127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8310" y="617442"/>
            <a:ext cx="5607082" cy="5607082"/>
          </a:xfrm>
        </p:spPr>
      </p:pic>
    </p:spTree>
    <p:extLst>
      <p:ext uri="{BB962C8B-B14F-4D97-AF65-F5344CB8AC3E}">
        <p14:creationId xmlns:p14="http://schemas.microsoft.com/office/powerpoint/2010/main" val="2517125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5641" y="1094828"/>
            <a:ext cx="5625848" cy="4668344"/>
          </a:xfrm>
        </p:spPr>
        <p:txBody>
          <a:bodyPr>
            <a:normAutofit/>
          </a:bodyPr>
          <a:lstStyle/>
          <a:p>
            <a:pPr marL="0" indent="0" algn="ctr">
              <a:buNone/>
            </a:pPr>
            <a:r>
              <a:rPr lang="en-US" sz="3300" dirty="0">
                <a:ln w="0"/>
                <a:solidFill>
                  <a:schemeClr val="tx1"/>
                </a:solidFill>
                <a:effectLst>
                  <a:outerShdw blurRad="38100" dist="19050" dir="2700000" algn="tl" rotWithShape="0">
                    <a:schemeClr val="dk1">
                      <a:alpha val="40000"/>
                    </a:schemeClr>
                  </a:outerShdw>
                </a:effectLst>
              </a:rPr>
              <a:t>OK Summit</a:t>
            </a:r>
          </a:p>
          <a:p>
            <a:pPr marL="0" indent="0" algn="ctr">
              <a:buNone/>
            </a:pPr>
            <a:r>
              <a:rPr lang="en-US" sz="3300" dirty="0">
                <a:ln w="0"/>
                <a:effectLst>
                  <a:outerShdw blurRad="38100" dist="19050" dir="2700000" algn="tl" rotWithShape="0">
                    <a:schemeClr val="dk1">
                      <a:alpha val="40000"/>
                    </a:schemeClr>
                  </a:outerShdw>
                </a:effectLst>
              </a:rPr>
              <a:t>Aug. 1-2, 2024</a:t>
            </a:r>
          </a:p>
          <a:p>
            <a:pPr marL="0" indent="0" algn="ctr">
              <a:buNone/>
            </a:pPr>
            <a:r>
              <a:rPr lang="en-US" sz="3300" dirty="0">
                <a:ln w="0"/>
                <a:solidFill>
                  <a:schemeClr val="tx1"/>
                </a:solidFill>
                <a:effectLst>
                  <a:outerShdw blurRad="38100" dist="19050" dir="2700000" algn="tl" rotWithShape="0">
                    <a:schemeClr val="dk1">
                      <a:alpha val="40000"/>
                    </a:schemeClr>
                  </a:outerShdw>
                </a:effectLst>
              </a:rPr>
              <a:t>Tulsa </a:t>
            </a:r>
            <a:r>
              <a:rPr lang="en-US" sz="3300" dirty="0">
                <a:ln w="0"/>
                <a:effectLst>
                  <a:outerShdw blurRad="38100" dist="19050" dir="2700000" algn="tl" rotWithShape="0">
                    <a:schemeClr val="dk1">
                      <a:alpha val="40000"/>
                    </a:schemeClr>
                  </a:outerShdw>
                </a:effectLst>
              </a:rPr>
              <a:t>Cox </a:t>
            </a:r>
            <a:r>
              <a:rPr lang="en-US" sz="3300" dirty="0">
                <a:ln w="0"/>
                <a:solidFill>
                  <a:schemeClr val="tx1"/>
                </a:solidFill>
                <a:effectLst>
                  <a:outerShdw blurRad="38100" dist="19050" dir="2700000" algn="tl" rotWithShape="0">
                    <a:schemeClr val="dk1">
                      <a:alpha val="40000"/>
                    </a:schemeClr>
                  </a:outerShdw>
                </a:effectLst>
              </a:rPr>
              <a:t>Convention Center</a:t>
            </a:r>
          </a:p>
          <a:p>
            <a:pPr marL="0" indent="0" algn="ctr">
              <a:buNone/>
            </a:pPr>
            <a:endParaRPr lang="en-US" sz="3300" dirty="0">
              <a:ln w="0"/>
              <a:effectLst>
                <a:outerShdw blurRad="38100" dist="19050" dir="2700000" algn="tl" rotWithShape="0">
                  <a:schemeClr val="dk1">
                    <a:alpha val="40000"/>
                  </a:schemeClr>
                </a:outerShdw>
              </a:effectLst>
            </a:endParaRPr>
          </a:p>
          <a:p>
            <a:pPr marL="0" indent="0" algn="ctr">
              <a:buNone/>
            </a:pPr>
            <a:r>
              <a:rPr lang="en-US" sz="3300" dirty="0">
                <a:ln w="0"/>
                <a:solidFill>
                  <a:schemeClr val="tx1"/>
                </a:solidFill>
                <a:effectLst>
                  <a:outerShdw blurRad="38100" dist="19050" dir="2700000" algn="tl" rotWithShape="0">
                    <a:schemeClr val="dk1">
                      <a:alpha val="40000"/>
                    </a:schemeClr>
                  </a:outerShdw>
                </a:effectLst>
              </a:rPr>
              <a:t>FCS will be at the Tulsa</a:t>
            </a:r>
          </a:p>
          <a:p>
            <a:pPr marL="0" indent="0" algn="ctr">
              <a:buNone/>
            </a:pPr>
            <a:r>
              <a:rPr lang="en-US" sz="3300" dirty="0">
                <a:ln w="0"/>
                <a:solidFill>
                  <a:schemeClr val="tx1"/>
                </a:solidFill>
                <a:effectLst>
                  <a:outerShdw blurRad="38100" dist="19050" dir="2700000" algn="tl" rotWithShape="0">
                    <a:schemeClr val="dk1">
                      <a:alpha val="40000"/>
                    </a:schemeClr>
                  </a:outerShdw>
                </a:effectLst>
              </a:rPr>
              <a:t>Convention Center both days</a:t>
            </a:r>
          </a:p>
          <a:p>
            <a:pPr marL="0" indent="0">
              <a:buNone/>
            </a:pPr>
            <a:endParaRPr lang="en-US" dirty="0"/>
          </a:p>
        </p:txBody>
      </p:sp>
    </p:spTree>
    <p:extLst>
      <p:ext uri="{BB962C8B-B14F-4D97-AF65-F5344CB8AC3E}">
        <p14:creationId xmlns:p14="http://schemas.microsoft.com/office/powerpoint/2010/main" val="153996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5723" y="658080"/>
            <a:ext cx="3528900" cy="553998"/>
          </a:xfrm>
          <a:prstGeom prst="rect">
            <a:avLst/>
          </a:prstGeom>
          <a:noFill/>
        </p:spPr>
        <p:txBody>
          <a:bodyPr wrap="square" rtlCol="0" anchor="t">
            <a:spAutoFit/>
          </a:bodyPr>
          <a:lstStyle/>
          <a:p>
            <a:pPr algn="ctr" defTabSz="342900"/>
            <a:r>
              <a:rPr lang="en-US" sz="3000" b="1" u="sng" dirty="0">
                <a:solidFill>
                  <a:srgbClr val="42D0A2"/>
                </a:solidFill>
                <a:latin typeface="Trebuchet MS" panose="020B0603020202020204"/>
                <a:ea typeface="Myriad Pro Semibold" charset="0"/>
                <a:cs typeface="Myriad Pro Semibold" charset="0"/>
              </a:rPr>
              <a:t>Oklahoma Summit</a:t>
            </a:r>
          </a:p>
        </p:txBody>
      </p:sp>
      <p:sp>
        <p:nvSpPr>
          <p:cNvPr id="5" name="TextBox 4"/>
          <p:cNvSpPr txBox="1"/>
          <p:nvPr/>
        </p:nvSpPr>
        <p:spPr>
          <a:xfrm>
            <a:off x="1298448" y="1463040"/>
            <a:ext cx="6048815" cy="4785926"/>
          </a:xfrm>
          <a:prstGeom prst="rect">
            <a:avLst/>
          </a:prstGeom>
          <a:noFill/>
        </p:spPr>
        <p:txBody>
          <a:bodyPr wrap="square" rtlCol="0" anchor="t">
            <a:spAutoFit/>
          </a:bodyPr>
          <a:lstStyle/>
          <a:p>
            <a:pPr algn="ctr" defTabSz="342900"/>
            <a:r>
              <a:rPr lang="en-US" sz="2100" u="sng" dirty="0">
                <a:solidFill>
                  <a:srgbClr val="273878"/>
                </a:solidFill>
                <a:latin typeface="helvetica-w01-bold"/>
              </a:rPr>
              <a:t/>
            </a:r>
            <a:br>
              <a:rPr lang="en-US" sz="2100" u="sng" dirty="0">
                <a:solidFill>
                  <a:srgbClr val="273878"/>
                </a:solidFill>
                <a:latin typeface="helvetica-w01-bold"/>
              </a:rPr>
            </a:br>
            <a:r>
              <a:rPr lang="en-US" sz="2500" u="sng" dirty="0">
                <a:solidFill>
                  <a:srgbClr val="273878"/>
                </a:solidFill>
                <a:latin typeface="helvetica-w01-bold"/>
              </a:rPr>
              <a:t>Registration </a:t>
            </a:r>
            <a:r>
              <a:rPr lang="en-US" sz="2500" dirty="0">
                <a:solidFill>
                  <a:prstClr val="black"/>
                </a:solidFill>
                <a:latin typeface="Trebuchet MS" panose="020B0603020202020204"/>
              </a:rPr>
              <a:t/>
            </a:r>
            <a:br>
              <a:rPr lang="en-US" sz="2500" dirty="0">
                <a:solidFill>
                  <a:prstClr val="black"/>
                </a:solidFill>
                <a:latin typeface="Trebuchet MS" panose="020B0603020202020204"/>
              </a:rPr>
            </a:br>
            <a:r>
              <a:rPr lang="en-US" sz="2500" dirty="0">
                <a:solidFill>
                  <a:srgbClr val="273878"/>
                </a:solidFill>
                <a:latin typeface="helvetica-w01-roman"/>
              </a:rPr>
              <a:t>Members can register for Oklahoma Summit beginning </a:t>
            </a:r>
            <a:r>
              <a:rPr lang="en-US" sz="2500" b="1" dirty="0">
                <a:solidFill>
                  <a:srgbClr val="273878"/>
                </a:solidFill>
                <a:latin typeface="helvetica-w01-bold"/>
              </a:rPr>
              <a:t>May 1, 2024</a:t>
            </a:r>
            <a:r>
              <a:rPr lang="en-US" sz="2500" dirty="0">
                <a:solidFill>
                  <a:srgbClr val="273878"/>
                </a:solidFill>
                <a:latin typeface="helvetica-w01-roman"/>
              </a:rPr>
              <a:t>. </a:t>
            </a:r>
            <a:r>
              <a:rPr lang="en-US" sz="2500" dirty="0">
                <a:solidFill>
                  <a:prstClr val="black"/>
                </a:solidFill>
                <a:latin typeface="Trebuchet MS" panose="020B0603020202020204"/>
              </a:rPr>
              <a:t/>
            </a:r>
            <a:br>
              <a:rPr lang="en-US" sz="2500" dirty="0">
                <a:solidFill>
                  <a:prstClr val="black"/>
                </a:solidFill>
                <a:latin typeface="Trebuchet MS" panose="020B0603020202020204"/>
              </a:rPr>
            </a:br>
            <a:r>
              <a:rPr lang="en-US" sz="2500" dirty="0">
                <a:solidFill>
                  <a:prstClr val="black"/>
                </a:solidFill>
                <a:latin typeface="Trebuchet MS" panose="020B0603020202020204"/>
              </a:rPr>
              <a:t/>
            </a:r>
            <a:br>
              <a:rPr lang="en-US" sz="2500" dirty="0">
                <a:solidFill>
                  <a:prstClr val="black"/>
                </a:solidFill>
                <a:latin typeface="Trebuchet MS" panose="020B0603020202020204"/>
              </a:rPr>
            </a:br>
            <a:r>
              <a:rPr lang="en-US" sz="2500" dirty="0" smtClean="0">
                <a:solidFill>
                  <a:prstClr val="black"/>
                </a:solidFill>
                <a:latin typeface="Trebuchet MS" panose="020B0603020202020204"/>
                <a:hlinkClick r:id="rId3"/>
              </a:rPr>
              <a:t>Summit </a:t>
            </a:r>
            <a:r>
              <a:rPr lang="en-US" sz="2500" dirty="0">
                <a:solidFill>
                  <a:prstClr val="black"/>
                </a:solidFill>
                <a:latin typeface="Trebuchet MS" panose="020B0603020202020204"/>
                <a:hlinkClick r:id="rId3"/>
              </a:rPr>
              <a:t>Registration</a:t>
            </a:r>
            <a:endParaRPr lang="en-US" sz="2500" dirty="0">
              <a:solidFill>
                <a:prstClr val="black"/>
              </a:solidFill>
              <a:latin typeface="Trebuchet MS" panose="020B0603020202020204"/>
            </a:endParaRPr>
          </a:p>
          <a:p>
            <a:pPr algn="ctr" defTabSz="342900"/>
            <a:r>
              <a:rPr lang="en-US" sz="2500" dirty="0">
                <a:solidFill>
                  <a:prstClr val="black"/>
                </a:solidFill>
                <a:latin typeface="Trebuchet MS" panose="020B0603020202020204"/>
              </a:rPr>
              <a:t>Or</a:t>
            </a:r>
          </a:p>
          <a:p>
            <a:pPr algn="ctr" defTabSz="342900"/>
            <a:r>
              <a:rPr lang="en-US" sz="2500" dirty="0">
                <a:solidFill>
                  <a:prstClr val="black"/>
                </a:solidFill>
                <a:latin typeface="Trebuchet MS" panose="020B0603020202020204"/>
              </a:rPr>
              <a:t>Visit ctyou.org under FCS Registrations </a:t>
            </a:r>
          </a:p>
          <a:p>
            <a:pPr algn="ctr" defTabSz="342900"/>
            <a:r>
              <a:rPr lang="en-US" sz="2500" dirty="0">
                <a:solidFill>
                  <a:prstClr val="black"/>
                </a:solidFill>
                <a:latin typeface="Trebuchet MS" panose="020B0603020202020204"/>
              </a:rPr>
              <a:t>for a direct link to registration</a:t>
            </a:r>
          </a:p>
          <a:p>
            <a:pPr algn="ctr" defTabSz="342900"/>
            <a:endParaRPr lang="en-US" sz="2100" dirty="0">
              <a:solidFill>
                <a:prstClr val="black"/>
              </a:solidFill>
              <a:latin typeface="Trebuchet MS" panose="020B0603020202020204"/>
            </a:endParaRPr>
          </a:p>
          <a:p>
            <a:pPr defTabSz="342900"/>
            <a:endParaRPr lang="en-US" sz="2100" dirty="0">
              <a:solidFill>
                <a:prstClr val="black"/>
              </a:solidFill>
              <a:latin typeface="Trebuchet MS" panose="020B0603020202020204"/>
            </a:endParaRPr>
          </a:p>
          <a:p>
            <a:pPr defTabSz="342900"/>
            <a:endParaRPr lang="en-US" sz="2100" dirty="0">
              <a:solidFill>
                <a:prstClr val="black"/>
              </a:solidFill>
              <a:latin typeface="Trebuchet MS" panose="020B0603020202020204"/>
              <a:cs typeface="Calibri"/>
            </a:endParaRPr>
          </a:p>
          <a:p>
            <a:pPr defTabSz="342900"/>
            <a:endParaRPr lang="en-US" sz="2100" dirty="0">
              <a:solidFill>
                <a:prstClr val="black"/>
              </a:solidFill>
              <a:latin typeface="Trebuchet MS" panose="020B0603020202020204"/>
              <a:cs typeface="Calibri"/>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390" y="6051862"/>
            <a:ext cx="1366226" cy="609947"/>
          </a:xfrm>
          <a:prstGeom prst="rect">
            <a:avLst/>
          </a:prstGeom>
        </p:spPr>
      </p:pic>
    </p:spTree>
    <p:extLst>
      <p:ext uri="{BB962C8B-B14F-4D97-AF65-F5344CB8AC3E}">
        <p14:creationId xmlns:p14="http://schemas.microsoft.com/office/powerpoint/2010/main" val="1312188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7179" y="190608"/>
            <a:ext cx="3528900" cy="553998"/>
          </a:xfrm>
          <a:prstGeom prst="rect">
            <a:avLst/>
          </a:prstGeom>
          <a:noFill/>
        </p:spPr>
        <p:txBody>
          <a:bodyPr wrap="square" rtlCol="0" anchor="t">
            <a:spAutoFit/>
          </a:bodyPr>
          <a:lstStyle/>
          <a:p>
            <a:pPr algn="ctr" defTabSz="342900"/>
            <a:r>
              <a:rPr lang="en-US" sz="3000" b="1" u="sng" dirty="0">
                <a:solidFill>
                  <a:srgbClr val="42D0A2"/>
                </a:solidFill>
                <a:latin typeface="Trebuchet MS" panose="020B0603020202020204"/>
                <a:ea typeface="Myriad Pro Semibold" charset="0"/>
                <a:cs typeface="Myriad Pro Semibold" charset="0"/>
              </a:rPr>
              <a:t>Oklahoma Summit</a:t>
            </a:r>
          </a:p>
        </p:txBody>
      </p:sp>
      <p:sp>
        <p:nvSpPr>
          <p:cNvPr id="5" name="TextBox 4"/>
          <p:cNvSpPr txBox="1"/>
          <p:nvPr/>
        </p:nvSpPr>
        <p:spPr>
          <a:xfrm>
            <a:off x="1066800" y="904876"/>
            <a:ext cx="5991225" cy="5909310"/>
          </a:xfrm>
          <a:prstGeom prst="rect">
            <a:avLst/>
          </a:prstGeom>
          <a:noFill/>
        </p:spPr>
        <p:txBody>
          <a:bodyPr wrap="square" rtlCol="0" anchor="t">
            <a:spAutoFit/>
          </a:bodyPr>
          <a:lstStyle/>
          <a:p>
            <a:pPr algn="ctr" defTabSz="342900"/>
            <a:r>
              <a:rPr lang="en-US" sz="2100" u="sng" dirty="0">
                <a:solidFill>
                  <a:srgbClr val="273878"/>
                </a:solidFill>
                <a:latin typeface="helvetica-w01-bold"/>
              </a:rPr>
              <a:t/>
            </a:r>
            <a:br>
              <a:rPr lang="en-US" sz="2100" u="sng" dirty="0">
                <a:solidFill>
                  <a:srgbClr val="273878"/>
                </a:solidFill>
                <a:latin typeface="helvetica-w01-bold"/>
              </a:rPr>
            </a:br>
            <a:r>
              <a:rPr lang="en-US" sz="2100" u="sng" dirty="0">
                <a:solidFill>
                  <a:srgbClr val="273878"/>
                </a:solidFill>
                <a:latin typeface="helvetica-w01-bold"/>
              </a:rPr>
              <a:t>Registration </a:t>
            </a:r>
            <a:r>
              <a:rPr lang="en-US" sz="2100" dirty="0">
                <a:solidFill>
                  <a:prstClr val="black"/>
                </a:solidFill>
                <a:latin typeface="Trebuchet MS" panose="020B0603020202020204"/>
              </a:rPr>
              <a:t/>
            </a:r>
            <a:br>
              <a:rPr lang="en-US" sz="2100" dirty="0">
                <a:solidFill>
                  <a:prstClr val="black"/>
                </a:solidFill>
                <a:latin typeface="Trebuchet MS" panose="020B0603020202020204"/>
              </a:rPr>
            </a:br>
            <a:r>
              <a:rPr lang="en-US" sz="2100" dirty="0">
                <a:solidFill>
                  <a:srgbClr val="273878"/>
                </a:solidFill>
                <a:latin typeface="helvetica-w01-roman"/>
              </a:rPr>
              <a:t>Members can register for Oklahoma Summit beginning </a:t>
            </a:r>
            <a:r>
              <a:rPr lang="en-US" sz="2100" b="1" dirty="0">
                <a:solidFill>
                  <a:srgbClr val="273878"/>
                </a:solidFill>
                <a:latin typeface="helvetica-w01-bold"/>
              </a:rPr>
              <a:t>May 1, 2024</a:t>
            </a:r>
            <a:r>
              <a:rPr lang="en-US" sz="2100" dirty="0">
                <a:solidFill>
                  <a:srgbClr val="273878"/>
                </a:solidFill>
                <a:latin typeface="helvetica-w01-roman"/>
              </a:rPr>
              <a:t>. </a:t>
            </a:r>
            <a:r>
              <a:rPr lang="en-US" sz="2100" dirty="0">
                <a:solidFill>
                  <a:prstClr val="black"/>
                </a:solidFill>
                <a:latin typeface="Trebuchet MS" panose="020B0603020202020204"/>
              </a:rPr>
              <a:t/>
            </a:r>
            <a:br>
              <a:rPr lang="en-US" sz="2100" dirty="0">
                <a:solidFill>
                  <a:prstClr val="black"/>
                </a:solidFill>
                <a:latin typeface="Trebuchet MS" panose="020B0603020202020204"/>
              </a:rPr>
            </a:br>
            <a:r>
              <a:rPr lang="en-US" sz="2100" dirty="0">
                <a:solidFill>
                  <a:prstClr val="black"/>
                </a:solidFill>
                <a:latin typeface="Trebuchet MS" panose="020B0603020202020204"/>
              </a:rPr>
              <a:t/>
            </a:r>
            <a:br>
              <a:rPr lang="en-US" sz="2100" dirty="0">
                <a:solidFill>
                  <a:prstClr val="black"/>
                </a:solidFill>
                <a:latin typeface="Trebuchet MS" panose="020B0603020202020204"/>
              </a:rPr>
            </a:br>
            <a:r>
              <a:rPr lang="en-US" sz="2100" dirty="0">
                <a:solidFill>
                  <a:prstClr val="black"/>
                </a:solidFill>
                <a:latin typeface="Trebuchet MS" panose="020B0603020202020204"/>
              </a:rPr>
              <a:t/>
            </a:r>
            <a:br>
              <a:rPr lang="en-US" sz="2100" dirty="0">
                <a:solidFill>
                  <a:prstClr val="black"/>
                </a:solidFill>
                <a:latin typeface="Trebuchet MS" panose="020B0603020202020204"/>
              </a:rPr>
            </a:br>
            <a:r>
              <a:rPr lang="en-US" sz="2100" dirty="0">
                <a:solidFill>
                  <a:prstClr val="black"/>
                </a:solidFill>
                <a:latin typeface="Trebuchet MS" panose="020B0603020202020204"/>
              </a:rPr>
              <a:t/>
            </a:r>
            <a:br>
              <a:rPr lang="en-US" sz="2100" dirty="0">
                <a:solidFill>
                  <a:prstClr val="black"/>
                </a:solidFill>
                <a:latin typeface="Trebuchet MS" panose="020B0603020202020204"/>
              </a:rPr>
            </a:br>
            <a:endParaRPr lang="en-US" sz="2100" dirty="0" smtClean="0">
              <a:solidFill>
                <a:prstClr val="black"/>
              </a:solidFill>
              <a:latin typeface="Trebuchet MS" panose="020B0603020202020204"/>
            </a:endParaRPr>
          </a:p>
          <a:p>
            <a:pPr algn="ctr" defTabSz="342900"/>
            <a:r>
              <a:rPr lang="en-US" sz="2100" dirty="0" smtClean="0">
                <a:solidFill>
                  <a:prstClr val="black"/>
                </a:solidFill>
                <a:latin typeface="Trebuchet MS" panose="020B0603020202020204"/>
              </a:rPr>
              <a:t>FCS </a:t>
            </a:r>
            <a:r>
              <a:rPr lang="en-US" sz="2100" dirty="0">
                <a:solidFill>
                  <a:prstClr val="black"/>
                </a:solidFill>
                <a:latin typeface="Trebuchet MS" panose="020B0603020202020204"/>
              </a:rPr>
              <a:t>Registration  $</a:t>
            </a:r>
            <a:r>
              <a:rPr lang="en-US" sz="2100" dirty="0" smtClean="0">
                <a:solidFill>
                  <a:prstClr val="black"/>
                </a:solidFill>
                <a:latin typeface="Trebuchet MS" panose="020B0603020202020204"/>
              </a:rPr>
              <a:t>40.00 </a:t>
            </a:r>
            <a:r>
              <a:rPr lang="en-US" sz="2100" dirty="0">
                <a:solidFill>
                  <a:prstClr val="black"/>
                </a:solidFill>
                <a:latin typeface="Trebuchet MS" panose="020B0603020202020204"/>
              </a:rPr>
              <a:t/>
            </a:r>
            <a:br>
              <a:rPr lang="en-US" sz="2100" dirty="0">
                <a:solidFill>
                  <a:prstClr val="black"/>
                </a:solidFill>
                <a:latin typeface="Trebuchet MS" panose="020B0603020202020204"/>
              </a:rPr>
            </a:br>
            <a:r>
              <a:rPr lang="en-US" sz="2100" dirty="0">
                <a:solidFill>
                  <a:prstClr val="black"/>
                </a:solidFill>
                <a:latin typeface="Trebuchet MS" panose="020B0603020202020204"/>
              </a:rPr>
              <a:t/>
            </a:r>
            <a:br>
              <a:rPr lang="en-US" sz="2100" dirty="0">
                <a:solidFill>
                  <a:prstClr val="black"/>
                </a:solidFill>
                <a:latin typeface="Trebuchet MS" panose="020B0603020202020204"/>
              </a:rPr>
            </a:br>
            <a:r>
              <a:rPr lang="en-US" sz="2100" dirty="0">
                <a:solidFill>
                  <a:prstClr val="black"/>
                </a:solidFill>
                <a:latin typeface="Trebuchet MS" panose="020B0603020202020204"/>
                <a:hlinkClick r:id="rId3"/>
              </a:rPr>
              <a:t>Summit Registration</a:t>
            </a:r>
            <a:endParaRPr lang="en-US" sz="2100" dirty="0">
              <a:solidFill>
                <a:prstClr val="black"/>
              </a:solidFill>
              <a:latin typeface="Trebuchet MS" panose="020B0603020202020204"/>
            </a:endParaRPr>
          </a:p>
          <a:p>
            <a:pPr algn="ctr" defTabSz="342900"/>
            <a:r>
              <a:rPr lang="en-US" sz="2100" dirty="0">
                <a:solidFill>
                  <a:prstClr val="black"/>
                </a:solidFill>
                <a:latin typeface="Trebuchet MS" panose="020B0603020202020204"/>
              </a:rPr>
              <a:t>Or</a:t>
            </a:r>
          </a:p>
          <a:p>
            <a:pPr algn="ctr" defTabSz="342900"/>
            <a:r>
              <a:rPr lang="en-US" sz="2100" dirty="0">
                <a:solidFill>
                  <a:prstClr val="black"/>
                </a:solidFill>
                <a:latin typeface="Trebuchet MS" panose="020B0603020202020204"/>
              </a:rPr>
              <a:t>Visit ctyou.org under FCS Registrations </a:t>
            </a:r>
          </a:p>
          <a:p>
            <a:pPr algn="ctr" defTabSz="342900"/>
            <a:r>
              <a:rPr lang="en-US" sz="2100" dirty="0">
                <a:solidFill>
                  <a:prstClr val="black"/>
                </a:solidFill>
                <a:latin typeface="Trebuchet MS" panose="020B0603020202020204"/>
              </a:rPr>
              <a:t>for a direct link to registration</a:t>
            </a:r>
          </a:p>
          <a:p>
            <a:pPr algn="ctr" defTabSz="342900"/>
            <a:endParaRPr lang="en-US" sz="2100" dirty="0">
              <a:solidFill>
                <a:prstClr val="black"/>
              </a:solidFill>
              <a:latin typeface="Trebuchet MS" panose="020B0603020202020204"/>
            </a:endParaRPr>
          </a:p>
          <a:p>
            <a:pPr defTabSz="342900"/>
            <a:endParaRPr lang="en-US" sz="2100" dirty="0">
              <a:solidFill>
                <a:prstClr val="black"/>
              </a:solidFill>
              <a:latin typeface="Trebuchet MS" panose="020B0603020202020204"/>
            </a:endParaRPr>
          </a:p>
          <a:p>
            <a:pPr defTabSz="342900"/>
            <a:endParaRPr lang="en-US" sz="2100" dirty="0">
              <a:solidFill>
                <a:prstClr val="black"/>
              </a:solidFill>
              <a:latin typeface="Trebuchet MS" panose="020B0603020202020204"/>
              <a:cs typeface="Calibri"/>
            </a:endParaRPr>
          </a:p>
          <a:p>
            <a:pPr defTabSz="342900"/>
            <a:endParaRPr lang="en-US" sz="2100" dirty="0">
              <a:solidFill>
                <a:prstClr val="black"/>
              </a:solidFill>
              <a:latin typeface="Trebuchet MS" panose="020B0603020202020204"/>
              <a:cs typeface="Calibri"/>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097" y="6037706"/>
            <a:ext cx="1358678" cy="606577"/>
          </a:xfrm>
          <a:prstGeom prst="rect">
            <a:avLst/>
          </a:prstGeom>
        </p:spPr>
      </p:pic>
      <p:pic>
        <p:nvPicPr>
          <p:cNvPr id="4" name="Picture 3">
            <a:extLst>
              <a:ext uri="{FF2B5EF4-FFF2-40B4-BE49-F238E27FC236}">
                <a16:creationId xmlns:a16="http://schemas.microsoft.com/office/drawing/2014/main" id="{EB396F95-D26E-BCA9-870D-F6BE7FAED56D}"/>
              </a:ext>
            </a:extLst>
          </p:cNvPr>
          <p:cNvPicPr>
            <a:picLocks noChangeAspect="1"/>
          </p:cNvPicPr>
          <p:nvPr/>
        </p:nvPicPr>
        <p:blipFill>
          <a:blip r:embed="rId5"/>
          <a:stretch>
            <a:fillRect/>
          </a:stretch>
        </p:blipFill>
        <p:spPr>
          <a:xfrm>
            <a:off x="1538958" y="2441717"/>
            <a:ext cx="5519067" cy="939657"/>
          </a:xfrm>
          <a:prstGeom prst="rect">
            <a:avLst/>
          </a:prstGeom>
        </p:spPr>
      </p:pic>
    </p:spTree>
    <p:extLst>
      <p:ext uri="{BB962C8B-B14F-4D97-AF65-F5344CB8AC3E}">
        <p14:creationId xmlns:p14="http://schemas.microsoft.com/office/powerpoint/2010/main" val="2248339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D22D1-3115-5BF1-EBF8-81205C5F7F1A}"/>
              </a:ext>
            </a:extLst>
          </p:cNvPr>
          <p:cNvSpPr>
            <a:spLocks noGrp="1"/>
          </p:cNvSpPr>
          <p:nvPr>
            <p:ph type="title"/>
          </p:nvPr>
        </p:nvSpPr>
        <p:spPr>
          <a:xfrm>
            <a:off x="1957267" y="506234"/>
            <a:ext cx="4529327" cy="515112"/>
          </a:xfrm>
        </p:spPr>
        <p:txBody>
          <a:bodyPr>
            <a:normAutofit fontScale="90000"/>
          </a:bodyPr>
          <a:lstStyle/>
          <a:p>
            <a:r>
              <a:rPr lang="en-US" sz="3100" dirty="0"/>
              <a:t>Professional Organizations</a:t>
            </a:r>
            <a:r>
              <a:rPr lang="en-US" dirty="0"/>
              <a:t/>
            </a:r>
            <a:br>
              <a:rPr lang="en-US" dirty="0"/>
            </a:br>
            <a:endParaRPr lang="en-US" dirty="0"/>
          </a:p>
        </p:txBody>
      </p:sp>
      <p:sp>
        <p:nvSpPr>
          <p:cNvPr id="3" name="Content Placeholder 2">
            <a:extLst>
              <a:ext uri="{FF2B5EF4-FFF2-40B4-BE49-F238E27FC236}">
                <a16:creationId xmlns:a16="http://schemas.microsoft.com/office/drawing/2014/main" id="{55A6484A-155B-7E6A-C1F2-AB942E5D6A56}"/>
              </a:ext>
            </a:extLst>
          </p:cNvPr>
          <p:cNvSpPr>
            <a:spLocks noGrp="1"/>
          </p:cNvSpPr>
          <p:nvPr>
            <p:ph idx="1"/>
          </p:nvPr>
        </p:nvSpPr>
        <p:spPr>
          <a:xfrm>
            <a:off x="1861877" y="1581665"/>
            <a:ext cx="4624717" cy="2556078"/>
          </a:xfrm>
        </p:spPr>
        <p:txBody>
          <a:bodyPr>
            <a:normAutofit/>
          </a:bodyPr>
          <a:lstStyle/>
          <a:p>
            <a:r>
              <a:rPr lang="en-US" sz="2700" dirty="0" err="1"/>
              <a:t>OkACTE</a:t>
            </a:r>
            <a:r>
              <a:rPr lang="en-US" sz="2700" dirty="0"/>
              <a:t>  </a:t>
            </a:r>
            <a:r>
              <a:rPr lang="en-US" sz="2700" dirty="0" smtClean="0"/>
              <a:t>				   $</a:t>
            </a:r>
            <a:r>
              <a:rPr lang="en-US" sz="2700" dirty="0"/>
              <a:t>60.00</a:t>
            </a:r>
          </a:p>
          <a:p>
            <a:r>
              <a:rPr lang="en-US" sz="2700" dirty="0"/>
              <a:t>ACTE      </a:t>
            </a:r>
            <a:r>
              <a:rPr lang="en-US" sz="2700" dirty="0" smtClean="0"/>
              <a:t>				   $</a:t>
            </a:r>
            <a:r>
              <a:rPr lang="en-US" sz="2700" dirty="0"/>
              <a:t>80.00</a:t>
            </a:r>
          </a:p>
          <a:p>
            <a:r>
              <a:rPr lang="en-US" sz="2700" u="sng" dirty="0"/>
              <a:t>OATFCS  </a:t>
            </a:r>
            <a:r>
              <a:rPr lang="en-US" sz="2700" u="sng" dirty="0" smtClean="0"/>
              <a:t>				   $35.00</a:t>
            </a:r>
          </a:p>
          <a:p>
            <a:r>
              <a:rPr lang="en-US" sz="2700" dirty="0" smtClean="0"/>
              <a:t>Total                  $175.00</a:t>
            </a:r>
          </a:p>
        </p:txBody>
      </p:sp>
      <p:sp>
        <p:nvSpPr>
          <p:cNvPr id="4" name="Rectangle 3">
            <a:extLst>
              <a:ext uri="{FF2B5EF4-FFF2-40B4-BE49-F238E27FC236}">
                <a16:creationId xmlns:a16="http://schemas.microsoft.com/office/drawing/2014/main" id="{67E81FF2-BEF9-E1FA-AE04-56C3276E8C31}"/>
              </a:ext>
            </a:extLst>
          </p:cNvPr>
          <p:cNvSpPr/>
          <p:nvPr/>
        </p:nvSpPr>
        <p:spPr>
          <a:xfrm>
            <a:off x="374904" y="4723209"/>
            <a:ext cx="7598664" cy="992579"/>
          </a:xfrm>
          <a:prstGeom prst="rect">
            <a:avLst/>
          </a:prstGeom>
          <a:noFill/>
        </p:spPr>
        <p:txBody>
          <a:bodyPr wrap="square" lIns="68580" tIns="34290" rIns="68580" bIns="34290">
            <a:spAutoFit/>
          </a:bodyPr>
          <a:lstStyle/>
          <a:p>
            <a:pPr algn="ctr" defTabSz="342900"/>
            <a:r>
              <a:rPr lang="en-US" sz="3000" dirty="0">
                <a:ln w="0"/>
                <a:solidFill>
                  <a:prstClr val="black"/>
                </a:solidFill>
                <a:effectLst>
                  <a:outerShdw blurRad="38100" dist="19050" dir="2700000" algn="tl" rotWithShape="0">
                    <a:prstClr val="black">
                      <a:alpha val="40000"/>
                    </a:prstClr>
                  </a:outerShdw>
                </a:effectLst>
                <a:latin typeface="Trebuchet MS" panose="020B0603020202020204"/>
              </a:rPr>
              <a:t>Be part of </a:t>
            </a:r>
            <a:r>
              <a:rPr lang="en-US" sz="3000" u="sng" dirty="0">
                <a:ln w="0"/>
                <a:solidFill>
                  <a:prstClr val="black"/>
                </a:solidFill>
                <a:effectLst>
                  <a:outerShdw blurRad="38100" dist="19050" dir="2700000" algn="tl" rotWithShape="0">
                    <a:prstClr val="black">
                      <a:alpha val="40000"/>
                    </a:prstClr>
                  </a:outerShdw>
                </a:effectLst>
                <a:latin typeface="Trebuchet MS" panose="020B0603020202020204"/>
              </a:rPr>
              <a:t>your</a:t>
            </a:r>
            <a:r>
              <a:rPr lang="en-US" sz="3000" dirty="0">
                <a:ln w="0"/>
                <a:solidFill>
                  <a:prstClr val="black"/>
                </a:solidFill>
                <a:effectLst>
                  <a:outerShdw blurRad="38100" dist="19050" dir="2700000" algn="tl" rotWithShape="0">
                    <a:prstClr val="black">
                      <a:alpha val="40000"/>
                    </a:prstClr>
                  </a:outerShdw>
                </a:effectLst>
                <a:latin typeface="Trebuchet MS" panose="020B0603020202020204"/>
              </a:rPr>
              <a:t> professional</a:t>
            </a:r>
          </a:p>
          <a:p>
            <a:pPr algn="ctr" defTabSz="342900"/>
            <a:r>
              <a:rPr lang="en-US" sz="3000" dirty="0">
                <a:ln w="0"/>
                <a:solidFill>
                  <a:prstClr val="black"/>
                </a:solidFill>
                <a:effectLst>
                  <a:outerShdw blurRad="38100" dist="19050" dir="2700000" algn="tl" rotWithShape="0">
                    <a:prstClr val="black">
                      <a:alpha val="40000"/>
                    </a:prstClr>
                  </a:outerShdw>
                </a:effectLst>
                <a:latin typeface="Trebuchet MS" panose="020B0603020202020204"/>
              </a:rPr>
              <a:t>organizations</a:t>
            </a:r>
          </a:p>
        </p:txBody>
      </p:sp>
    </p:spTree>
    <p:extLst>
      <p:ext uri="{BB962C8B-B14F-4D97-AF65-F5344CB8AC3E}">
        <p14:creationId xmlns:p14="http://schemas.microsoft.com/office/powerpoint/2010/main" val="1285813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OKACTE Membership Dues Installment Plan</a:t>
            </a:r>
          </a:p>
        </p:txBody>
      </p:sp>
      <p:sp>
        <p:nvSpPr>
          <p:cNvPr id="3" name="Content Placeholder 2"/>
          <p:cNvSpPr>
            <a:spLocks noGrp="1"/>
          </p:cNvSpPr>
          <p:nvPr>
            <p:ph idx="1"/>
          </p:nvPr>
        </p:nvSpPr>
        <p:spPr>
          <a:xfrm>
            <a:off x="302640" y="1810180"/>
            <a:ext cx="6961632" cy="3155012"/>
          </a:xfrm>
        </p:spPr>
        <p:txBody>
          <a:bodyPr>
            <a:normAutofit fontScale="92500" lnSpcReduction="10000"/>
          </a:bodyPr>
          <a:lstStyle/>
          <a:p>
            <a:pPr marL="342900" indent="-342900">
              <a:buFont typeface="Arial" panose="020B0604020202020204" pitchFamily="34" charset="0"/>
              <a:buChar char="•"/>
            </a:pPr>
            <a:r>
              <a:rPr lang="en-US" sz="2400" i="1" dirty="0">
                <a:cs typeface="Calibri"/>
              </a:rPr>
              <a:t>Deadline for the 2 payment installments is </a:t>
            </a:r>
            <a:r>
              <a:rPr lang="en-US" sz="2400" i="1" u="sng" dirty="0">
                <a:cs typeface="Calibri"/>
              </a:rPr>
              <a:t>August 8, 2024</a:t>
            </a:r>
            <a:r>
              <a:rPr lang="en-US" sz="2400" i="1" dirty="0">
                <a:cs typeface="Calibri"/>
              </a:rPr>
              <a:t>. </a:t>
            </a:r>
          </a:p>
          <a:p>
            <a:pPr marL="342900" indent="-342900">
              <a:buFont typeface="Arial" panose="020B0604020202020204" pitchFamily="34" charset="0"/>
              <a:buChar char="•"/>
            </a:pPr>
            <a:r>
              <a:rPr lang="en-US" sz="2400" i="1" dirty="0">
                <a:cs typeface="Calibri"/>
              </a:rPr>
              <a:t>Visit the </a:t>
            </a:r>
            <a:r>
              <a:rPr lang="en-US" sz="2400" b="1" i="1" dirty="0" err="1">
                <a:cs typeface="Calibri"/>
              </a:rPr>
              <a:t>OkACTE</a:t>
            </a:r>
            <a:r>
              <a:rPr lang="en-US" sz="2400" i="1" dirty="0">
                <a:cs typeface="Calibri"/>
              </a:rPr>
              <a:t> Membership Dues Installment Plan at the link below or you can contact Carmen Jones at:</a:t>
            </a:r>
          </a:p>
          <a:p>
            <a:pPr marL="0" indent="0">
              <a:buNone/>
            </a:pPr>
            <a:r>
              <a:rPr lang="en-US" sz="2400" i="1" dirty="0">
                <a:cs typeface="Calibri"/>
              </a:rPr>
              <a:t> 	                  </a:t>
            </a:r>
            <a:r>
              <a:rPr lang="en-US" sz="2400" i="1" dirty="0">
                <a:cs typeface="Calibri"/>
                <a:hlinkClick r:id="rId2"/>
              </a:rPr>
              <a:t>cjones@okacte.org</a:t>
            </a:r>
            <a:r>
              <a:rPr lang="en-US" sz="2400" i="1" dirty="0">
                <a:cs typeface="Calibri"/>
              </a:rPr>
              <a:t> </a:t>
            </a:r>
          </a:p>
          <a:p>
            <a:endParaRPr lang="en-US" sz="2400" i="1" dirty="0">
              <a:cs typeface="Calibri"/>
            </a:endParaRPr>
          </a:p>
          <a:p>
            <a:pPr marL="0" indent="0">
              <a:buNone/>
            </a:pPr>
            <a:r>
              <a:rPr lang="en-US" sz="2400" i="1" dirty="0">
                <a:cs typeface="Calibri"/>
              </a:rPr>
              <a:t>Installment plan:  </a:t>
            </a:r>
            <a:r>
              <a:rPr lang="en-US" sz="2400" i="1" dirty="0">
                <a:cs typeface="Calibri"/>
                <a:hlinkClick r:id="rId3"/>
              </a:rPr>
              <a:t>2 payment installment plan</a:t>
            </a:r>
            <a:endParaRPr lang="en-US" sz="2400" i="1" dirty="0">
              <a:cs typeface="Calibri"/>
            </a:endParaRPr>
          </a:p>
          <a:p>
            <a:pPr marL="0" indent="0">
              <a:buNone/>
            </a:pPr>
            <a:endParaRPr lang="en-US" sz="1200" dirty="0"/>
          </a:p>
        </p:txBody>
      </p:sp>
    </p:spTree>
    <p:extLst>
      <p:ext uri="{BB962C8B-B14F-4D97-AF65-F5344CB8AC3E}">
        <p14:creationId xmlns:p14="http://schemas.microsoft.com/office/powerpoint/2010/main" val="2182110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DE12E-4808-4CEF-C355-C619D0D17727}"/>
              </a:ext>
            </a:extLst>
          </p:cNvPr>
          <p:cNvSpPr>
            <a:spLocks noGrp="1"/>
          </p:cNvSpPr>
          <p:nvPr>
            <p:ph type="title"/>
          </p:nvPr>
        </p:nvSpPr>
        <p:spPr>
          <a:xfrm>
            <a:off x="1922344" y="352638"/>
            <a:ext cx="4507992" cy="757230"/>
          </a:xfrm>
        </p:spPr>
        <p:txBody>
          <a:bodyPr>
            <a:noAutofit/>
          </a:bodyPr>
          <a:lstStyle/>
          <a:p>
            <a:pPr algn="ctr"/>
            <a:r>
              <a:rPr lang="en-US" sz="2800" b="1" u="sng" dirty="0">
                <a:solidFill>
                  <a:srgbClr val="FF0000"/>
                </a:solidFill>
              </a:rPr>
              <a:t>Required attendance</a:t>
            </a:r>
          </a:p>
        </p:txBody>
      </p:sp>
      <p:sp>
        <p:nvSpPr>
          <p:cNvPr id="3" name="Content Placeholder 2">
            <a:extLst>
              <a:ext uri="{FF2B5EF4-FFF2-40B4-BE49-F238E27FC236}">
                <a16:creationId xmlns:a16="http://schemas.microsoft.com/office/drawing/2014/main" id="{889FAEEC-D7D2-A478-9D4E-D1A54F8C1EE8}"/>
              </a:ext>
            </a:extLst>
          </p:cNvPr>
          <p:cNvSpPr>
            <a:spLocks noGrp="1"/>
          </p:cNvSpPr>
          <p:nvPr>
            <p:ph idx="1"/>
          </p:nvPr>
        </p:nvSpPr>
        <p:spPr>
          <a:xfrm>
            <a:off x="1532390" y="996772"/>
            <a:ext cx="5627362" cy="5733212"/>
          </a:xfrm>
        </p:spPr>
        <p:txBody>
          <a:bodyPr>
            <a:normAutofit/>
          </a:bodyPr>
          <a:lstStyle/>
          <a:p>
            <a:r>
              <a:rPr lang="en-US" sz="2400" dirty="0"/>
              <a:t>New Teacher Academy (if applicable)</a:t>
            </a:r>
          </a:p>
          <a:p>
            <a:pPr lvl="1"/>
            <a:r>
              <a:rPr lang="en-US" sz="2400" dirty="0"/>
              <a:t>July, September, January </a:t>
            </a:r>
          </a:p>
          <a:p>
            <a:r>
              <a:rPr lang="en-US" sz="2400" dirty="0"/>
              <a:t>OK Summit</a:t>
            </a:r>
          </a:p>
          <a:p>
            <a:r>
              <a:rPr lang="en-US" sz="2400" dirty="0"/>
              <a:t>LEAD Conference </a:t>
            </a:r>
          </a:p>
          <a:p>
            <a:pPr lvl="1"/>
            <a:r>
              <a:rPr lang="en-US" sz="2400" dirty="0"/>
              <a:t>Students attend LEAD</a:t>
            </a:r>
          </a:p>
          <a:p>
            <a:pPr lvl="1"/>
            <a:r>
              <a:rPr lang="en-US" sz="2400" dirty="0"/>
              <a:t>Advisors attend PI meetings</a:t>
            </a:r>
          </a:p>
          <a:p>
            <a:r>
              <a:rPr lang="en-US" sz="2400" dirty="0"/>
              <a:t>District Leadership Conference</a:t>
            </a:r>
          </a:p>
          <a:p>
            <a:r>
              <a:rPr lang="en-US" sz="2400" dirty="0"/>
              <a:t>District STAR Events</a:t>
            </a:r>
          </a:p>
          <a:p>
            <a:r>
              <a:rPr lang="en-US" sz="2400" dirty="0"/>
              <a:t>Region STAR Events (if hosting or students compete)</a:t>
            </a:r>
          </a:p>
          <a:p>
            <a:r>
              <a:rPr lang="en-US" sz="2400" dirty="0"/>
              <a:t>FCCLA State Convention</a:t>
            </a:r>
          </a:p>
          <a:p>
            <a:r>
              <a:rPr lang="en-US" sz="2400" dirty="0"/>
              <a:t>Spring PI meeting</a:t>
            </a:r>
          </a:p>
          <a:p>
            <a:endParaRPr lang="en-US" dirty="0"/>
          </a:p>
          <a:p>
            <a:endParaRPr lang="en-US" dirty="0"/>
          </a:p>
        </p:txBody>
      </p:sp>
    </p:spTree>
    <p:extLst>
      <p:ext uri="{BB962C8B-B14F-4D97-AF65-F5344CB8AC3E}">
        <p14:creationId xmlns:p14="http://schemas.microsoft.com/office/powerpoint/2010/main" val="1966965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09316A9-990D-4EC3-A671-70EE5C1493A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01" y="850900"/>
            <a:ext cx="6858001" cy="5149850"/>
            <a:chOff x="0" y="-8467"/>
            <a:chExt cx="12192000" cy="6866467"/>
          </a:xfrm>
        </p:grpSpPr>
        <p:cxnSp>
          <p:nvCxnSpPr>
            <p:cNvPr id="10" name="Straight Connector 9">
              <a:extLst>
                <a:ext uri="{FF2B5EF4-FFF2-40B4-BE49-F238E27FC236}">
                  <a16:creationId xmlns:a16="http://schemas.microsoft.com/office/drawing/2014/main" id="{9B0C6109-9159-49CA-AD7A-F9035539DB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86F14F5-308C-4EB6-87AB-05DE9501B1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BA032363-A188-47C5-9D59-9B788809DC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2C4077DF-6BB9-4069-AD28-6B1664EBB0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D2B8B50-3419-41ED-9A9F-3CF9EEBBD3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5C640498-2E73-4FA2-BEB6-C3596A458C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3240EEFC-4112-4C39-A816-C815774F6D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ADF362B0-03EA-4800-9FAA-9F128587E42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0BA84559-2F4C-4795-9246-4C563F942DB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A77A1AA-CA47-4A91-A0A1-0A8CE31A985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1" name="Rectangle 20">
            <a:extLst>
              <a:ext uri="{FF2B5EF4-FFF2-40B4-BE49-F238E27FC236}">
                <a16:creationId xmlns:a16="http://schemas.microsoft.com/office/drawing/2014/main" id="{03E8462A-FEBA-4848-81CC-3F8DA3E47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0" y="857250"/>
            <a:ext cx="685628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Trebuchet MS" panose="020B0603020202020204"/>
            </a:endParaRPr>
          </a:p>
        </p:txBody>
      </p:sp>
      <p:grpSp>
        <p:nvGrpSpPr>
          <p:cNvPr id="23" name="Group 22">
            <a:extLst>
              <a:ext uri="{FF2B5EF4-FFF2-40B4-BE49-F238E27FC236}">
                <a16:creationId xmlns:a16="http://schemas.microsoft.com/office/drawing/2014/main" id="{2109F83F-40FE-4DB3-84CC-09FB3340D06D}"/>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001" y="850900"/>
            <a:ext cx="6858001" cy="5149850"/>
            <a:chOff x="0" y="-8467"/>
            <a:chExt cx="12192000" cy="6866467"/>
          </a:xfrm>
        </p:grpSpPr>
        <p:cxnSp>
          <p:nvCxnSpPr>
            <p:cNvPr id="24" name="Straight Connector 23">
              <a:extLst>
                <a:ext uri="{FF2B5EF4-FFF2-40B4-BE49-F238E27FC236}">
                  <a16:creationId xmlns:a16="http://schemas.microsoft.com/office/drawing/2014/main" id="{1DE492D7-C3C3-48FF-80C8-37021EA0262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0B30FF97-2E9A-490A-AED2-90BA2E0EC17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6D53C7D-A312-47B6-A66A-230A19CFACA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9329D58C-0D2E-4A2B-AD6A-9CEE506784A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D446EDE-C690-4461-8BF2-7634808FC8B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323F3D34-6531-4AD7-A8C6-195A090281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9B0AE3F-2350-435F-A9B0-C310BF8763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4EFA655C-9E50-4C14-A89E-AD7B648E4E2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E843863-7D25-4C01-9A17-E817CB6D99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4" name="Rectangle 33">
            <a:extLst>
              <a:ext uri="{FF2B5EF4-FFF2-40B4-BE49-F238E27FC236}">
                <a16:creationId xmlns:a16="http://schemas.microsoft.com/office/drawing/2014/main" id="{7941F9B1-B01B-4A84-89D9-B169AEB4E4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319" y="1217295"/>
            <a:ext cx="6321362"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Trebuchet MS" panose="020B0603020202020204"/>
            </a:endParaRPr>
          </a:p>
        </p:txBody>
      </p:sp>
      <p:pic>
        <p:nvPicPr>
          <p:cNvPr id="4" name="Picture 3" descr="A picture containing logo&#10;&#10;Description automatically generated">
            <a:extLst>
              <a:ext uri="{FF2B5EF4-FFF2-40B4-BE49-F238E27FC236}">
                <a16:creationId xmlns:a16="http://schemas.microsoft.com/office/drawing/2014/main" id="{B697B4A6-5091-403A-AE04-97F8252F7D79}"/>
              </a:ext>
            </a:extLst>
          </p:cNvPr>
          <p:cNvPicPr>
            <a:picLocks noChangeAspect="1"/>
          </p:cNvPicPr>
          <p:nvPr/>
        </p:nvPicPr>
        <p:blipFill>
          <a:blip r:embed="rId3"/>
          <a:stretch>
            <a:fillRect/>
          </a:stretch>
        </p:blipFill>
        <p:spPr>
          <a:xfrm>
            <a:off x="1776549" y="1973732"/>
            <a:ext cx="5591959" cy="2907818"/>
          </a:xfrm>
          <a:prstGeom prst="rect">
            <a:avLst/>
          </a:prstGeom>
        </p:spPr>
      </p:pic>
      <p:sp>
        <p:nvSpPr>
          <p:cNvPr id="3" name="TextBox 2"/>
          <p:cNvSpPr txBox="1"/>
          <p:nvPr/>
        </p:nvSpPr>
        <p:spPr>
          <a:xfrm>
            <a:off x="2776617" y="1572601"/>
            <a:ext cx="4361380" cy="1282402"/>
          </a:xfrm>
          <a:prstGeom prst="rect">
            <a:avLst/>
          </a:prstGeom>
          <a:noFill/>
        </p:spPr>
        <p:txBody>
          <a:bodyPr wrap="square" rtlCol="0">
            <a:spAutoFit/>
          </a:bodyPr>
          <a:lstStyle/>
          <a:p>
            <a:pPr algn="ctr" defTabSz="342900">
              <a:spcAft>
                <a:spcPts val="450"/>
              </a:spcAft>
            </a:pPr>
            <a:endParaRPr lang="en-US" sz="2700" b="1">
              <a:solidFill>
                <a:prstClr val="black"/>
              </a:solidFill>
              <a:latin typeface="Myriad Pro Semibold"/>
              <a:ea typeface="Myriad Pro Semibold" charset="0"/>
              <a:cs typeface="Arial" panose="020B0604020202020204" pitchFamily="34" charset="0"/>
            </a:endParaRPr>
          </a:p>
          <a:p>
            <a:pPr algn="ctr" defTabSz="342900">
              <a:spcAft>
                <a:spcPts val="450"/>
              </a:spcAft>
            </a:pPr>
            <a:endParaRPr lang="en-US" sz="2700" b="1">
              <a:solidFill>
                <a:prstClr val="black"/>
              </a:solidFill>
              <a:latin typeface="Myriad Pro Semibold"/>
              <a:ea typeface="Myriad Pro Semibold" charset="0"/>
              <a:cs typeface="Arial" panose="020B0604020202020204" pitchFamily="34" charset="0"/>
            </a:endParaRPr>
          </a:p>
          <a:p>
            <a:pPr algn="ctr" defTabSz="342900">
              <a:spcAft>
                <a:spcPts val="450"/>
              </a:spcAft>
            </a:pPr>
            <a:endParaRPr lang="en-US" sz="1500" b="1">
              <a:solidFill>
                <a:prstClr val="black"/>
              </a:solidFill>
              <a:latin typeface="Myriad Pro Semibold"/>
              <a:ea typeface="Myriad Pro Semibold" charset="0"/>
              <a:cs typeface="Myriad Pro Semibold" charset="0"/>
            </a:endParaRPr>
          </a:p>
        </p:txBody>
      </p:sp>
    </p:spTree>
    <p:extLst>
      <p:ext uri="{BB962C8B-B14F-4D97-AF65-F5344CB8AC3E}">
        <p14:creationId xmlns:p14="http://schemas.microsoft.com/office/powerpoint/2010/main" val="3766099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57396" y="371622"/>
            <a:ext cx="4728903" cy="1015663"/>
          </a:xfrm>
          <a:prstGeom prst="rect">
            <a:avLst/>
          </a:prstGeom>
          <a:noFill/>
        </p:spPr>
        <p:txBody>
          <a:bodyPr wrap="square" rtlCol="0">
            <a:spAutoFit/>
          </a:bodyPr>
          <a:lstStyle/>
          <a:p>
            <a:pPr algn="ctr" defTabSz="342900"/>
            <a:r>
              <a:rPr lang="en-US" sz="3000" b="1" u="sng" dirty="0">
                <a:solidFill>
                  <a:prstClr val="black"/>
                </a:solidFill>
                <a:latin typeface="Myriad Pro Semibold"/>
                <a:ea typeface="Myriad Pro Semibold" charset="0"/>
                <a:cs typeface="Myriad Pro Semibold" charset="0"/>
              </a:rPr>
              <a:t>State Executive Council</a:t>
            </a:r>
          </a:p>
          <a:p>
            <a:pPr algn="ctr" defTabSz="342900"/>
            <a:endParaRPr lang="en-US" sz="3000" b="1" u="sng" dirty="0">
              <a:solidFill>
                <a:prstClr val="black"/>
              </a:solidFill>
              <a:latin typeface="Myriad Pro Semibold"/>
              <a:ea typeface="Myriad Pro Semibold" charset="0"/>
              <a:cs typeface="Myriad Pro Semibold" charset="0"/>
            </a:endParaRPr>
          </a:p>
        </p:txBody>
      </p:sp>
      <p:graphicFrame>
        <p:nvGraphicFramePr>
          <p:cNvPr id="6" name="Table 5"/>
          <p:cNvGraphicFramePr>
            <a:graphicFrameLocks noGrp="1"/>
          </p:cNvGraphicFramePr>
          <p:nvPr>
            <p:extLst>
              <p:ext uri="{D42A27DB-BD31-4B8C-83A1-F6EECF244321}">
                <p14:modId xmlns:p14="http://schemas.microsoft.com/office/powerpoint/2010/main" val="95594657"/>
              </p:ext>
            </p:extLst>
          </p:nvPr>
        </p:nvGraphicFramePr>
        <p:xfrm>
          <a:off x="732828" y="1087942"/>
          <a:ext cx="6810972" cy="5041949"/>
        </p:xfrm>
        <a:graphic>
          <a:graphicData uri="http://schemas.openxmlformats.org/drawingml/2006/table">
            <a:tbl>
              <a:tblPr firstRow="1" bandRow="1">
                <a:tableStyleId>{5DA37D80-6434-44D0-A028-1B22A696006F}</a:tableStyleId>
              </a:tblPr>
              <a:tblGrid>
                <a:gridCol w="3207044">
                  <a:extLst>
                    <a:ext uri="{9D8B030D-6E8A-4147-A177-3AD203B41FA5}">
                      <a16:colId xmlns:a16="http://schemas.microsoft.com/office/drawing/2014/main" val="656706134"/>
                    </a:ext>
                  </a:extLst>
                </a:gridCol>
                <a:gridCol w="3603928">
                  <a:extLst>
                    <a:ext uri="{9D8B030D-6E8A-4147-A177-3AD203B41FA5}">
                      <a16:colId xmlns:a16="http://schemas.microsoft.com/office/drawing/2014/main" val="2015453423"/>
                    </a:ext>
                  </a:extLst>
                </a:gridCol>
              </a:tblGrid>
              <a:tr h="766209">
                <a:tc>
                  <a:txBody>
                    <a:bodyPr/>
                    <a:lstStyle/>
                    <a:p>
                      <a:r>
                        <a:rPr lang="en-US" sz="1600" b="1" dirty="0"/>
                        <a:t>President-</a:t>
                      </a:r>
                      <a:r>
                        <a:rPr lang="en-US" sz="1600" b="0" dirty="0"/>
                        <a:t> </a:t>
                      </a:r>
                    </a:p>
                    <a:p>
                      <a:r>
                        <a:rPr lang="en-US" sz="1600" b="0" dirty="0"/>
                        <a:t>Tessa Inman, Lindsay FCCLA (S)</a:t>
                      </a:r>
                    </a:p>
                  </a:txBody>
                  <a:tcPr marL="68580" marR="68580" marT="34290" marB="34290"/>
                </a:tc>
                <a:tc>
                  <a:txBody>
                    <a:bodyPr/>
                    <a:lstStyle/>
                    <a:p>
                      <a:r>
                        <a:rPr lang="en-US" sz="1600" b="1" dirty="0"/>
                        <a:t>VP of Public Relations- </a:t>
                      </a:r>
                      <a:endParaRPr lang="en-US" sz="1600" b="0" dirty="0"/>
                    </a:p>
                    <a:p>
                      <a:r>
                        <a:rPr lang="en-US" sz="1600" b="0" dirty="0"/>
                        <a:t>Snowy Rich, Gore FCCLA (NE) </a:t>
                      </a:r>
                      <a:endParaRPr lang="en-US" sz="1600" b="1" dirty="0"/>
                    </a:p>
                  </a:txBody>
                  <a:tcPr marL="68580" marR="68580" marT="34290" marB="34290"/>
                </a:tc>
                <a:extLst>
                  <a:ext uri="{0D108BD9-81ED-4DB2-BD59-A6C34878D82A}">
                    <a16:rowId xmlns:a16="http://schemas.microsoft.com/office/drawing/2014/main" val="3357871305"/>
                  </a:ext>
                </a:extLst>
              </a:tr>
              <a:tr h="766209">
                <a:tc>
                  <a:txBody>
                    <a:bodyPr/>
                    <a:lstStyle/>
                    <a:p>
                      <a:r>
                        <a:rPr lang="en-US" sz="1600" b="1" dirty="0"/>
                        <a:t>First</a:t>
                      </a:r>
                      <a:r>
                        <a:rPr lang="en-US" sz="1600" b="1" baseline="0" dirty="0"/>
                        <a:t> Vice President-</a:t>
                      </a:r>
                    </a:p>
                    <a:p>
                      <a:r>
                        <a:rPr lang="en-US" sz="1600" b="0" baseline="0" dirty="0"/>
                        <a:t>Davin </a:t>
                      </a:r>
                      <a:r>
                        <a:rPr lang="en-US" sz="1600" b="0" baseline="0" dirty="0" err="1"/>
                        <a:t>Budy</a:t>
                      </a:r>
                      <a:r>
                        <a:rPr lang="en-US" sz="1600" b="0" baseline="0" dirty="0"/>
                        <a:t>, Cherokee FCCLA (N)</a:t>
                      </a:r>
                      <a:endParaRPr lang="en-US" sz="1600" b="1" baseline="0" dirty="0"/>
                    </a:p>
                  </a:txBody>
                  <a:tcPr marL="68580" marR="68580" marT="34290" marB="34290"/>
                </a:tc>
                <a:tc>
                  <a:txBody>
                    <a:bodyPr/>
                    <a:lstStyle/>
                    <a:p>
                      <a:r>
                        <a:rPr lang="en-US" sz="1600" b="1" dirty="0"/>
                        <a:t>VP of </a:t>
                      </a:r>
                      <a:r>
                        <a:rPr lang="en-US" sz="1600" b="1" dirty="0" err="1"/>
                        <a:t>Progams</a:t>
                      </a:r>
                      <a:r>
                        <a:rPr lang="en-US" sz="1600" b="1" dirty="0"/>
                        <a:t> – </a:t>
                      </a:r>
                    </a:p>
                    <a:p>
                      <a:r>
                        <a:rPr lang="en-US" sz="1600" b="0" dirty="0"/>
                        <a:t>Kendall Stout, Stigler (SE) </a:t>
                      </a:r>
                    </a:p>
                  </a:txBody>
                  <a:tcPr marL="68580" marR="68580" marT="34290" marB="34290"/>
                </a:tc>
                <a:extLst>
                  <a:ext uri="{0D108BD9-81ED-4DB2-BD59-A6C34878D82A}">
                    <a16:rowId xmlns:a16="http://schemas.microsoft.com/office/drawing/2014/main" val="2033766074"/>
                  </a:ext>
                </a:extLst>
              </a:tr>
              <a:tr h="766209">
                <a:tc>
                  <a:txBody>
                    <a:bodyPr/>
                    <a:lstStyle/>
                    <a:p>
                      <a:r>
                        <a:rPr lang="en-US" sz="1600" b="1" dirty="0"/>
                        <a:t>VP of Community Service-</a:t>
                      </a:r>
                    </a:p>
                    <a:p>
                      <a:r>
                        <a:rPr lang="en-US" sz="1600" b="0" dirty="0"/>
                        <a:t>Jaden Taylor, </a:t>
                      </a:r>
                      <a:r>
                        <a:rPr lang="en-US" sz="1600" b="0" dirty="0" err="1"/>
                        <a:t>Latta</a:t>
                      </a:r>
                      <a:r>
                        <a:rPr lang="en-US" sz="1600" b="0" dirty="0"/>
                        <a:t> FCCLA (SE)</a:t>
                      </a:r>
                      <a:r>
                        <a:rPr lang="en-US" sz="1600" b="1" dirty="0"/>
                        <a:t> </a:t>
                      </a:r>
                    </a:p>
                  </a:txBody>
                  <a:tcPr marL="68580" marR="68580" marT="34290" marB="34290"/>
                </a:tc>
                <a:tc>
                  <a:txBody>
                    <a:bodyPr/>
                    <a:lstStyle/>
                    <a:p>
                      <a:r>
                        <a:rPr lang="en-US" sz="1600" b="1" dirty="0"/>
                        <a:t>National Officer Candidate-</a:t>
                      </a:r>
                    </a:p>
                    <a:p>
                      <a:r>
                        <a:rPr lang="en-US" sz="1600" b="0" dirty="0"/>
                        <a:t>Brandon Weibel, Silo (SE) </a:t>
                      </a:r>
                    </a:p>
                  </a:txBody>
                  <a:tcPr marL="68580" marR="68580" marT="34290" marB="34290"/>
                </a:tc>
                <a:extLst>
                  <a:ext uri="{0D108BD9-81ED-4DB2-BD59-A6C34878D82A}">
                    <a16:rowId xmlns:a16="http://schemas.microsoft.com/office/drawing/2014/main" val="3470678055"/>
                  </a:ext>
                </a:extLst>
              </a:tr>
              <a:tr h="933173">
                <a:tc>
                  <a:txBody>
                    <a:bodyPr/>
                    <a:lstStyle/>
                    <a:p>
                      <a:r>
                        <a:rPr lang="en-US" sz="1600" b="1" dirty="0"/>
                        <a:t>VP of Competitive Events – </a:t>
                      </a:r>
                    </a:p>
                    <a:p>
                      <a:r>
                        <a:rPr lang="en-US" sz="1600" b="0" dirty="0"/>
                        <a:t>Emily Faulkenberry, Marietta FCCLA (SE) </a:t>
                      </a:r>
                    </a:p>
                  </a:txBody>
                  <a:tcPr marL="68580" marR="68580" marT="34290" marB="34290"/>
                </a:tc>
                <a:tc>
                  <a:txBody>
                    <a:bodyPr/>
                    <a:lstStyle/>
                    <a:p>
                      <a:r>
                        <a:rPr lang="en-US" sz="1600" b="1" dirty="0"/>
                        <a:t>National</a:t>
                      </a:r>
                      <a:r>
                        <a:rPr lang="en-US" sz="1600" b="1" baseline="0" dirty="0"/>
                        <a:t> Officer Candidate-</a:t>
                      </a:r>
                    </a:p>
                    <a:p>
                      <a:r>
                        <a:rPr lang="en-US" sz="1600" b="0" baseline="0" dirty="0"/>
                        <a:t>Hannah Brake, Sallisaw (NE)</a:t>
                      </a:r>
                    </a:p>
                  </a:txBody>
                  <a:tcPr marL="68580" marR="68580" marT="34290" marB="34290"/>
                </a:tc>
                <a:extLst>
                  <a:ext uri="{0D108BD9-81ED-4DB2-BD59-A6C34878D82A}">
                    <a16:rowId xmlns:a16="http://schemas.microsoft.com/office/drawing/2014/main" val="2250357397"/>
                  </a:ext>
                </a:extLst>
              </a:tr>
              <a:tr h="766209">
                <a:tc>
                  <a:txBody>
                    <a:bodyPr/>
                    <a:lstStyle/>
                    <a:p>
                      <a:r>
                        <a:rPr lang="en-US" sz="1600" b="1" dirty="0"/>
                        <a:t>VP of Development-</a:t>
                      </a:r>
                    </a:p>
                    <a:p>
                      <a:r>
                        <a:rPr lang="en-US" sz="1600" b="0" dirty="0"/>
                        <a:t>Payton Box, Gordon Cooper Technology </a:t>
                      </a:r>
                      <a:r>
                        <a:rPr lang="en-US" sz="1600" b="0" dirty="0" err="1"/>
                        <a:t>Cener</a:t>
                      </a:r>
                      <a:r>
                        <a:rPr lang="en-US" sz="1600" b="0" dirty="0"/>
                        <a:t> (SE) </a:t>
                      </a:r>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Post-Secondary</a:t>
                      </a:r>
                      <a:r>
                        <a:rPr lang="en-US" sz="1600" b="1" baseline="0" dirty="0"/>
                        <a:t> Officer-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baseline="0" dirty="0"/>
                        <a:t>Jaqueline </a:t>
                      </a:r>
                      <a:r>
                        <a:rPr lang="en-US" sz="1600" b="0" baseline="0" dirty="0" err="1"/>
                        <a:t>Benaly</a:t>
                      </a:r>
                      <a:r>
                        <a:rPr lang="en-US" sz="1600" b="0" baseline="0" dirty="0"/>
                        <a:t>, Great Plains Technology Center (S) </a:t>
                      </a:r>
                      <a:endParaRPr lang="en-US" sz="1600" b="0" dirty="0"/>
                    </a:p>
                    <a:p>
                      <a:endParaRPr lang="en-US" sz="1600" b="0" baseline="0" dirty="0"/>
                    </a:p>
                  </a:txBody>
                  <a:tcPr marL="68580" marR="68580" marT="34290" marB="34290"/>
                </a:tc>
                <a:extLst>
                  <a:ext uri="{0D108BD9-81ED-4DB2-BD59-A6C34878D82A}">
                    <a16:rowId xmlns:a16="http://schemas.microsoft.com/office/drawing/2014/main" val="2984165461"/>
                  </a:ext>
                </a:extLst>
              </a:tr>
              <a:tr h="7662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t>VP of Membership-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t>Chloe Clements, Idabel (SE) </a:t>
                      </a:r>
                    </a:p>
                  </a:txBody>
                  <a:tcPr marL="68580" marR="68580" marT="34290" marB="34290"/>
                </a:tc>
                <a:tc>
                  <a:txBody>
                    <a:bodyPr/>
                    <a:lstStyle/>
                    <a:p>
                      <a:endParaRPr lang="en-US" sz="1000" b="0" baseline="0" dirty="0"/>
                    </a:p>
                  </a:txBody>
                  <a:tcPr marL="68580" marR="68580" marT="34290" marB="34290"/>
                </a:tc>
                <a:extLst>
                  <a:ext uri="{0D108BD9-81ED-4DB2-BD59-A6C34878D82A}">
                    <a16:rowId xmlns:a16="http://schemas.microsoft.com/office/drawing/2014/main" val="2406083402"/>
                  </a:ext>
                </a:extLst>
              </a:tr>
            </a:tbl>
          </a:graphicData>
        </a:graphic>
      </p:graphicFrame>
    </p:spTree>
    <p:extLst>
      <p:ext uri="{BB962C8B-B14F-4D97-AF65-F5344CB8AC3E}">
        <p14:creationId xmlns:p14="http://schemas.microsoft.com/office/powerpoint/2010/main" val="263544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537" y="370332"/>
            <a:ext cx="5554980" cy="562356"/>
          </a:xfrm>
        </p:spPr>
        <p:txBody>
          <a:bodyPr>
            <a:normAutofit/>
          </a:bodyPr>
          <a:lstStyle/>
          <a:p>
            <a:pPr algn="ctr"/>
            <a:r>
              <a:rPr lang="en-US" b="1" u="sng" dirty="0"/>
              <a:t>FCCLA Need to Know Information</a:t>
            </a:r>
          </a:p>
        </p:txBody>
      </p:sp>
      <p:sp>
        <p:nvSpPr>
          <p:cNvPr id="3" name="Content Placeholder 2"/>
          <p:cNvSpPr>
            <a:spLocks noGrp="1"/>
          </p:cNvSpPr>
          <p:nvPr>
            <p:ph idx="1"/>
          </p:nvPr>
        </p:nvSpPr>
        <p:spPr>
          <a:xfrm>
            <a:off x="329184" y="1078992"/>
            <a:ext cx="7205472" cy="5202936"/>
          </a:xfrm>
        </p:spPr>
        <p:txBody>
          <a:bodyPr>
            <a:noAutofit/>
          </a:bodyPr>
          <a:lstStyle/>
          <a:p>
            <a:pPr>
              <a:buFont typeface="Wingdings" panose="05000000000000000000" pitchFamily="2" charset="2"/>
              <a:buChar char="v"/>
            </a:pPr>
            <a:r>
              <a:rPr lang="en-US" sz="2000" dirty="0"/>
              <a:t>STAR Events trophy/medals</a:t>
            </a:r>
          </a:p>
          <a:p>
            <a:pPr lvl="1">
              <a:buFont typeface="Arial" panose="020B0604020202020204" pitchFamily="34" charset="0"/>
              <a:buChar char="•"/>
            </a:pPr>
            <a:r>
              <a:rPr lang="en-US" sz="2000" dirty="0"/>
              <a:t>Have your winner send a thank you note to the person’s name on the sticker of their trophy. We hear from them when they receive the thank you note and it matters!!</a:t>
            </a:r>
          </a:p>
          <a:p>
            <a:pPr>
              <a:buFont typeface="Wingdings" panose="05000000000000000000" pitchFamily="2" charset="2"/>
              <a:buChar char="v"/>
            </a:pPr>
            <a:r>
              <a:rPr lang="en-US" sz="2000" dirty="0"/>
              <a:t>OUTSTANDING FINANCIAL BALANCES</a:t>
            </a:r>
          </a:p>
          <a:p>
            <a:pPr lvl="1">
              <a:buFont typeface="Wingdings" panose="05000000000000000000" pitchFamily="2" charset="2"/>
              <a:buChar char="Ø"/>
            </a:pPr>
            <a:r>
              <a:rPr lang="en-US" sz="2000" dirty="0"/>
              <a:t>R	EMINDER – If you have outstanding balances from this fiscal year, including National FCCLA balances, you will not be able to affiliate/register for anything in August until all balances are paid in full.  Please call the office to confirm you do not have a balance before leaving for summer!</a:t>
            </a:r>
          </a:p>
          <a:p>
            <a:pPr>
              <a:buFont typeface="Wingdings" panose="05000000000000000000" pitchFamily="2" charset="2"/>
              <a:buChar char="v"/>
            </a:pPr>
            <a:r>
              <a:rPr lang="en-US" sz="2000" dirty="0"/>
              <a:t>CONNECTION MAGAZINE</a:t>
            </a:r>
          </a:p>
          <a:p>
            <a:pPr lvl="1">
              <a:buFont typeface="Wingdings" panose="05000000000000000000" pitchFamily="2" charset="2"/>
              <a:buChar char="§"/>
            </a:pPr>
            <a:r>
              <a:rPr lang="en-US" sz="2000" dirty="0"/>
              <a:t>Articles are due May 31</a:t>
            </a:r>
            <a:r>
              <a:rPr lang="en-US" sz="2000" baseline="30000" dirty="0"/>
              <a:t>st</a:t>
            </a:r>
            <a:r>
              <a:rPr lang="en-US" sz="2000" dirty="0"/>
              <a:t> and the form for submission will be on the OK FCCLA website.</a:t>
            </a:r>
          </a:p>
        </p:txBody>
      </p:sp>
    </p:spTree>
    <p:extLst>
      <p:ext uri="{BB962C8B-B14F-4D97-AF65-F5344CB8AC3E}">
        <p14:creationId xmlns:p14="http://schemas.microsoft.com/office/powerpoint/2010/main" val="4192909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314" y="275871"/>
            <a:ext cx="7630886" cy="1448426"/>
          </a:xfrm>
        </p:spPr>
        <p:txBody>
          <a:bodyPr>
            <a:normAutofit fontScale="90000"/>
          </a:bodyPr>
          <a:lstStyle/>
          <a:p>
            <a:pPr algn="ctr"/>
            <a:r>
              <a:rPr lang="en-US" dirty="0">
                <a:latin typeface="Bodoni MT Black" panose="02070A03080606020203" pitchFamily="18" charset="0"/>
              </a:rPr>
              <a:t/>
            </a:r>
            <a:br>
              <a:rPr lang="en-US" dirty="0">
                <a:latin typeface="Bodoni MT Black" panose="02070A03080606020203" pitchFamily="18" charset="0"/>
              </a:rPr>
            </a:br>
            <a:r>
              <a:rPr lang="en-US" dirty="0">
                <a:latin typeface="Bodoni MT Black" panose="02070A03080606020203" pitchFamily="18" charset="0"/>
              </a:rPr>
              <a:t/>
            </a:r>
            <a:br>
              <a:rPr lang="en-US" dirty="0">
                <a:latin typeface="Bodoni MT Black" panose="02070A03080606020203" pitchFamily="18" charset="0"/>
              </a:rPr>
            </a:br>
            <a:r>
              <a:rPr lang="en-US" dirty="0">
                <a:latin typeface="Bodoni MT Black" panose="02070A03080606020203" pitchFamily="18" charset="0"/>
              </a:rPr>
              <a:t/>
            </a:r>
            <a:br>
              <a:rPr lang="en-US" dirty="0">
                <a:latin typeface="Bodoni MT Black" panose="02070A03080606020203" pitchFamily="18" charset="0"/>
              </a:rPr>
            </a:br>
            <a:r>
              <a:rPr lang="en-US" dirty="0">
                <a:latin typeface="Bodoni MT Black" panose="02070A03080606020203" pitchFamily="18" charset="0"/>
              </a:rPr>
              <a:t/>
            </a:r>
            <a:br>
              <a:rPr lang="en-US" dirty="0">
                <a:latin typeface="Bodoni MT Black" panose="02070A03080606020203" pitchFamily="18" charset="0"/>
              </a:rPr>
            </a:br>
            <a:r>
              <a:rPr lang="en-US" dirty="0"/>
              <a:t/>
            </a:r>
            <a:br>
              <a:rPr lang="en-US" dirty="0"/>
            </a:br>
            <a:endParaRPr lang="en-US" dirty="0"/>
          </a:p>
        </p:txBody>
      </p:sp>
      <p:sp>
        <p:nvSpPr>
          <p:cNvPr id="5" name="Subtitle 4"/>
          <p:cNvSpPr>
            <a:spLocks noGrp="1"/>
          </p:cNvSpPr>
          <p:nvPr>
            <p:ph type="subTitle" idx="1"/>
          </p:nvPr>
        </p:nvSpPr>
        <p:spPr>
          <a:xfrm>
            <a:off x="696686" y="275872"/>
            <a:ext cx="7761514" cy="6161504"/>
          </a:xfrm>
        </p:spPr>
        <p:txBody>
          <a:bodyPr numCol="1">
            <a:normAutofit/>
          </a:bodyPr>
          <a:lstStyle/>
          <a:p>
            <a:pPr algn="ctr"/>
            <a:r>
              <a:rPr lang="en-US" sz="2000" b="1" dirty="0">
                <a:solidFill>
                  <a:schemeClr val="tx1"/>
                </a:solidFill>
              </a:rPr>
              <a:t>Open Positions 2023-2024</a:t>
            </a:r>
          </a:p>
          <a:p>
            <a:pPr algn="l"/>
            <a:endParaRPr lang="en-US" sz="800" b="1" dirty="0">
              <a:solidFill>
                <a:schemeClr val="tx1"/>
              </a:solidFill>
            </a:endParaRPr>
          </a:p>
          <a:p>
            <a:pPr algn="l"/>
            <a:r>
              <a:rPr lang="en-US" sz="2300" b="1" dirty="0" smtClean="0">
                <a:solidFill>
                  <a:schemeClr val="tx1"/>
                </a:solidFill>
              </a:rPr>
              <a:t>North 1	</a:t>
            </a:r>
            <a:r>
              <a:rPr lang="en-US" sz="2300" dirty="0">
                <a:solidFill>
                  <a:schemeClr val="tx1"/>
                </a:solidFill>
              </a:rPr>
              <a:t>							</a:t>
            </a:r>
            <a:r>
              <a:rPr lang="en-US" sz="2300" b="1" dirty="0">
                <a:solidFill>
                  <a:schemeClr val="tx1"/>
                </a:solidFill>
              </a:rPr>
              <a:t> </a:t>
            </a:r>
            <a:endParaRPr lang="en-US" sz="2300" b="1" dirty="0" smtClean="0">
              <a:solidFill>
                <a:schemeClr val="tx1"/>
              </a:solidFill>
            </a:endParaRPr>
          </a:p>
          <a:p>
            <a:pPr algn="l"/>
            <a:r>
              <a:rPr lang="en-US" dirty="0" smtClean="0">
                <a:solidFill>
                  <a:schemeClr val="tx1"/>
                </a:solidFill>
              </a:rPr>
              <a:t>   </a:t>
            </a:r>
            <a:r>
              <a:rPr lang="en-US" dirty="0" err="1" smtClean="0">
                <a:solidFill>
                  <a:schemeClr val="tx1"/>
                </a:solidFill>
              </a:rPr>
              <a:t>Seiling</a:t>
            </a:r>
            <a:endParaRPr lang="en-US" dirty="0">
              <a:solidFill>
                <a:schemeClr val="tx1"/>
              </a:solidFill>
            </a:endParaRPr>
          </a:p>
          <a:p>
            <a:pPr algn="l"/>
            <a:r>
              <a:rPr lang="en-US" sz="2300" b="1" dirty="0" smtClean="0">
                <a:solidFill>
                  <a:schemeClr val="tx1"/>
                </a:solidFill>
              </a:rPr>
              <a:t>North 2</a:t>
            </a:r>
          </a:p>
          <a:p>
            <a:pPr algn="l"/>
            <a:r>
              <a:rPr lang="en-US" sz="2300" b="1" dirty="0">
                <a:solidFill>
                  <a:schemeClr val="tx1"/>
                </a:solidFill>
              </a:rPr>
              <a:t>North </a:t>
            </a:r>
            <a:r>
              <a:rPr lang="en-US" sz="2300" b="1" dirty="0" smtClean="0">
                <a:solidFill>
                  <a:schemeClr val="tx1"/>
                </a:solidFill>
              </a:rPr>
              <a:t>3</a:t>
            </a:r>
          </a:p>
          <a:p>
            <a:pPr algn="l"/>
            <a:r>
              <a:rPr lang="en-US" sz="2300" b="1" dirty="0">
                <a:solidFill>
                  <a:schemeClr val="tx1"/>
                </a:solidFill>
              </a:rPr>
              <a:t> </a:t>
            </a:r>
            <a:r>
              <a:rPr lang="en-US" b="1" dirty="0" smtClean="0">
                <a:solidFill>
                  <a:schemeClr val="tx1"/>
                </a:solidFill>
              </a:rPr>
              <a:t> </a:t>
            </a:r>
            <a:r>
              <a:rPr lang="en-US" dirty="0" smtClean="0">
                <a:solidFill>
                  <a:schemeClr val="tx1"/>
                </a:solidFill>
              </a:rPr>
              <a:t>Edmond Santa Fe</a:t>
            </a:r>
            <a:endParaRPr lang="en-US" sz="2300" b="1" dirty="0">
              <a:solidFill>
                <a:schemeClr val="tx1"/>
              </a:solidFill>
            </a:endParaRPr>
          </a:p>
          <a:p>
            <a:pPr algn="l"/>
            <a:r>
              <a:rPr lang="en-US" sz="2300" b="1" dirty="0" smtClean="0">
                <a:solidFill>
                  <a:schemeClr val="tx1"/>
                </a:solidFill>
              </a:rPr>
              <a:t>North </a:t>
            </a:r>
            <a:r>
              <a:rPr lang="en-US" sz="2300" b="1" dirty="0">
                <a:solidFill>
                  <a:schemeClr val="tx1"/>
                </a:solidFill>
              </a:rPr>
              <a:t>4</a:t>
            </a:r>
          </a:p>
          <a:p>
            <a:pPr algn="l"/>
            <a:r>
              <a:rPr lang="en-US" dirty="0">
                <a:solidFill>
                  <a:schemeClr val="tx1"/>
                </a:solidFill>
              </a:rPr>
              <a:t> </a:t>
            </a:r>
            <a:r>
              <a:rPr lang="en-US" dirty="0" smtClean="0">
                <a:solidFill>
                  <a:schemeClr val="tx1"/>
                </a:solidFill>
              </a:rPr>
              <a:t> Guthrie JH</a:t>
            </a:r>
            <a:r>
              <a:rPr lang="en-US" dirty="0">
                <a:solidFill>
                  <a:schemeClr val="tx1"/>
                </a:solidFill>
              </a:rPr>
              <a:t>				</a:t>
            </a:r>
            <a:r>
              <a:rPr lang="en-US" sz="2100" dirty="0">
                <a:solidFill>
                  <a:srgbClr val="FF0000"/>
                </a:solidFill>
              </a:rPr>
              <a:t>	</a:t>
            </a:r>
            <a:endParaRPr lang="en-US" sz="2300" b="1" dirty="0">
              <a:solidFill>
                <a:srgbClr val="FF0000"/>
              </a:solidFill>
            </a:endParaRPr>
          </a:p>
          <a:p>
            <a:pPr algn="l"/>
            <a:r>
              <a:rPr lang="en-US" sz="2300" b="1" dirty="0">
                <a:solidFill>
                  <a:schemeClr val="tx1"/>
                </a:solidFill>
              </a:rPr>
              <a:t>			</a:t>
            </a:r>
            <a:endParaRPr lang="en-US" sz="2300" b="1" dirty="0" smtClean="0">
              <a:solidFill>
                <a:schemeClr val="tx1"/>
              </a:solidFill>
            </a:endParaRPr>
          </a:p>
          <a:p>
            <a:pPr algn="l"/>
            <a:r>
              <a:rPr lang="en-US" sz="2300" b="1" dirty="0">
                <a:solidFill>
                  <a:schemeClr val="tx1"/>
                </a:solidFill>
              </a:rPr>
              <a:t>			</a:t>
            </a:r>
            <a:r>
              <a:rPr lang="en-US" sz="2300" dirty="0">
                <a:solidFill>
                  <a:schemeClr val="tx1"/>
                </a:solidFill>
              </a:rPr>
              <a:t>	</a:t>
            </a:r>
            <a:r>
              <a:rPr lang="en-US" sz="2300" dirty="0" smtClean="0">
                <a:solidFill>
                  <a:schemeClr val="tx1"/>
                </a:solidFill>
              </a:rPr>
              <a:t>					</a:t>
            </a:r>
            <a:r>
              <a:rPr lang="en-US" sz="2300" dirty="0">
                <a:solidFill>
                  <a:schemeClr val="tx1"/>
                </a:solidFill>
              </a:rPr>
              <a:t>			</a:t>
            </a:r>
            <a:endParaRPr lang="en-US" sz="4000" b="1" dirty="0">
              <a:solidFill>
                <a:schemeClr val="tx1"/>
              </a:solidFill>
            </a:endParaRPr>
          </a:p>
          <a:p>
            <a:pPr algn="ctr"/>
            <a:r>
              <a:rPr lang="en-US" sz="2000" b="1" dirty="0">
                <a:solidFill>
                  <a:schemeClr val="accent2">
                    <a:lumMod val="75000"/>
                  </a:schemeClr>
                </a:solidFill>
              </a:rPr>
              <a:t>Please contact me if you plan to retire or switch schools.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76" y="6102253"/>
            <a:ext cx="1509676" cy="673989"/>
          </a:xfrm>
          <a:prstGeom prst="rect">
            <a:avLst/>
          </a:prstGeom>
        </p:spPr>
      </p:pic>
    </p:spTree>
    <p:extLst>
      <p:ext uri="{BB962C8B-B14F-4D97-AF65-F5344CB8AC3E}">
        <p14:creationId xmlns:p14="http://schemas.microsoft.com/office/powerpoint/2010/main" val="1641359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243567"/>
            <a:ext cx="5793377" cy="670451"/>
          </a:xfrm>
        </p:spPr>
        <p:txBody>
          <a:bodyPr>
            <a:normAutofit/>
          </a:bodyPr>
          <a:lstStyle/>
          <a:p>
            <a:pPr algn="ctr"/>
            <a:r>
              <a:rPr lang="en-US" b="1" u="sng" dirty="0"/>
              <a:t>FCCLA Need to Know Information</a:t>
            </a:r>
            <a:endParaRPr lang="en-US" dirty="0"/>
          </a:p>
        </p:txBody>
      </p:sp>
      <p:sp>
        <p:nvSpPr>
          <p:cNvPr id="3" name="Content Placeholder 2"/>
          <p:cNvSpPr>
            <a:spLocks noGrp="1"/>
          </p:cNvSpPr>
          <p:nvPr>
            <p:ph idx="1"/>
          </p:nvPr>
        </p:nvSpPr>
        <p:spPr>
          <a:xfrm>
            <a:off x="813816" y="996696"/>
            <a:ext cx="6190488" cy="5541264"/>
          </a:xfrm>
        </p:spPr>
        <p:txBody>
          <a:bodyPr vert="horz" lIns="68580" tIns="34290" rIns="68580" bIns="34290" rtlCol="0" anchor="t">
            <a:normAutofit lnSpcReduction="10000"/>
          </a:bodyPr>
          <a:lstStyle/>
          <a:p>
            <a:pPr>
              <a:buFont typeface="Wingdings" panose="05000000000000000000" pitchFamily="2" charset="2"/>
              <a:buChar char="v"/>
            </a:pPr>
            <a:r>
              <a:rPr lang="en-US" sz="2400" b="1" u="sng" dirty="0"/>
              <a:t>Lead Conference – </a:t>
            </a:r>
          </a:p>
          <a:p>
            <a:pPr lvl="1">
              <a:buFont typeface="Arial" panose="020B0604020202020204" pitchFamily="34" charset="0"/>
              <a:buChar char="•"/>
            </a:pPr>
            <a:r>
              <a:rPr lang="en-US" sz="2250" dirty="0">
                <a:solidFill>
                  <a:srgbClr val="FF0000"/>
                </a:solidFill>
              </a:rPr>
              <a:t>Required conference for all FCCLA chapters.  Attend your region’s Lead Conference as Fall PI meetings will be taking place during the workshop sessions.</a:t>
            </a:r>
          </a:p>
          <a:p>
            <a:pPr lvl="1">
              <a:buFont typeface="Arial" panose="020B0604020202020204" pitchFamily="34" charset="0"/>
              <a:buChar char="•"/>
            </a:pPr>
            <a:r>
              <a:rPr lang="en-US" sz="2400" dirty="0"/>
              <a:t>Registration Deadline: August 31, 2024</a:t>
            </a:r>
          </a:p>
          <a:p>
            <a:pPr lvl="2">
              <a:buFont typeface="Arial" panose="020B0604020202020204" pitchFamily="34" charset="0"/>
              <a:buChar char="•"/>
            </a:pPr>
            <a:r>
              <a:rPr lang="en-US" sz="1600" dirty="0"/>
              <a:t>This conference is for chapter officers/leaders and it prepares them for their leadership role within the chapter. </a:t>
            </a:r>
          </a:p>
          <a:p>
            <a:pPr lvl="2">
              <a:buFont typeface="Arial" panose="020B0604020202020204" pitchFamily="34" charset="0"/>
              <a:buChar char="•"/>
            </a:pPr>
            <a:r>
              <a:rPr lang="en-US" sz="1600" dirty="0"/>
              <a:t>$15 per person with a limit of 7 per chapter. </a:t>
            </a:r>
          </a:p>
          <a:p>
            <a:pPr lvl="2">
              <a:buFont typeface="Arial" panose="020B0604020202020204" pitchFamily="34" charset="0"/>
              <a:buChar char="•"/>
            </a:pPr>
            <a:r>
              <a:rPr lang="en-US" sz="1600" dirty="0"/>
              <a:t>Taking place 9 am – 12 pm. </a:t>
            </a:r>
          </a:p>
          <a:p>
            <a:pPr lvl="1">
              <a:buFont typeface="Arial" panose="020B0604020202020204" pitchFamily="34" charset="0"/>
              <a:buChar char="•"/>
            </a:pPr>
            <a:r>
              <a:rPr lang="en-US" sz="1650" b="1" dirty="0"/>
              <a:t>PLEASE DO NOT LEAVE BEFORE 12:00.</a:t>
            </a:r>
          </a:p>
          <a:p>
            <a:pPr lvl="2">
              <a:buFont typeface="Wingdings" panose="05000000000000000000" pitchFamily="2" charset="2"/>
              <a:buChar char="q"/>
            </a:pPr>
            <a:r>
              <a:rPr lang="en-US" sz="1650" dirty="0"/>
              <a:t>September 11</a:t>
            </a:r>
            <a:r>
              <a:rPr lang="en-US" sz="1650" baseline="30000" dirty="0"/>
              <a:t>th</a:t>
            </a:r>
            <a:r>
              <a:rPr lang="en-US" sz="1650" dirty="0"/>
              <a:t>, Enid, North Region</a:t>
            </a:r>
          </a:p>
          <a:p>
            <a:pPr lvl="2">
              <a:buFont typeface="Wingdings" panose="05000000000000000000" pitchFamily="2" charset="2"/>
              <a:buChar char="q"/>
            </a:pPr>
            <a:r>
              <a:rPr lang="en-US" sz="1650" dirty="0"/>
              <a:t>September 12</a:t>
            </a:r>
            <a:r>
              <a:rPr lang="en-US" sz="1650" baseline="30000" dirty="0"/>
              <a:t>th</a:t>
            </a:r>
            <a:r>
              <a:rPr lang="en-US" sz="1650" dirty="0"/>
              <a:t>, Duncan, S Region</a:t>
            </a:r>
          </a:p>
          <a:p>
            <a:pPr lvl="2">
              <a:buFont typeface="Wingdings" panose="05000000000000000000" pitchFamily="2" charset="2"/>
              <a:buChar char="q"/>
            </a:pPr>
            <a:r>
              <a:rPr lang="en-US" sz="1650" dirty="0"/>
              <a:t>September 18</a:t>
            </a:r>
            <a:r>
              <a:rPr lang="en-US" sz="1650" baseline="30000" dirty="0"/>
              <a:t>th</a:t>
            </a:r>
            <a:r>
              <a:rPr lang="en-US" sz="1650" dirty="0"/>
              <a:t>, TBD, NE Region</a:t>
            </a:r>
          </a:p>
          <a:p>
            <a:pPr lvl="2">
              <a:buFont typeface="Wingdings" panose="05000000000000000000" pitchFamily="2" charset="2"/>
              <a:buChar char="q"/>
            </a:pPr>
            <a:r>
              <a:rPr lang="en-US" sz="1650" dirty="0"/>
              <a:t>September 19</a:t>
            </a:r>
            <a:r>
              <a:rPr lang="en-US" sz="1650" baseline="30000" dirty="0"/>
              <a:t>th</a:t>
            </a:r>
            <a:r>
              <a:rPr lang="en-US" sz="1650" dirty="0"/>
              <a:t>, McAlester, SE Region</a:t>
            </a:r>
          </a:p>
          <a:p>
            <a:endParaRPr lang="en-US" dirty="0"/>
          </a:p>
        </p:txBody>
      </p:sp>
    </p:spTree>
    <p:extLst>
      <p:ext uri="{BB962C8B-B14F-4D97-AF65-F5344CB8AC3E}">
        <p14:creationId xmlns:p14="http://schemas.microsoft.com/office/powerpoint/2010/main" val="74091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088" y="1125000"/>
            <a:ext cx="6665976" cy="3547125"/>
          </a:xfrm>
          <a:prstGeom prst="rect">
            <a:avLst/>
          </a:prstGeom>
          <a:noFill/>
        </p:spPr>
        <p:txBody>
          <a:bodyPr wrap="square" lIns="68580" tIns="34290" rIns="68580" bIns="34290" rtlCol="0" anchor="t">
            <a:spAutoFit/>
          </a:bodyPr>
          <a:lstStyle/>
          <a:p>
            <a:pPr defTabSz="342900"/>
            <a:r>
              <a:rPr lang="en-US" sz="2200" b="1" dirty="0">
                <a:solidFill>
                  <a:prstClr val="black"/>
                </a:solidFill>
                <a:latin typeface="Myriad Pro Semibold"/>
                <a:ea typeface="Myriad Pro Semibold" charset="0"/>
                <a:cs typeface="Myriad Pro Semibold" charset="0"/>
              </a:rPr>
              <a:t>DOT- June 12-14, 2024.  </a:t>
            </a:r>
          </a:p>
          <a:p>
            <a:pPr marL="600075" lvl="1" indent="-257175" defTabSz="342900">
              <a:buClr>
                <a:srgbClr val="5FCBEF"/>
              </a:buClr>
              <a:buFont typeface="Arial" panose="020B0604020202020204" pitchFamily="34" charset="0"/>
              <a:buChar char="•"/>
            </a:pPr>
            <a:r>
              <a:rPr lang="en-US" sz="2200" dirty="0">
                <a:solidFill>
                  <a:prstClr val="black"/>
                </a:solidFill>
                <a:latin typeface="Myriad Pro Semibold"/>
                <a:ea typeface="Myriad Pro Semibold" charset="0"/>
                <a:cs typeface="Myriad Pro Semibold" charset="0"/>
              </a:rPr>
              <a:t>Oakridge Camp, Anadarko, OK</a:t>
            </a:r>
          </a:p>
          <a:p>
            <a:pPr marL="685800" lvl="2" defTabSz="342900"/>
            <a:r>
              <a:rPr lang="en-US" sz="2200" dirty="0">
                <a:solidFill>
                  <a:prstClr val="black"/>
                </a:solidFill>
                <a:latin typeface="Myriad Pro Semibold"/>
                <a:ea typeface="Myriad Pro Semibold" charset="0"/>
                <a:cs typeface="Myriad Pro Semibold" charset="0"/>
              </a:rPr>
              <a:t>First advisor is free 2</a:t>
            </a:r>
            <a:r>
              <a:rPr lang="en-US" sz="2200" baseline="30000" dirty="0">
                <a:solidFill>
                  <a:prstClr val="black"/>
                </a:solidFill>
                <a:latin typeface="Myriad Pro Semibold"/>
                <a:ea typeface="Myriad Pro Semibold" charset="0"/>
                <a:cs typeface="Myriad Pro Semibold" charset="0"/>
              </a:rPr>
              <a:t>nd</a:t>
            </a:r>
            <a:r>
              <a:rPr lang="en-US" sz="2200" dirty="0">
                <a:solidFill>
                  <a:prstClr val="black"/>
                </a:solidFill>
                <a:latin typeface="Myriad Pro Semibold"/>
                <a:ea typeface="Myriad Pro Semibold" charset="0"/>
                <a:cs typeface="Myriad Pro Semibold" charset="0"/>
              </a:rPr>
              <a:t> is paid for out of District funds.</a:t>
            </a:r>
            <a:r>
              <a:rPr lang="en-US" sz="2200" b="1" dirty="0">
                <a:solidFill>
                  <a:prstClr val="black"/>
                </a:solidFill>
                <a:latin typeface="Myriad Pro Semibold"/>
                <a:ea typeface="Myriad Pro Semibold" charset="0"/>
                <a:cs typeface="Myriad Pro Semibold" charset="0"/>
              </a:rPr>
              <a:t> </a:t>
            </a:r>
            <a:r>
              <a:rPr lang="en-US" sz="2200" dirty="0">
                <a:solidFill>
                  <a:prstClr val="black"/>
                </a:solidFill>
                <a:latin typeface="Myriad Pro Semibold"/>
                <a:ea typeface="Myriad Pro Semibold" charset="0"/>
                <a:cs typeface="Myriad Pro Semibold" charset="0"/>
              </a:rPr>
              <a:t>There will be an electronic waiver emailed to all counselors and officers.  It MUST be completed prior to camp. Campers should arrive at between 12:00 pm – 1:00 pm having already had lunch. Camp will begin at 1:00 pm.  Camp ends at 11:00 am Friday, June 14</a:t>
            </a:r>
            <a:r>
              <a:rPr lang="en-US" sz="2200" baseline="30000" dirty="0">
                <a:solidFill>
                  <a:prstClr val="black"/>
                </a:solidFill>
                <a:latin typeface="Myriad Pro Semibold"/>
                <a:ea typeface="Myriad Pro Semibold" charset="0"/>
                <a:cs typeface="Myriad Pro Semibold" charset="0"/>
              </a:rPr>
              <a:t>th</a:t>
            </a:r>
            <a:r>
              <a:rPr lang="en-US" sz="2200" dirty="0">
                <a:solidFill>
                  <a:prstClr val="black"/>
                </a:solidFill>
                <a:latin typeface="Myriad Pro Semibold"/>
                <a:ea typeface="Myriad Pro Semibold" charset="0"/>
                <a:cs typeface="Myriad Pro Semibold" charset="0"/>
              </a:rPr>
              <a:t>.</a:t>
            </a:r>
            <a:endParaRPr lang="en-US" sz="2200" i="1" dirty="0">
              <a:solidFill>
                <a:prstClr val="black"/>
              </a:solidFill>
              <a:latin typeface="Myriad Pro Semibold"/>
              <a:ea typeface="Myriad Pro Semibold" charset="0"/>
              <a:cs typeface="Myriad Pro Semibold" charset="0"/>
            </a:endParaRPr>
          </a:p>
          <a:p>
            <a:pPr marL="342900" lvl="1" defTabSz="342900"/>
            <a:endParaRPr lang="en-US" sz="600" i="1" dirty="0">
              <a:solidFill>
                <a:prstClr val="black"/>
              </a:solidFill>
              <a:latin typeface="Myriad Pro Semibold"/>
              <a:ea typeface="Myriad Pro Semibold" charset="0"/>
              <a:cs typeface="Myriad Pro Semibold" charset="0"/>
            </a:endParaRPr>
          </a:p>
        </p:txBody>
      </p:sp>
      <p:sp>
        <p:nvSpPr>
          <p:cNvPr id="5" name="TextBox 4"/>
          <p:cNvSpPr txBox="1"/>
          <p:nvPr/>
        </p:nvSpPr>
        <p:spPr>
          <a:xfrm>
            <a:off x="2157984" y="394031"/>
            <a:ext cx="3470149" cy="730969"/>
          </a:xfrm>
          <a:prstGeom prst="rect">
            <a:avLst/>
          </a:prstGeom>
          <a:noFill/>
        </p:spPr>
        <p:txBody>
          <a:bodyPr wrap="square" rtlCol="0">
            <a:spAutoFit/>
          </a:bodyPr>
          <a:lstStyle/>
          <a:p>
            <a:pPr algn="ctr" defTabSz="342900"/>
            <a:r>
              <a:rPr lang="en-US" sz="2800" b="1" u="sng" dirty="0">
                <a:solidFill>
                  <a:prstClr val="black"/>
                </a:solidFill>
                <a:latin typeface="Myriad Pro Semibold"/>
                <a:ea typeface="Myriad Pro Semibold" charset="0"/>
                <a:cs typeface="Myriad Pro Semibold" charset="0"/>
              </a:rPr>
              <a:t>Upcoming Events</a:t>
            </a:r>
          </a:p>
          <a:p>
            <a:pPr defTabSz="342900"/>
            <a:endParaRPr lang="en-US" sz="1350" b="1" dirty="0">
              <a:solidFill>
                <a:prstClr val="black"/>
              </a:solidFill>
              <a:latin typeface="Trebuchet MS" panose="020B0603020202020204"/>
            </a:endParaRPr>
          </a:p>
        </p:txBody>
      </p:sp>
    </p:spTree>
    <p:extLst>
      <p:ext uri="{BB962C8B-B14F-4D97-AF65-F5344CB8AC3E}">
        <p14:creationId xmlns:p14="http://schemas.microsoft.com/office/powerpoint/2010/main" val="1012281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277874"/>
            <a:ext cx="7242047" cy="4016502"/>
          </a:xfrm>
        </p:spPr>
        <p:txBody>
          <a:bodyPr vert="horz" lIns="68580" tIns="34290" rIns="68580" bIns="34290" rtlCol="0" anchor="t">
            <a:normAutofit/>
          </a:bodyPr>
          <a:lstStyle/>
          <a:p>
            <a:r>
              <a:rPr lang="en-US" sz="2200" b="1" dirty="0">
                <a:latin typeface="Myriad Pro Semibold"/>
                <a:ea typeface="Myriad Pro Semibold" charset="0"/>
                <a:cs typeface="Myriad Pro Semibold" charset="0"/>
              </a:rPr>
              <a:t>Summer Leadership Summit</a:t>
            </a:r>
          </a:p>
          <a:p>
            <a:pPr marL="600075" lvl="1" indent="-257175">
              <a:buFont typeface="Arial" panose="020B0604020202020204" pitchFamily="34" charset="0"/>
              <a:buChar char="•"/>
            </a:pPr>
            <a:r>
              <a:rPr lang="en-US" sz="2200" dirty="0">
                <a:latin typeface="Myriad Pro Semibold"/>
                <a:ea typeface="Myriad Pro Semibold" charset="0"/>
                <a:cs typeface="Myriad Pro Semibold" charset="0"/>
              </a:rPr>
              <a:t>June 17-18</a:t>
            </a:r>
            <a:r>
              <a:rPr lang="en-US" sz="2200" baseline="30000" dirty="0">
                <a:latin typeface="Myriad Pro Semibold"/>
                <a:ea typeface="Myriad Pro Semibold" charset="0"/>
                <a:cs typeface="Myriad Pro Semibold" charset="0"/>
              </a:rPr>
              <a:t>th</a:t>
            </a:r>
            <a:r>
              <a:rPr lang="en-US" sz="2200" dirty="0">
                <a:latin typeface="Myriad Pro Semibold"/>
                <a:ea typeface="Myriad Pro Semibold" charset="0"/>
                <a:cs typeface="Myriad Pro Semibold" charset="0"/>
              </a:rPr>
              <a:t> Oakridge Camp, Andarko</a:t>
            </a:r>
          </a:p>
          <a:p>
            <a:pPr marL="600075" lvl="1" indent="-257175">
              <a:buFont typeface="Arial" panose="020B0604020202020204" pitchFamily="34" charset="0"/>
              <a:buChar char="•"/>
            </a:pPr>
            <a:r>
              <a:rPr lang="en-US" sz="2200" dirty="0">
                <a:latin typeface="Myriad Pro Semibold"/>
                <a:ea typeface="Myriad Pro Semibold" charset="0"/>
                <a:cs typeface="Myriad Pro Semibold" charset="0"/>
              </a:rPr>
              <a:t>Registration is open </a:t>
            </a:r>
          </a:p>
          <a:p>
            <a:pPr marL="600075" lvl="1" indent="-257175">
              <a:buFont typeface="Arial" panose="020B0604020202020204" pitchFamily="34" charset="0"/>
              <a:buChar char="•"/>
            </a:pPr>
            <a:r>
              <a:rPr lang="en-US" sz="2200" dirty="0">
                <a:latin typeface="Myriad Pro Semibold"/>
                <a:ea typeface="Myriad Pro Semibold" charset="0"/>
                <a:cs typeface="Myriad Pro Semibold" charset="0"/>
              </a:rPr>
              <a:t>$150 per student</a:t>
            </a:r>
          </a:p>
          <a:p>
            <a:pPr marL="600075" lvl="1" indent="-257175">
              <a:buFont typeface="Arial" panose="020B0604020202020204" pitchFamily="34" charset="0"/>
              <a:buChar char="•"/>
            </a:pPr>
            <a:r>
              <a:rPr lang="en-US" sz="2200" dirty="0">
                <a:latin typeface="Myriad Pro Semibold"/>
                <a:ea typeface="Myriad Pro Semibold" charset="0"/>
                <a:cs typeface="Myriad Pro Semibold" charset="0"/>
              </a:rPr>
              <a:t>Deadline is May 15th, 2024</a:t>
            </a:r>
            <a:endParaRPr lang="en-US" sz="2200" baseline="30000" dirty="0">
              <a:latin typeface="Myriad Pro Semibold"/>
              <a:ea typeface="Myriad Pro Semibold" charset="0"/>
              <a:cs typeface="Myriad Pro Semibold" charset="0"/>
            </a:endParaRPr>
          </a:p>
          <a:p>
            <a:pPr marL="600075" lvl="1" indent="-257175">
              <a:buFont typeface="Arial" panose="020B0604020202020204" pitchFamily="34" charset="0"/>
              <a:buChar char="•"/>
            </a:pPr>
            <a:endParaRPr lang="en-US" sz="2200" baseline="30000" dirty="0">
              <a:latin typeface="Myriad Pro Semibold"/>
              <a:ea typeface="Myriad Pro Semibold" charset="0"/>
              <a:cs typeface="Myriad Pro Semibold" charset="0"/>
            </a:endParaRPr>
          </a:p>
          <a:p>
            <a:pPr marL="600075" lvl="1" indent="-257175">
              <a:buFont typeface="Arial" panose="020B0604020202020204" pitchFamily="34" charset="0"/>
              <a:buChar char="•"/>
            </a:pPr>
            <a:r>
              <a:rPr lang="en-US" sz="2200" dirty="0">
                <a:latin typeface="Myriad Pro Semibold"/>
                <a:ea typeface="Myriad Pro Semibold" charset="0"/>
                <a:cs typeface="Myriad Pro Semibold" charset="0"/>
              </a:rPr>
              <a:t>Camp will be facilitated by Zeb Kelly and the State Executive Council</a:t>
            </a:r>
          </a:p>
          <a:p>
            <a:pPr marL="0" indent="0">
              <a:buNone/>
            </a:pPr>
            <a:endParaRPr lang="en-US" dirty="0"/>
          </a:p>
        </p:txBody>
      </p:sp>
      <p:sp>
        <p:nvSpPr>
          <p:cNvPr id="5" name="TextBox 4"/>
          <p:cNvSpPr txBox="1"/>
          <p:nvPr/>
        </p:nvSpPr>
        <p:spPr>
          <a:xfrm>
            <a:off x="1828800" y="382450"/>
            <a:ext cx="4478274" cy="730969"/>
          </a:xfrm>
          <a:prstGeom prst="rect">
            <a:avLst/>
          </a:prstGeom>
          <a:noFill/>
        </p:spPr>
        <p:txBody>
          <a:bodyPr wrap="square" rtlCol="0">
            <a:spAutoFit/>
          </a:bodyPr>
          <a:lstStyle/>
          <a:p>
            <a:pPr algn="ctr" defTabSz="342900"/>
            <a:r>
              <a:rPr lang="en-US" sz="2800" b="1" u="sng" dirty="0">
                <a:solidFill>
                  <a:prstClr val="black"/>
                </a:solidFill>
                <a:latin typeface="Myriad Pro Semibold"/>
                <a:ea typeface="Myriad Pro Semibold" charset="0"/>
                <a:cs typeface="Myriad Pro Semibold" charset="0"/>
              </a:rPr>
              <a:t>Upcoming Events cont.</a:t>
            </a:r>
          </a:p>
          <a:p>
            <a:pPr defTabSz="342900"/>
            <a:endParaRPr lang="en-US" sz="1350" b="1" dirty="0">
              <a:solidFill>
                <a:prstClr val="black"/>
              </a:solidFill>
              <a:latin typeface="Trebuchet MS" panose="020B0603020202020204"/>
            </a:endParaRPr>
          </a:p>
        </p:txBody>
      </p:sp>
    </p:spTree>
    <p:extLst>
      <p:ext uri="{BB962C8B-B14F-4D97-AF65-F5344CB8AC3E}">
        <p14:creationId xmlns:p14="http://schemas.microsoft.com/office/powerpoint/2010/main" val="2321978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394" y="509778"/>
            <a:ext cx="4185667" cy="742950"/>
          </a:xfrm>
        </p:spPr>
        <p:txBody>
          <a:bodyPr/>
          <a:lstStyle/>
          <a:p>
            <a:pPr algn="ctr"/>
            <a:r>
              <a:rPr lang="en-US" b="1" u="sng" dirty="0">
                <a:solidFill>
                  <a:schemeClr val="tx1"/>
                </a:solidFill>
                <a:latin typeface="Myriad Pro Semibold"/>
              </a:rPr>
              <a:t>Upcoming Events cont.</a:t>
            </a:r>
            <a:endParaRPr lang="en-US" dirty="0"/>
          </a:p>
        </p:txBody>
      </p:sp>
      <p:sp>
        <p:nvSpPr>
          <p:cNvPr id="3" name="Content Placeholder 2"/>
          <p:cNvSpPr>
            <a:spLocks noGrp="1"/>
          </p:cNvSpPr>
          <p:nvPr>
            <p:ph idx="1"/>
          </p:nvPr>
        </p:nvSpPr>
        <p:spPr>
          <a:xfrm>
            <a:off x="1069848" y="1300735"/>
            <a:ext cx="5952744" cy="4194810"/>
          </a:xfrm>
        </p:spPr>
        <p:txBody>
          <a:bodyPr vert="horz" lIns="68580" tIns="34290" rIns="68580" bIns="34290" rtlCol="0" anchor="t">
            <a:normAutofit/>
          </a:bodyPr>
          <a:lstStyle/>
          <a:p>
            <a:pPr>
              <a:buClr>
                <a:schemeClr val="accent1"/>
              </a:buClr>
            </a:pPr>
            <a:r>
              <a:rPr lang="en-US" sz="2200" b="1" dirty="0">
                <a:latin typeface="Myriad Pro Semibold"/>
                <a:ea typeface="Myriad Pro Semibold" charset="0"/>
                <a:cs typeface="Myriad Pro Semibold" charset="0"/>
              </a:rPr>
              <a:t>Oklahoma </a:t>
            </a:r>
            <a:r>
              <a:rPr lang="en-US" sz="2200" b="1" dirty="0" err="1">
                <a:latin typeface="Myriad Pro Semibold"/>
                <a:ea typeface="Myriad Pro Semibold" charset="0"/>
                <a:cs typeface="Myriad Pro Semibold" charset="0"/>
              </a:rPr>
              <a:t>Riversports</a:t>
            </a:r>
            <a:r>
              <a:rPr lang="en-US" sz="2200" b="1" dirty="0">
                <a:latin typeface="Myriad Pro Semibold"/>
                <a:ea typeface="Myriad Pro Semibold" charset="0"/>
                <a:cs typeface="Myriad Pro Semibold" charset="0"/>
              </a:rPr>
              <a:t> Day</a:t>
            </a:r>
          </a:p>
          <a:p>
            <a:pPr marL="600075" lvl="1" indent="-257175">
              <a:buFont typeface="Arial" panose="020B0604020202020204" pitchFamily="34" charset="0"/>
              <a:buChar char="•"/>
            </a:pPr>
            <a:r>
              <a:rPr lang="en-US" sz="2200" dirty="0">
                <a:latin typeface="Myriad Pro Semibold"/>
                <a:ea typeface="Myriad Pro Semibold" charset="0"/>
                <a:cs typeface="Myriad Pro Semibold" charset="0"/>
              </a:rPr>
              <a:t>September 21, 2024 SAVE the DATE! Cost and rafting signups will be available soon.</a:t>
            </a:r>
            <a:r>
              <a:rPr lang="en-US" sz="2200" b="1" dirty="0">
                <a:latin typeface="Myriad Pro Semibold"/>
                <a:ea typeface="Myriad Pro Semibold" charset="0"/>
                <a:cs typeface="Myriad Pro Semibold" charset="0"/>
              </a:rPr>
              <a:t> </a:t>
            </a:r>
          </a:p>
          <a:p>
            <a:pPr>
              <a:buClr>
                <a:schemeClr val="accent1"/>
              </a:buClr>
            </a:pPr>
            <a:r>
              <a:rPr lang="en-US" sz="2200" b="1" dirty="0">
                <a:latin typeface="Myriad Pro Semibold"/>
                <a:ea typeface="Myriad Pro Semibold" charset="0"/>
                <a:cs typeface="Myriad Pro Semibold" charset="0"/>
              </a:rPr>
              <a:t>Take AIM</a:t>
            </a:r>
          </a:p>
          <a:p>
            <a:pPr lvl="1">
              <a:buFont typeface="Arial" panose="020B0604020202020204" pitchFamily="34" charset="0"/>
              <a:buChar char="•"/>
            </a:pPr>
            <a:r>
              <a:rPr lang="en-US" sz="2200" dirty="0">
                <a:latin typeface="Myriad Pro Semibold"/>
              </a:rPr>
              <a:t>October 8, 2024</a:t>
            </a:r>
          </a:p>
          <a:p>
            <a:pPr lvl="1">
              <a:buFont typeface="Arial" panose="020B0604020202020204" pitchFamily="34" charset="0"/>
              <a:buChar char="•"/>
            </a:pPr>
            <a:r>
              <a:rPr lang="en-US" sz="2200" dirty="0">
                <a:latin typeface="Myriad Pro Semibold"/>
              </a:rPr>
              <a:t>Cost - $50 per person</a:t>
            </a:r>
          </a:p>
          <a:p>
            <a:pPr lvl="1">
              <a:buFont typeface="Arial" panose="020B0604020202020204" pitchFamily="34" charset="0"/>
              <a:buChar char="•"/>
            </a:pPr>
            <a:r>
              <a:rPr lang="en-US" sz="2200" dirty="0">
                <a:latin typeface="Myriad Pro Semibold"/>
              </a:rPr>
              <a:t>Location TBA</a:t>
            </a:r>
          </a:p>
          <a:p>
            <a:pPr lvl="1">
              <a:buFont typeface="Arial" panose="020B0604020202020204" pitchFamily="34" charset="0"/>
              <a:buChar char="•"/>
            </a:pPr>
            <a:r>
              <a:rPr lang="en-US" sz="2200" dirty="0">
                <a:latin typeface="Myriad Pro Semibold"/>
              </a:rPr>
              <a:t>Includes lunch and polo for attendees</a:t>
            </a:r>
          </a:p>
          <a:p>
            <a:pPr marL="0" indent="0">
              <a:buNone/>
            </a:pPr>
            <a:endParaRPr lang="en-US" dirty="0"/>
          </a:p>
        </p:txBody>
      </p:sp>
    </p:spTree>
    <p:extLst>
      <p:ext uri="{BB962C8B-B14F-4D97-AF65-F5344CB8AC3E}">
        <p14:creationId xmlns:p14="http://schemas.microsoft.com/office/powerpoint/2010/main" val="2661169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037" y="944118"/>
            <a:ext cx="5225795" cy="990600"/>
          </a:xfrm>
        </p:spPr>
        <p:txBody>
          <a:bodyPr>
            <a:normAutofit/>
          </a:bodyPr>
          <a:lstStyle/>
          <a:p>
            <a:pPr algn="ctr"/>
            <a:r>
              <a:rPr lang="en-US" sz="2400" dirty="0"/>
              <a:t> </a:t>
            </a:r>
            <a:endParaRPr lang="en-US" dirty="0"/>
          </a:p>
        </p:txBody>
      </p:sp>
      <p:sp>
        <p:nvSpPr>
          <p:cNvPr id="3" name="Content Placeholder 2"/>
          <p:cNvSpPr>
            <a:spLocks noGrp="1"/>
          </p:cNvSpPr>
          <p:nvPr>
            <p:ph idx="1"/>
          </p:nvPr>
        </p:nvSpPr>
        <p:spPr>
          <a:xfrm>
            <a:off x="384048" y="1225239"/>
            <a:ext cx="7132320" cy="5244474"/>
          </a:xfrm>
        </p:spPr>
        <p:txBody>
          <a:bodyPr vert="horz" lIns="68580" tIns="34290" rIns="68580" bIns="34290" rtlCol="0" anchor="t">
            <a:noAutofit/>
          </a:bodyPr>
          <a:lstStyle/>
          <a:p>
            <a:pPr lvl="0"/>
            <a:r>
              <a:rPr lang="en-US" sz="2000" dirty="0" smtClean="0"/>
              <a:t>Requires </a:t>
            </a:r>
            <a:r>
              <a:rPr lang="en-US" sz="2000" dirty="0"/>
              <a:t>students to create their own recipe using beef and Made In Oklahoma (MIO) Products</a:t>
            </a:r>
          </a:p>
          <a:p>
            <a:pPr lvl="0"/>
            <a:r>
              <a:rPr lang="en-US" sz="2000" dirty="0"/>
              <a:t>Requires nutritional analysis and cost analysis</a:t>
            </a:r>
          </a:p>
          <a:p>
            <a:pPr lvl="0"/>
            <a:r>
              <a:rPr lang="en-US" sz="2000" dirty="0"/>
              <a:t>Information and instructional video of dish being prepared must be submitted by August 29, 2024 to be considered as a finalist. Finalists will be notified by September 5 if they have been chosen to compete at the Fairgrounds</a:t>
            </a:r>
          </a:p>
          <a:p>
            <a:pPr lvl="0"/>
            <a:r>
              <a:rPr lang="en-US" sz="2000" dirty="0"/>
              <a:t>Finalists compete at the State Fairgrounds September 23 (Levels 1 and 2) September 26 (Levels 3 and 4) and the grand champion competition September 28</a:t>
            </a:r>
          </a:p>
          <a:p>
            <a:pPr lvl="0"/>
            <a:r>
              <a:rPr lang="en-US" sz="2000" dirty="0"/>
              <a:t>Each competitor and ONE adviser per chapter will receive free fair admission for the day of competition</a:t>
            </a:r>
          </a:p>
          <a:p>
            <a:pPr lvl="0"/>
            <a:r>
              <a:rPr lang="en-US" sz="2000" dirty="0"/>
              <a:t>Students may compete in this event AND other STAR Events</a:t>
            </a:r>
          </a:p>
          <a:p>
            <a:pPr lvl="0"/>
            <a:r>
              <a:rPr lang="en-US" sz="2000" dirty="0"/>
              <a:t>Must be in chef uniform to </a:t>
            </a:r>
            <a:r>
              <a:rPr lang="en-US" sz="2000" dirty="0" smtClean="0"/>
              <a:t>compete</a:t>
            </a:r>
            <a:endParaRPr lang="en-US" sz="2000" dirty="0"/>
          </a:p>
        </p:txBody>
      </p:sp>
      <p:sp>
        <p:nvSpPr>
          <p:cNvPr id="4" name="Rectangle 3"/>
          <p:cNvSpPr/>
          <p:nvPr/>
        </p:nvSpPr>
        <p:spPr>
          <a:xfrm>
            <a:off x="1341882" y="271132"/>
            <a:ext cx="5742432" cy="954107"/>
          </a:xfrm>
          <a:prstGeom prst="rect">
            <a:avLst/>
          </a:prstGeom>
        </p:spPr>
        <p:txBody>
          <a:bodyPr wrap="square">
            <a:spAutoFit/>
          </a:bodyPr>
          <a:lstStyle/>
          <a:p>
            <a:pPr algn="ctr"/>
            <a:r>
              <a:rPr lang="en-US" sz="2800" dirty="0"/>
              <a:t>Meat Cookery Competition</a:t>
            </a:r>
            <a:br>
              <a:rPr lang="en-US" sz="2800" dirty="0"/>
            </a:br>
            <a:r>
              <a:rPr lang="en-US" sz="2800" dirty="0"/>
              <a:t>Reminder</a:t>
            </a:r>
            <a:endParaRPr lang="en-US" sz="2800" dirty="0"/>
          </a:p>
        </p:txBody>
      </p:sp>
    </p:spTree>
    <p:extLst>
      <p:ext uri="{BB962C8B-B14F-4D97-AF65-F5344CB8AC3E}">
        <p14:creationId xmlns:p14="http://schemas.microsoft.com/office/powerpoint/2010/main" val="3624308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160" y="275953"/>
            <a:ext cx="3858768" cy="446423"/>
          </a:xfrm>
        </p:spPr>
        <p:txBody>
          <a:bodyPr>
            <a:noAutofit/>
          </a:bodyPr>
          <a:lstStyle/>
          <a:p>
            <a:r>
              <a:rPr lang="en-US" sz="2800" dirty="0"/>
              <a:t>Wrapping up the Year</a:t>
            </a:r>
          </a:p>
        </p:txBody>
      </p:sp>
      <p:sp>
        <p:nvSpPr>
          <p:cNvPr id="3" name="Content Placeholder 2"/>
          <p:cNvSpPr>
            <a:spLocks noGrp="1"/>
          </p:cNvSpPr>
          <p:nvPr>
            <p:ph idx="1"/>
          </p:nvPr>
        </p:nvSpPr>
        <p:spPr>
          <a:xfrm>
            <a:off x="621792" y="818710"/>
            <a:ext cx="6812280" cy="5874698"/>
          </a:xfrm>
        </p:spPr>
        <p:txBody>
          <a:bodyPr vert="horz" lIns="68580" tIns="34290" rIns="68580" bIns="34290" rtlCol="0" anchor="t">
            <a:noAutofit/>
          </a:bodyPr>
          <a:lstStyle/>
          <a:p>
            <a:pPr>
              <a:buFont typeface="Wingdings" panose="05000000000000000000" pitchFamily="2" charset="2"/>
              <a:buChar char="Ø"/>
            </a:pPr>
            <a:r>
              <a:rPr lang="en-US" sz="2000" dirty="0"/>
              <a:t>Elect New Officers</a:t>
            </a:r>
          </a:p>
          <a:p>
            <a:pPr>
              <a:buFont typeface="Wingdings" panose="05000000000000000000" pitchFamily="2" charset="2"/>
              <a:buChar char="Ø"/>
            </a:pPr>
            <a:r>
              <a:rPr lang="en-US" sz="2000" dirty="0"/>
              <a:t>Create T-shirt designs for next year</a:t>
            </a:r>
          </a:p>
          <a:p>
            <a:pPr>
              <a:buFont typeface="Wingdings" panose="05000000000000000000" pitchFamily="2" charset="2"/>
              <a:buChar char="Ø"/>
            </a:pPr>
            <a:r>
              <a:rPr lang="en-US" sz="2000" dirty="0"/>
              <a:t>Work with new officers to create membership recruitment campaign</a:t>
            </a:r>
          </a:p>
          <a:p>
            <a:pPr>
              <a:buFont typeface="Wingdings" panose="05000000000000000000" pitchFamily="2" charset="2"/>
              <a:buChar char="Ø"/>
            </a:pPr>
            <a:r>
              <a:rPr lang="en-US" sz="2000" dirty="0"/>
              <a:t>PAY FCCLA STATE AND NATIONAL INVOICES</a:t>
            </a:r>
          </a:p>
          <a:p>
            <a:pPr>
              <a:buFont typeface="Wingdings" panose="05000000000000000000" pitchFamily="2" charset="2"/>
              <a:buChar char="Ø"/>
            </a:pPr>
            <a:r>
              <a:rPr lang="en-US" sz="2000" dirty="0"/>
              <a:t>If school allows, open Purchase Orders for new fiscal year dated July 1 for:</a:t>
            </a:r>
          </a:p>
          <a:p>
            <a:pPr lvl="1">
              <a:buFont typeface="Courier New" panose="02070309020205020404" pitchFamily="49" charset="0"/>
              <a:buChar char="o"/>
            </a:pPr>
            <a:r>
              <a:rPr lang="en-US" sz="2000" dirty="0"/>
              <a:t>T-shirts</a:t>
            </a:r>
          </a:p>
          <a:p>
            <a:pPr lvl="1">
              <a:buFont typeface="Courier New" panose="02070309020205020404" pitchFamily="49" charset="0"/>
              <a:buChar char="o"/>
            </a:pPr>
            <a:r>
              <a:rPr lang="en-US" sz="2000" dirty="0"/>
              <a:t>Affiliation (made payable to Nationals)</a:t>
            </a:r>
          </a:p>
          <a:p>
            <a:pPr lvl="1">
              <a:buFont typeface="Courier New" panose="02070309020205020404" pitchFamily="49" charset="0"/>
              <a:buChar char="o"/>
            </a:pPr>
            <a:r>
              <a:rPr lang="en-US" sz="2000" dirty="0"/>
              <a:t>Lead Conference (made payable to OK FCCLA)</a:t>
            </a:r>
          </a:p>
          <a:p>
            <a:pPr lvl="1">
              <a:buFont typeface="Courier New" panose="02070309020205020404" pitchFamily="49" charset="0"/>
              <a:buChar char="o"/>
            </a:pPr>
            <a:r>
              <a:rPr lang="en-US" sz="2000" dirty="0"/>
              <a:t>Take AIM (made payable to OK FCCLA)</a:t>
            </a:r>
          </a:p>
          <a:p>
            <a:pPr lvl="1">
              <a:buFont typeface="Courier New" panose="02070309020205020404" pitchFamily="49" charset="0"/>
              <a:buChar char="o"/>
            </a:pPr>
            <a:r>
              <a:rPr lang="en-US" sz="2000" dirty="0"/>
              <a:t>STAR Event registrations (made payable to OK FCCLA)</a:t>
            </a:r>
          </a:p>
          <a:p>
            <a:pPr lvl="1">
              <a:buFont typeface="Courier New" panose="02070309020205020404" pitchFamily="49" charset="0"/>
              <a:buChar char="o"/>
            </a:pPr>
            <a:r>
              <a:rPr lang="en-US" sz="2000" dirty="0"/>
              <a:t>FCCLA District/District Conference fees (made payable to your district bookkeeper)</a:t>
            </a:r>
          </a:p>
          <a:p>
            <a:pPr lvl="1">
              <a:buFont typeface="Courier New" panose="02070309020205020404" pitchFamily="49" charset="0"/>
              <a:buChar char="o"/>
            </a:pPr>
            <a:r>
              <a:rPr lang="en-US" sz="2000" dirty="0"/>
              <a:t>FCCLA State convention (made payable to OK FCCLA)</a:t>
            </a:r>
          </a:p>
        </p:txBody>
      </p:sp>
    </p:spTree>
    <p:extLst>
      <p:ext uri="{BB962C8B-B14F-4D97-AF65-F5344CB8AC3E}">
        <p14:creationId xmlns:p14="http://schemas.microsoft.com/office/powerpoint/2010/main" val="3557496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6E5BF-61A7-4D25-3F21-3E75115A4BE2}"/>
              </a:ext>
            </a:extLst>
          </p:cNvPr>
          <p:cNvSpPr>
            <a:spLocks noGrp="1"/>
          </p:cNvSpPr>
          <p:nvPr>
            <p:ph type="title"/>
          </p:nvPr>
        </p:nvSpPr>
        <p:spPr>
          <a:xfrm>
            <a:off x="928370" y="315468"/>
            <a:ext cx="6028944" cy="588264"/>
          </a:xfrm>
        </p:spPr>
        <p:txBody>
          <a:bodyPr/>
          <a:lstStyle/>
          <a:p>
            <a:pPr algn="ctr"/>
            <a:r>
              <a:rPr lang="en-US" dirty="0">
                <a:solidFill>
                  <a:srgbClr val="FF0000"/>
                </a:solidFill>
              </a:rPr>
              <a:t>National Fall Leadership Institute</a:t>
            </a:r>
          </a:p>
        </p:txBody>
      </p:sp>
      <p:sp>
        <p:nvSpPr>
          <p:cNvPr id="3" name="Content Placeholder 2">
            <a:extLst>
              <a:ext uri="{FF2B5EF4-FFF2-40B4-BE49-F238E27FC236}">
                <a16:creationId xmlns:a16="http://schemas.microsoft.com/office/drawing/2014/main" id="{F3A6A599-0378-40CC-9E6A-DC8D7A2BF8C0}"/>
              </a:ext>
            </a:extLst>
          </p:cNvPr>
          <p:cNvSpPr>
            <a:spLocks noGrp="1"/>
          </p:cNvSpPr>
          <p:nvPr>
            <p:ph idx="1"/>
          </p:nvPr>
        </p:nvSpPr>
        <p:spPr>
          <a:xfrm>
            <a:off x="365760" y="1308028"/>
            <a:ext cx="6967728" cy="4587032"/>
          </a:xfrm>
        </p:spPr>
        <p:txBody>
          <a:bodyPr vert="horz" lIns="68580" tIns="34290" rIns="68580" bIns="34290" rtlCol="0" anchor="t">
            <a:noAutofit/>
          </a:bodyPr>
          <a:lstStyle/>
          <a:p>
            <a:r>
              <a:rPr lang="en-US" sz="2400" dirty="0"/>
              <a:t>There is no Capital Leadership (Washington DC) this year.</a:t>
            </a:r>
          </a:p>
          <a:p>
            <a:r>
              <a:rPr lang="en-US" sz="2400" dirty="0"/>
              <a:t>Being replaced with the Fall Leadership Institute (FLI)</a:t>
            </a:r>
          </a:p>
          <a:p>
            <a:pPr lvl="1"/>
            <a:r>
              <a:rPr lang="en-US" sz="2400" dirty="0"/>
              <a:t>Orlando Oct 18-22, 2024</a:t>
            </a:r>
          </a:p>
          <a:p>
            <a:pPr lvl="1"/>
            <a:r>
              <a:rPr lang="en-US" sz="2400" dirty="0"/>
              <a:t>Anaheim Oct 24-27, 2024</a:t>
            </a:r>
          </a:p>
          <a:p>
            <a:r>
              <a:rPr lang="en-US" sz="2400" dirty="0"/>
              <a:t>Registration open May 1, 2024</a:t>
            </a:r>
          </a:p>
          <a:p>
            <a:r>
              <a:rPr lang="en-US" sz="2400" dirty="0"/>
              <a:t>Very limited spots available</a:t>
            </a:r>
          </a:p>
          <a:p>
            <a:r>
              <a:rPr lang="en-US" sz="2400" dirty="0"/>
              <a:t>Visit the National FCCLA Website for more information</a:t>
            </a:r>
          </a:p>
        </p:txBody>
      </p:sp>
    </p:spTree>
    <p:extLst>
      <p:ext uri="{BB962C8B-B14F-4D97-AF65-F5344CB8AC3E}">
        <p14:creationId xmlns:p14="http://schemas.microsoft.com/office/powerpoint/2010/main" val="3494356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43AEC1-93CD-C1F7-05FA-56060A0199FF}"/>
              </a:ext>
            </a:extLst>
          </p:cNvPr>
          <p:cNvSpPr>
            <a:spLocks noGrp="1"/>
          </p:cNvSpPr>
          <p:nvPr>
            <p:ph idx="1"/>
          </p:nvPr>
        </p:nvSpPr>
        <p:spPr>
          <a:xfrm>
            <a:off x="768094" y="939218"/>
            <a:ext cx="6565394" cy="4602046"/>
          </a:xfrm>
        </p:spPr>
        <p:txBody>
          <a:bodyPr vert="horz" lIns="68580" tIns="34290" rIns="68580" bIns="34290" rtlCol="0" anchor="t">
            <a:noAutofit/>
          </a:bodyPr>
          <a:lstStyle/>
          <a:p>
            <a:pPr>
              <a:buFont typeface="Wingdings" panose="05000000000000000000" pitchFamily="2" charset="2"/>
              <a:buChar char="Ø"/>
            </a:pPr>
            <a:r>
              <a:rPr lang="en-US" sz="2200" dirty="0" smtClean="0">
                <a:solidFill>
                  <a:srgbClr val="FF0000"/>
                </a:solidFill>
              </a:rPr>
              <a:t>FCCLA State Convention, Tulsa</a:t>
            </a:r>
          </a:p>
          <a:p>
            <a:pPr lvl="1">
              <a:buFont typeface="Wingdings" panose="05000000000000000000" pitchFamily="2" charset="2"/>
              <a:buChar char="§"/>
            </a:pPr>
            <a:r>
              <a:rPr lang="en-US" sz="2200" dirty="0" smtClean="0"/>
              <a:t>April </a:t>
            </a:r>
            <a:r>
              <a:rPr lang="en-US" sz="2200" dirty="0"/>
              <a:t>10</a:t>
            </a:r>
          </a:p>
          <a:p>
            <a:pPr algn="ctr"/>
            <a:endParaRPr lang="en-US" sz="800" dirty="0"/>
          </a:p>
          <a:p>
            <a:pPr>
              <a:buFont typeface="Wingdings" panose="05000000000000000000" pitchFamily="2" charset="2"/>
              <a:buChar char="Ø"/>
            </a:pPr>
            <a:r>
              <a:rPr lang="en-US" sz="2200" dirty="0">
                <a:solidFill>
                  <a:srgbClr val="FF0000"/>
                </a:solidFill>
              </a:rPr>
              <a:t>State STAR Events, Stillwater</a:t>
            </a:r>
          </a:p>
          <a:p>
            <a:pPr lvl="1">
              <a:buFont typeface="Wingdings" panose="05000000000000000000" pitchFamily="2" charset="2"/>
              <a:buChar char="§"/>
            </a:pPr>
            <a:r>
              <a:rPr lang="en-US" sz="2200" dirty="0"/>
              <a:t>March 26-27, 2025</a:t>
            </a:r>
          </a:p>
          <a:p>
            <a:endParaRPr lang="en-US" sz="800" dirty="0" smtClean="0">
              <a:solidFill>
                <a:srgbClr val="FF0000"/>
              </a:solidFill>
            </a:endParaRPr>
          </a:p>
          <a:p>
            <a:pPr>
              <a:buFont typeface="Wingdings" panose="05000000000000000000" pitchFamily="2" charset="2"/>
              <a:buChar char="Ø"/>
            </a:pPr>
            <a:r>
              <a:rPr lang="en-US" sz="2200" dirty="0" smtClean="0">
                <a:solidFill>
                  <a:srgbClr val="FF0000"/>
                </a:solidFill>
              </a:rPr>
              <a:t>State </a:t>
            </a:r>
            <a:r>
              <a:rPr lang="en-US" sz="2200" dirty="0">
                <a:solidFill>
                  <a:srgbClr val="FF0000"/>
                </a:solidFill>
              </a:rPr>
              <a:t>Culinary Arts and Baking and Pastry Events </a:t>
            </a:r>
          </a:p>
          <a:p>
            <a:pPr lvl="1">
              <a:buFont typeface="Wingdings" panose="05000000000000000000" pitchFamily="2" charset="2"/>
              <a:buChar char="§"/>
            </a:pPr>
            <a:r>
              <a:rPr lang="en-US" sz="2200" dirty="0" smtClean="0"/>
              <a:t>March 5 &amp; 6, Location </a:t>
            </a:r>
            <a:r>
              <a:rPr lang="en-US" sz="2200" dirty="0"/>
              <a:t>TBA</a:t>
            </a:r>
          </a:p>
          <a:p>
            <a:endParaRPr lang="en-US" sz="800" dirty="0"/>
          </a:p>
          <a:p>
            <a:pPr>
              <a:buFont typeface="Wingdings" panose="05000000000000000000" pitchFamily="2" charset="2"/>
              <a:buChar char="Ø"/>
            </a:pPr>
            <a:r>
              <a:rPr lang="en-US" sz="2200" dirty="0">
                <a:solidFill>
                  <a:srgbClr val="FF0000"/>
                </a:solidFill>
              </a:rPr>
              <a:t>FCCLA Week</a:t>
            </a:r>
          </a:p>
          <a:p>
            <a:pPr lvl="1">
              <a:buFont typeface="Wingdings" panose="05000000000000000000" pitchFamily="2" charset="2"/>
              <a:buChar char="§"/>
            </a:pPr>
            <a:r>
              <a:rPr lang="en-US" sz="2200" dirty="0"/>
              <a:t>Feb 10-14, 2025</a:t>
            </a:r>
          </a:p>
        </p:txBody>
      </p:sp>
    </p:spTree>
    <p:extLst>
      <p:ext uri="{BB962C8B-B14F-4D97-AF65-F5344CB8AC3E}">
        <p14:creationId xmlns:p14="http://schemas.microsoft.com/office/powerpoint/2010/main" val="1905607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336" y="658368"/>
            <a:ext cx="6611112" cy="5614416"/>
          </a:xfrm>
        </p:spPr>
        <p:txBody>
          <a:bodyPr>
            <a:normAutofit/>
          </a:bodyPr>
          <a:lstStyle/>
          <a:p>
            <a:pPr marL="0" indent="0">
              <a:buNone/>
            </a:pPr>
            <a:r>
              <a:rPr lang="en-US" sz="2800" b="1" dirty="0">
                <a:solidFill>
                  <a:schemeClr val="accent2">
                    <a:lumMod val="75000"/>
                  </a:schemeClr>
                </a:solidFill>
                <a:latin typeface="Bradley Hand ITC" panose="03070402050302030203" pitchFamily="66" charset="0"/>
              </a:rPr>
              <a:t>Thank you all for your hard work this year and everything you have done for your students.  </a:t>
            </a:r>
          </a:p>
          <a:p>
            <a:pPr marL="0" indent="0">
              <a:buNone/>
            </a:pPr>
            <a:r>
              <a:rPr lang="en-US" sz="2800" b="1" dirty="0">
                <a:solidFill>
                  <a:schemeClr val="accent2">
                    <a:lumMod val="75000"/>
                  </a:schemeClr>
                </a:solidFill>
                <a:latin typeface="Bradley Hand ITC" panose="03070402050302030203" pitchFamily="66" charset="0"/>
              </a:rPr>
              <a:t>We in the FCS division of the State Agency see what you do and commend you!!  </a:t>
            </a:r>
          </a:p>
          <a:p>
            <a:pPr marL="0" indent="0">
              <a:buNone/>
            </a:pPr>
            <a:r>
              <a:rPr lang="en-US" sz="2800" b="1" dirty="0">
                <a:solidFill>
                  <a:schemeClr val="accent2">
                    <a:lumMod val="75000"/>
                  </a:schemeClr>
                </a:solidFill>
                <a:latin typeface="Bradley Hand ITC" panose="03070402050302030203" pitchFamily="66" charset="0"/>
              </a:rPr>
              <a:t>You are greatly appreciated and we know we don’t tell you all that enough. </a:t>
            </a:r>
          </a:p>
          <a:p>
            <a:pPr marL="0" indent="0">
              <a:buNone/>
            </a:pPr>
            <a:r>
              <a:rPr lang="en-US" sz="2800" b="1" dirty="0">
                <a:solidFill>
                  <a:schemeClr val="accent2">
                    <a:lumMod val="75000"/>
                  </a:schemeClr>
                </a:solidFill>
                <a:latin typeface="Bradley Hand ITC" panose="03070402050302030203" pitchFamily="66" charset="0"/>
              </a:rPr>
              <a:t>THANK YOU!!!</a:t>
            </a:r>
          </a:p>
          <a:p>
            <a:pPr marL="0" indent="0">
              <a:buNone/>
            </a:pPr>
            <a:r>
              <a:rPr lang="en-US" sz="2800" b="1" dirty="0">
                <a:solidFill>
                  <a:schemeClr val="accent2">
                    <a:lumMod val="75000"/>
                  </a:schemeClr>
                </a:solidFill>
                <a:latin typeface="Bradley Hand ITC" panose="03070402050302030203" pitchFamily="66" charset="0"/>
              </a:rPr>
              <a:t>Remember to take time for yourself this summer!! You deserve it!</a:t>
            </a:r>
          </a:p>
          <a:p>
            <a:pPr marL="0" indent="0">
              <a:buNone/>
            </a:pPr>
            <a:endParaRPr lang="en-US" sz="1800" b="1" dirty="0">
              <a:solidFill>
                <a:schemeClr val="tx1">
                  <a:lumMod val="95000"/>
                  <a:lumOff val="5000"/>
                </a:schemeClr>
              </a:solidFill>
              <a:latin typeface="Bradley Hand ITC" panose="03070402050302030203" pitchFamily="66"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53976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0999" y="1901684"/>
            <a:ext cx="4361380" cy="1754326"/>
          </a:xfrm>
          <a:prstGeom prst="rect">
            <a:avLst/>
          </a:prstGeom>
          <a:noFill/>
        </p:spPr>
        <p:txBody>
          <a:bodyPr wrap="square" rtlCol="0">
            <a:spAutoFit/>
          </a:bodyPr>
          <a:lstStyle/>
          <a:p>
            <a:pPr algn="ctr" defTabSz="342900"/>
            <a:r>
              <a:rPr lang="en-US" sz="5400" b="1" dirty="0">
                <a:solidFill>
                  <a:prstClr val="black"/>
                </a:solidFill>
                <a:latin typeface="Myriad Pro Semibold"/>
                <a:ea typeface="Myriad Pro Semibold" charset="0"/>
                <a:cs typeface="Myriad Pro Semibold" charset="0"/>
              </a:rPr>
              <a:t>DISTRICT PLANNING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441" y="5414046"/>
            <a:ext cx="2353633" cy="1050771"/>
          </a:xfrm>
          <a:prstGeom prst="rect">
            <a:avLst/>
          </a:prstGeom>
        </p:spPr>
      </p:pic>
    </p:spTree>
    <p:extLst>
      <p:ext uri="{BB962C8B-B14F-4D97-AF65-F5344CB8AC3E}">
        <p14:creationId xmlns:p14="http://schemas.microsoft.com/office/powerpoint/2010/main" val="3820578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9661" y="2093198"/>
            <a:ext cx="7618682" cy="2308324"/>
          </a:xfrm>
          <a:prstGeom prst="rect">
            <a:avLst/>
          </a:prstGeom>
        </p:spPr>
        <p:txBody>
          <a:bodyPr wrap="square">
            <a:spAutoFit/>
          </a:bodyPr>
          <a:lstStyle/>
          <a:p>
            <a:r>
              <a:rPr lang="en-US" sz="2800" b="1" dirty="0"/>
              <a:t>				</a:t>
            </a:r>
            <a:r>
              <a:rPr lang="en-US" sz="3600" b="1" dirty="0"/>
              <a:t>Job Openings  </a:t>
            </a:r>
          </a:p>
          <a:p>
            <a:r>
              <a:rPr lang="en-US" sz="3600" b="1" dirty="0"/>
              <a:t>(Watch the following for openings)</a:t>
            </a:r>
          </a:p>
          <a:p>
            <a:pPr marL="285750" indent="-285750" algn="ctr">
              <a:buFont typeface="Arial" panose="020B0604020202020204" pitchFamily="34" charset="0"/>
              <a:buChar char="•"/>
            </a:pPr>
            <a:r>
              <a:rPr lang="en-US" sz="3600" dirty="0"/>
              <a:t>ctYou.org</a:t>
            </a:r>
          </a:p>
          <a:p>
            <a:pPr marL="742950" lvl="1" indent="-285750" algn="ctr">
              <a:buFont typeface="Arial" panose="020B0604020202020204" pitchFamily="34" charset="0"/>
              <a:buChar char="•"/>
            </a:pPr>
            <a:r>
              <a:rPr lang="en-US" sz="3600" dirty="0"/>
              <a:t>OSSBA website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68" y="6235166"/>
            <a:ext cx="1395089" cy="622833"/>
          </a:xfrm>
          <a:prstGeom prst="rect">
            <a:avLst/>
          </a:prstGeom>
        </p:spPr>
      </p:pic>
    </p:spTree>
    <p:extLst>
      <p:ext uri="{BB962C8B-B14F-4D97-AF65-F5344CB8AC3E}">
        <p14:creationId xmlns:p14="http://schemas.microsoft.com/office/powerpoint/2010/main" val="4143203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78154" y="953801"/>
            <a:ext cx="5815173" cy="1508105"/>
          </a:xfrm>
          <a:prstGeom prst="rect">
            <a:avLst/>
          </a:prstGeom>
          <a:noFill/>
        </p:spPr>
        <p:txBody>
          <a:bodyPr wrap="square" rtlCol="0">
            <a:spAutoFit/>
          </a:bodyPr>
          <a:lstStyle/>
          <a:p>
            <a:pPr algn="ctr"/>
            <a:endParaRPr lang="en-US" sz="3600" b="1" dirty="0">
              <a:latin typeface="Myriad Pro Semibold"/>
              <a:ea typeface="Myriad Pro Semibold" charset="0"/>
              <a:cs typeface="Arial" panose="020B0604020202020204" pitchFamily="34" charset="0"/>
            </a:endParaRPr>
          </a:p>
          <a:p>
            <a:pPr algn="ctr"/>
            <a:endParaRPr lang="en-US" sz="3600" b="1" dirty="0">
              <a:latin typeface="Myriad Pro Semibold"/>
              <a:ea typeface="Myriad Pro Semibold" charset="0"/>
              <a:cs typeface="Arial" panose="020B0604020202020204" pitchFamily="34" charset="0"/>
            </a:endParaRPr>
          </a:p>
          <a:p>
            <a:pPr algn="ctr"/>
            <a:endParaRPr lang="en-US" sz="2000" b="1" dirty="0">
              <a:latin typeface="Myriad Pro Semibold"/>
              <a:ea typeface="Myriad Pro Semibold" charset="0"/>
              <a:cs typeface="Myriad Pro Semibold" charset="0"/>
            </a:endParaRPr>
          </a:p>
        </p:txBody>
      </p:sp>
      <p:sp>
        <p:nvSpPr>
          <p:cNvPr id="5" name="Rectangle 4"/>
          <p:cNvSpPr/>
          <p:nvPr/>
        </p:nvSpPr>
        <p:spPr>
          <a:xfrm>
            <a:off x="452845" y="953800"/>
            <a:ext cx="7352211" cy="3970318"/>
          </a:xfrm>
          <a:prstGeom prst="rect">
            <a:avLst/>
          </a:prstGeom>
        </p:spPr>
        <p:txBody>
          <a:bodyPr wrap="square">
            <a:spAutoFit/>
          </a:bodyPr>
          <a:lstStyle/>
          <a:p>
            <a:pPr lvl="1"/>
            <a:r>
              <a:rPr lang="en-US" sz="4000" b="1" u="sng" dirty="0">
                <a:solidFill>
                  <a:schemeClr val="accent2"/>
                </a:solidFill>
              </a:rPr>
              <a:t>FCS Deadlines:</a:t>
            </a:r>
          </a:p>
          <a:p>
            <a:pPr lvl="1"/>
            <a:endParaRPr lang="en-US" sz="800" dirty="0"/>
          </a:p>
          <a:p>
            <a:pPr lvl="1"/>
            <a:endParaRPr lang="en-US" sz="800" dirty="0"/>
          </a:p>
          <a:p>
            <a:pPr lvl="1"/>
            <a:r>
              <a:rPr lang="en-US" sz="2800" dirty="0"/>
              <a:t>May 31- </a:t>
            </a:r>
          </a:p>
          <a:p>
            <a:pPr marL="1371600" lvl="2" indent="-457200">
              <a:buClr>
                <a:schemeClr val="accent1">
                  <a:lumMod val="75000"/>
                </a:schemeClr>
              </a:buClr>
              <a:buFont typeface="Wingdings" panose="05000000000000000000" pitchFamily="2" charset="2"/>
              <a:buChar char="v"/>
            </a:pPr>
            <a:r>
              <a:rPr lang="en-US" sz="2800" dirty="0"/>
              <a:t>CESI second semester data</a:t>
            </a:r>
          </a:p>
          <a:p>
            <a:pPr marL="1371600" lvl="2" indent="-457200">
              <a:buClr>
                <a:schemeClr val="accent1">
                  <a:lumMod val="75000"/>
                </a:schemeClr>
              </a:buClr>
              <a:buFont typeface="Wingdings" panose="05000000000000000000" pitchFamily="2" charset="2"/>
              <a:buChar char="v"/>
            </a:pPr>
            <a:r>
              <a:rPr lang="en-US" sz="2800" dirty="0"/>
              <a:t>Documentation for ctYou folder</a:t>
            </a:r>
          </a:p>
          <a:p>
            <a:pPr marL="1371600" lvl="2" indent="-457200">
              <a:buClr>
                <a:schemeClr val="accent1">
                  <a:lumMod val="75000"/>
                </a:schemeClr>
              </a:buClr>
              <a:buFont typeface="Wingdings" panose="05000000000000000000" pitchFamily="2" charset="2"/>
              <a:buChar char="v"/>
            </a:pPr>
            <a:r>
              <a:rPr lang="en-US" sz="2800" dirty="0"/>
              <a:t>FCCLA Connections article</a:t>
            </a:r>
          </a:p>
          <a:p>
            <a:pPr marL="1371600" lvl="2" indent="-457200">
              <a:buClr>
                <a:schemeClr val="accent1">
                  <a:lumMod val="75000"/>
                </a:schemeClr>
              </a:buClr>
              <a:buFont typeface="Wingdings" panose="05000000000000000000" pitchFamily="2" charset="2"/>
              <a:buChar char="v"/>
            </a:pPr>
            <a:r>
              <a:rPr lang="en-US" sz="2800" dirty="0"/>
              <a:t>Advisory committee report in folder</a:t>
            </a:r>
          </a:p>
          <a:p>
            <a:pPr marL="1371600" lvl="2" indent="-457200">
              <a:buClr>
                <a:schemeClr val="accent1">
                  <a:lumMod val="75000"/>
                </a:schemeClr>
              </a:buClr>
              <a:buFont typeface="Wingdings" panose="05000000000000000000" pitchFamily="2" charset="2"/>
              <a:buChar char="v"/>
            </a:pPr>
            <a:r>
              <a:rPr lang="en-US" sz="2800" dirty="0"/>
              <a:t>412-314 Program assistance report in folder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7" y="6087291"/>
            <a:ext cx="1543191" cy="688952"/>
          </a:xfrm>
          <a:prstGeom prst="rect">
            <a:avLst/>
          </a:prstGeom>
        </p:spPr>
      </p:pic>
    </p:spTree>
    <p:extLst>
      <p:ext uri="{BB962C8B-B14F-4D97-AF65-F5344CB8AC3E}">
        <p14:creationId xmlns:p14="http://schemas.microsoft.com/office/powerpoint/2010/main" val="1527801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31" y="1097280"/>
            <a:ext cx="6347713" cy="801189"/>
          </a:xfrm>
        </p:spPr>
        <p:txBody>
          <a:bodyPr>
            <a:normAutofit/>
          </a:bodyPr>
          <a:lstStyle/>
          <a:p>
            <a:pPr algn="ctr"/>
            <a:r>
              <a:rPr lang="en-US" b="1" u="sng" dirty="0">
                <a:solidFill>
                  <a:schemeClr val="accent2"/>
                </a:solidFill>
              </a:rPr>
              <a:t>412/314 Program Funding</a:t>
            </a:r>
            <a:r>
              <a:rPr lang="en-US" dirty="0"/>
              <a:t>	</a:t>
            </a:r>
          </a:p>
        </p:txBody>
      </p:sp>
      <p:sp>
        <p:nvSpPr>
          <p:cNvPr id="3" name="Content Placeholder 2"/>
          <p:cNvSpPr>
            <a:spLocks noGrp="1"/>
          </p:cNvSpPr>
          <p:nvPr>
            <p:ph idx="1"/>
          </p:nvPr>
        </p:nvSpPr>
        <p:spPr>
          <a:xfrm>
            <a:off x="478970" y="1986419"/>
            <a:ext cx="6836230" cy="2896477"/>
          </a:xfrm>
        </p:spPr>
        <p:txBody>
          <a:bodyPr>
            <a:noAutofit/>
          </a:bodyPr>
          <a:lstStyle/>
          <a:p>
            <a:r>
              <a:rPr lang="en-US" sz="2800" dirty="0"/>
              <a:t>Remember to use your 412 money to purchase $300 worth of conference attire.</a:t>
            </a:r>
          </a:p>
          <a:p>
            <a:r>
              <a:rPr lang="en-US" sz="2800" dirty="0"/>
              <a:t>You will still be able to use $900 of your 412 money to affiliate members for your FCCLA chapter in 2024-2025.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930" y="6117215"/>
            <a:ext cx="1509676" cy="673989"/>
          </a:xfrm>
          <a:prstGeom prst="rect">
            <a:avLst/>
          </a:prstGeom>
        </p:spPr>
      </p:pic>
    </p:spTree>
    <p:extLst>
      <p:ext uri="{BB962C8B-B14F-4D97-AF65-F5344CB8AC3E}">
        <p14:creationId xmlns:p14="http://schemas.microsoft.com/office/powerpoint/2010/main" val="2076350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9248"/>
            <a:ext cx="6347713" cy="1320800"/>
          </a:xfrm>
        </p:spPr>
        <p:txBody>
          <a:bodyPr>
            <a:normAutofit/>
          </a:bodyPr>
          <a:lstStyle/>
          <a:p>
            <a:pPr algn="ctr"/>
            <a:r>
              <a:rPr lang="en-US" b="1" u="sng" dirty="0"/>
              <a:t>Program Evaluations for </a:t>
            </a:r>
            <a:br>
              <a:rPr lang="en-US" b="1" u="sng" dirty="0"/>
            </a:br>
            <a:r>
              <a:rPr lang="en-US" b="1" u="sng" dirty="0"/>
              <a:t>2023-2024 School Year</a:t>
            </a:r>
          </a:p>
        </p:txBody>
      </p:sp>
      <p:sp>
        <p:nvSpPr>
          <p:cNvPr id="3" name="Content Placeholder 2"/>
          <p:cNvSpPr>
            <a:spLocks noGrp="1"/>
          </p:cNvSpPr>
          <p:nvPr>
            <p:ph idx="1"/>
          </p:nvPr>
        </p:nvSpPr>
        <p:spPr>
          <a:xfrm>
            <a:off x="1380744" y="1325880"/>
            <a:ext cx="5751576" cy="4864608"/>
          </a:xfrm>
        </p:spPr>
        <p:txBody>
          <a:bodyPr numCol="2">
            <a:normAutofit/>
          </a:bodyPr>
          <a:lstStyle/>
          <a:p>
            <a:pPr marL="457200" lvl="1" indent="0">
              <a:buNone/>
            </a:pPr>
            <a:r>
              <a:rPr lang="en-US" sz="2400" dirty="0" smtClean="0"/>
              <a:t>Agra</a:t>
            </a:r>
            <a:endParaRPr lang="en-US" sz="2400" dirty="0"/>
          </a:p>
          <a:p>
            <a:pPr marL="457200" lvl="1" indent="0">
              <a:buNone/>
            </a:pPr>
            <a:r>
              <a:rPr lang="en-US" sz="2400" dirty="0" smtClean="0"/>
              <a:t>Beaver</a:t>
            </a:r>
            <a:endParaRPr lang="en-US" sz="2400" dirty="0"/>
          </a:p>
          <a:p>
            <a:pPr marL="457200" lvl="1" indent="0">
              <a:buNone/>
            </a:pPr>
            <a:r>
              <a:rPr lang="en-US" sz="2400" dirty="0" smtClean="0"/>
              <a:t>Coyle</a:t>
            </a:r>
            <a:endParaRPr lang="en-US" sz="2400" dirty="0"/>
          </a:p>
          <a:p>
            <a:pPr marL="457200" lvl="1" indent="0">
              <a:buNone/>
            </a:pPr>
            <a:r>
              <a:rPr lang="en-US" sz="2400" dirty="0" smtClean="0"/>
              <a:t>Cushing (3)</a:t>
            </a:r>
            <a:endParaRPr lang="en-US" sz="2400" dirty="0"/>
          </a:p>
          <a:p>
            <a:pPr marL="457200" lvl="1" indent="0">
              <a:buNone/>
            </a:pPr>
            <a:r>
              <a:rPr lang="en-US" sz="2400" dirty="0" smtClean="0"/>
              <a:t>Guthrie (2)</a:t>
            </a:r>
            <a:endParaRPr lang="en-US" sz="2400" dirty="0"/>
          </a:p>
          <a:p>
            <a:pPr marL="457200" lvl="1" indent="0">
              <a:buNone/>
            </a:pPr>
            <a:r>
              <a:rPr lang="en-US" sz="2400" dirty="0" smtClean="0"/>
              <a:t>Hominy</a:t>
            </a:r>
            <a:endParaRPr lang="en-US" sz="2400" dirty="0"/>
          </a:p>
          <a:p>
            <a:pPr marL="457200" lvl="1" indent="0">
              <a:buNone/>
            </a:pPr>
            <a:r>
              <a:rPr lang="en-US" sz="2400" dirty="0" smtClean="0"/>
              <a:t>Morrison</a:t>
            </a:r>
            <a:endParaRPr lang="en-US" sz="2400" dirty="0"/>
          </a:p>
          <a:p>
            <a:pPr marL="457200" lvl="1" indent="0">
              <a:buNone/>
            </a:pPr>
            <a:r>
              <a:rPr lang="en-US" sz="2400" dirty="0" smtClean="0"/>
              <a:t>Pawnee</a:t>
            </a:r>
            <a:endParaRPr lang="en-US" sz="2400" dirty="0"/>
          </a:p>
          <a:p>
            <a:pPr marL="457200" lvl="1" indent="0">
              <a:buNone/>
            </a:pPr>
            <a:r>
              <a:rPr lang="en-US" sz="2400" dirty="0" smtClean="0"/>
              <a:t>Perkins-Tryon (2)</a:t>
            </a:r>
            <a:endParaRPr lang="en-US" sz="2400" dirty="0"/>
          </a:p>
          <a:p>
            <a:pPr marL="457200" lvl="1" indent="0">
              <a:buNone/>
            </a:pPr>
            <a:r>
              <a:rPr lang="en-US" sz="2400" dirty="0" smtClean="0"/>
              <a:t>Perry			</a:t>
            </a:r>
          </a:p>
          <a:p>
            <a:pPr marL="457200" lvl="1" indent="0">
              <a:buNone/>
            </a:pPr>
            <a:r>
              <a:rPr lang="en-US" sz="2400" dirty="0" smtClean="0"/>
              <a:t>Ripley</a:t>
            </a:r>
            <a:endParaRPr lang="en-US" sz="2400" dirty="0"/>
          </a:p>
          <a:p>
            <a:pPr marL="457200" lvl="1" indent="0">
              <a:buNone/>
            </a:pPr>
            <a:r>
              <a:rPr lang="en-US" sz="2400" dirty="0" smtClean="0"/>
              <a:t>Stillwater (2)</a:t>
            </a:r>
          </a:p>
          <a:p>
            <a:pPr marL="457200" lvl="1" indent="0">
              <a:buNone/>
            </a:pPr>
            <a:r>
              <a:rPr lang="en-US" sz="2400" dirty="0" smtClean="0"/>
              <a:t>Stroud</a:t>
            </a:r>
          </a:p>
          <a:p>
            <a:pPr marL="457200" lvl="1" indent="0">
              <a:buNone/>
            </a:pPr>
            <a:r>
              <a:rPr lang="en-US" sz="2400" dirty="0" err="1" smtClean="0"/>
              <a:t>Taloga</a:t>
            </a:r>
            <a:endParaRPr lang="en-US" sz="2400" dirty="0" smtClean="0"/>
          </a:p>
          <a:p>
            <a:pPr marL="457200" lvl="1" indent="0">
              <a:buNone/>
            </a:pPr>
            <a:endParaRPr lang="en-US" sz="2400" dirty="0"/>
          </a:p>
        </p:txBody>
      </p:sp>
    </p:spTree>
    <p:extLst>
      <p:ext uri="{BB962C8B-B14F-4D97-AF65-F5344CB8AC3E}">
        <p14:creationId xmlns:p14="http://schemas.microsoft.com/office/powerpoint/2010/main" val="950721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4120" y="998003"/>
            <a:ext cx="5815173" cy="2585323"/>
          </a:xfrm>
          <a:prstGeom prst="rect">
            <a:avLst/>
          </a:prstGeom>
          <a:noFill/>
        </p:spPr>
        <p:txBody>
          <a:bodyPr wrap="square" rtlCol="0">
            <a:spAutoFit/>
          </a:bodyPr>
          <a:lstStyle/>
          <a:p>
            <a:pPr algn="ctr"/>
            <a:r>
              <a:rPr lang="en-US" sz="6600" b="1" dirty="0">
                <a:ln w="0"/>
                <a:effectLst>
                  <a:outerShdw blurRad="38100" dist="19050" dir="2700000" algn="tl" rotWithShape="0">
                    <a:schemeClr val="dk1">
                      <a:alpha val="40000"/>
                    </a:schemeClr>
                  </a:outerShdw>
                </a:effectLst>
                <a:latin typeface="Myriad Pro Semibold"/>
                <a:ea typeface="Myriad Pro Semibold" charset="0"/>
                <a:cs typeface="Myriad Pro Semibold" charset="0"/>
              </a:rPr>
              <a:t>“</a:t>
            </a:r>
            <a:r>
              <a:rPr lang="en-US" sz="6600" b="1" u="sng" dirty="0">
                <a:ln w="0"/>
                <a:effectLst>
                  <a:outerShdw blurRad="38100" dist="38100" dir="2700000" algn="tl">
                    <a:srgbClr val="000000">
                      <a:alpha val="43137"/>
                    </a:srgbClr>
                  </a:outerShdw>
                </a:effectLst>
                <a:latin typeface="Myriad Pro Semibold"/>
                <a:ea typeface="Myriad Pro Semibold" charset="0"/>
                <a:cs typeface="Myriad Pro Semibold" charset="0"/>
              </a:rPr>
              <a:t>Newsletter</a:t>
            </a:r>
            <a:r>
              <a:rPr lang="en-US" sz="6600" b="1" dirty="0">
                <a:ln w="0"/>
                <a:effectLst>
                  <a:outerShdw blurRad="38100" dist="19050" dir="2700000" algn="tl" rotWithShape="0">
                    <a:schemeClr val="dk1">
                      <a:alpha val="40000"/>
                    </a:schemeClr>
                  </a:outerShdw>
                </a:effectLst>
                <a:latin typeface="Myriad Pro Semibold"/>
                <a:ea typeface="Myriad Pro Semibold" charset="0"/>
                <a:cs typeface="Myriad Pro Semibold" charset="0"/>
              </a:rPr>
              <a:t>”</a:t>
            </a:r>
          </a:p>
          <a:p>
            <a:pPr algn="ctr"/>
            <a:r>
              <a:rPr lang="en-US" sz="4800" b="1" dirty="0">
                <a:ln w="0"/>
                <a:effectLst>
                  <a:outerShdw blurRad="38100" dist="19050" dir="2700000" algn="tl" rotWithShape="0">
                    <a:schemeClr val="dk1">
                      <a:alpha val="40000"/>
                    </a:schemeClr>
                  </a:outerShdw>
                </a:effectLst>
                <a:latin typeface="Myriad Pro Semibold"/>
                <a:ea typeface="Myriad Pro Semibold" charset="0"/>
                <a:cs typeface="Myriad Pro Semibold" charset="0"/>
              </a:rPr>
              <a:t>READ for the most current information </a:t>
            </a:r>
          </a:p>
        </p:txBody>
      </p:sp>
      <p:sp>
        <p:nvSpPr>
          <p:cNvPr id="6" name="Title 5"/>
          <p:cNvSpPr>
            <a:spLocks noGrp="1"/>
          </p:cNvSpPr>
          <p:nvPr>
            <p:ph type="ctrTitle"/>
          </p:nvPr>
        </p:nvSpPr>
        <p:spPr>
          <a:xfrm>
            <a:off x="685800" y="2416175"/>
            <a:ext cx="7772400" cy="1470025"/>
          </a:xfrm>
        </p:spPr>
        <p:txBody>
          <a:bodyPr>
            <a:normAutofit fontScale="90000"/>
          </a:bodyPr>
          <a:lstStyle/>
          <a:p>
            <a:r>
              <a:rPr lang="en-US" dirty="0"/>
              <a:t/>
            </a:r>
            <a:br>
              <a:rPr lang="en-US" dirty="0"/>
            </a:br>
            <a:r>
              <a:rPr lang="en-US" dirty="0"/>
              <a:t/>
            </a:r>
            <a:br>
              <a:rPr lang="en-US" dirty="0"/>
            </a:br>
            <a:endParaRPr lang="en-US" dirty="0"/>
          </a:p>
        </p:txBody>
      </p:sp>
      <p:sp>
        <p:nvSpPr>
          <p:cNvPr id="7" name="Subtitle 6"/>
          <p:cNvSpPr>
            <a:spLocks noGrp="1"/>
          </p:cNvSpPr>
          <p:nvPr>
            <p:ph type="subTitle" idx="1"/>
          </p:nvPr>
        </p:nvSpPr>
        <p:spPr>
          <a:xfrm>
            <a:off x="924120" y="4017266"/>
            <a:ext cx="6306525" cy="1792617"/>
          </a:xfrm>
        </p:spPr>
        <p:txBody>
          <a:bodyPr vert="horz" lIns="91440" tIns="45720" rIns="91440" bIns="45720" rtlCol="0" anchor="t">
            <a:normAutofit/>
          </a:bodyPr>
          <a:lstStyle/>
          <a:p>
            <a:endParaRPr lang="en-US" dirty="0">
              <a:highlight>
                <a:srgbClr val="FFFF00"/>
              </a:highlight>
            </a:endParaRPr>
          </a:p>
          <a:p>
            <a:pPr algn="ctr"/>
            <a:r>
              <a:rPr lang="en-US" sz="3600" dirty="0"/>
              <a:t>Join us on OKFACSED</a:t>
            </a:r>
          </a:p>
          <a:p>
            <a:pPr algn="ctr"/>
            <a:r>
              <a:rPr lang="en-US" sz="3600" dirty="0"/>
              <a:t>FACEBOOK!</a:t>
            </a:r>
          </a:p>
          <a:p>
            <a:endParaRPr lang="en-US" dirty="0">
              <a:highlight>
                <a:srgbClr val="FFFF00"/>
              </a:highlight>
              <a:cs typeface="Calibri"/>
            </a:endParaRPr>
          </a:p>
          <a:p>
            <a:endParaRPr lang="en-US" dirty="0">
              <a:highlight>
                <a:srgbClr val="FFFF00"/>
              </a:highlight>
              <a:cs typeface="Calibri"/>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8" y="5956663"/>
            <a:ext cx="1835786" cy="819580"/>
          </a:xfrm>
          <a:prstGeom prst="rect">
            <a:avLst/>
          </a:prstGeom>
        </p:spPr>
      </p:pic>
    </p:spTree>
    <p:extLst>
      <p:ext uri="{BB962C8B-B14F-4D97-AF65-F5344CB8AC3E}">
        <p14:creationId xmlns:p14="http://schemas.microsoft.com/office/powerpoint/2010/main" val="1470114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5" y="6059701"/>
            <a:ext cx="1604990" cy="716542"/>
          </a:xfrm>
          <a:prstGeom prst="rect">
            <a:avLst/>
          </a:prstGeom>
        </p:spPr>
      </p:pic>
      <p:sp>
        <p:nvSpPr>
          <p:cNvPr id="6" name="Rectangle 2"/>
          <p:cNvSpPr>
            <a:spLocks noChangeArrowheads="1"/>
          </p:cNvSpPr>
          <p:nvPr/>
        </p:nvSpPr>
        <p:spPr bwMode="auto">
          <a:xfrm>
            <a:off x="393192" y="1129999"/>
            <a:ext cx="30540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CareerTech</a:t>
            </a:r>
            <a:r>
              <a:rPr kumimoji="0" lang="en-US" altLang="en-US" sz="2400" b="1"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Badging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3073" name="Picture 1" descr="https://images.credly.com/size/110x110/images/21ea54c8-67a7-46ff-adcc-2f3989e65adc/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056" y="313712"/>
            <a:ext cx="1277952" cy="12779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93192" y="1426522"/>
            <a:ext cx="7882128"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Should I or do I have to give my students the EOI?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USE THE STUDENTS CORRECT EMAIL NOT THE TEACHER’S</a:t>
            </a:r>
            <a:endParaRPr kumimoji="0" lang="en-US" altLang="en-US" sz="2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There is now a better reason to give those EOI (End of Instruction) tests.  These tests can now become a digital badge from </a:t>
            </a:r>
            <a:r>
              <a:rPr kumimoji="0" lang="en-US" altLang="en-US" sz="2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CareerTech</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and </a:t>
            </a:r>
            <a:r>
              <a:rPr kumimoji="0" lang="en-US" altLang="en-US" sz="22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Credly</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200" b="0" i="0" u="none" strike="noStrike" cap="none" normalizeH="0" baseline="0" dirty="0">
                <a:ln>
                  <a:noFill/>
                </a:ln>
                <a:solidFill>
                  <a:srgbClr val="464646"/>
                </a:solidFill>
                <a:effectLst/>
                <a:latin typeface="Calibri" panose="020F0502020204030204" pitchFamily="34" charset="0"/>
                <a:ea typeface="Calibri" panose="020F0502020204030204" pitchFamily="34" charset="0"/>
                <a:cs typeface="Calibri" panose="020F0502020204030204" pitchFamily="34" charset="0"/>
              </a:rPr>
              <a:t>Digital badges can be used in email signatures or digital resumes, and on social media sites such as LinkedIn, Facebook, and Twitter. This digital image contains verified metadata that describes your qualifications and the process required to earn them.</a:t>
            </a: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rgbClr val="464646"/>
                </a:solidFill>
                <a:effectLst/>
                <a:latin typeface="Calibri" panose="020F0502020204030204" pitchFamily="34" charset="0"/>
                <a:ea typeface="Calibri" panose="020F0502020204030204" pitchFamily="34" charset="0"/>
                <a:cs typeface="Calibri" panose="020F0502020204030204" pitchFamily="34" charset="0"/>
              </a:rPr>
              <a:t>More information will be given at Oklahoma Summit, but if you would currently like to learn more about badging, click on the following link:  </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4"/>
              </a:rPr>
              <a:t>https://oklahoma.gov/careertech/educators/certifications-and-badging/badging.html</a:t>
            </a:r>
            <a:r>
              <a:rPr kumimoji="0" lang="en-US" altLang="en-US" sz="2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kumimoji="0" lang="en-US" altLang="en-US" sz="22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Calibri" panose="020F0502020204030204" pitchFamily="34" charset="0"/>
              </a:rPr>
              <a:t>*Make sure student emails are correct</a:t>
            </a:r>
            <a:endParaRPr kumimoji="0" lang="en-US" altLang="en-US" sz="2200" b="0" i="0" u="none" strike="noStrike" cap="none" normalizeH="0" baseline="0" dirty="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406600957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A26D03B30F5143A34407DFAFBACAF4" ma:contentTypeVersion="22" ma:contentTypeDescription="Create a new document." ma:contentTypeScope="" ma:versionID="1557f2ab267f98e2c87d4b3b07388897">
  <xsd:schema xmlns:xsd="http://www.w3.org/2001/XMLSchema" xmlns:xs="http://www.w3.org/2001/XMLSchema" xmlns:p="http://schemas.microsoft.com/office/2006/metadata/properties" xmlns:ns1="http://schemas.microsoft.com/sharepoint/v3" xmlns:ns2="5d7f0ad2-e627-4555-a956-efa81d806a21" xmlns:ns3="070ef74f-fe64-4aab-853e-8d6041358f56" targetNamespace="http://schemas.microsoft.com/office/2006/metadata/properties" ma:root="true" ma:fieldsID="d3be6bedebe6a5d48b0c603dcae19745" ns1:_="" ns2:_="" ns3:_="">
    <xsd:import namespace="http://schemas.microsoft.com/sharepoint/v3"/>
    <xsd:import namespace="5d7f0ad2-e627-4555-a956-efa81d806a21"/>
    <xsd:import namespace="070ef74f-fe64-4aab-853e-8d6041358f5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element ref="ns3:ProjectAssoci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7f0ad2-e627-4555-a956-efa81d806a2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0b2df29-a95d-47e3-8094-bcf6ff1e8cdd}" ma:internalName="TaxCatchAll" ma:showField="CatchAllData" ma:web="5d7f0ad2-e627-4555-a956-efa81d806a2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70ef74f-fe64-4aab-853e-8d6041358f5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ojectAssociation" ma:index="22" nillable="true" ma:displayName="Project Association" ma:description="Tells what this document relates to most closely" ma:format="Dropdown" ma:internalName="ProjectAssociation">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rojectAssociation xmlns="070ef74f-fe64-4aab-853e-8d6041358f56" xsi:nil="true"/>
    <TaxCatchAll xmlns="5d7f0ad2-e627-4555-a956-efa81d806a21" xsi:nil="true"/>
    <lcf76f155ced4ddcb4097134ff3c332f xmlns="070ef74f-fe64-4aab-853e-8d6041358f5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E4417E9-79E0-478C-9810-774B5067EEE8}">
  <ds:schemaRefs>
    <ds:schemaRef ds:uri="http://schemas.microsoft.com/sharepoint/v3/contenttype/forms"/>
  </ds:schemaRefs>
</ds:datastoreItem>
</file>

<file path=customXml/itemProps2.xml><?xml version="1.0" encoding="utf-8"?>
<ds:datastoreItem xmlns:ds="http://schemas.openxmlformats.org/officeDocument/2006/customXml" ds:itemID="{324C1C83-06C9-4855-BC5F-FFA166CB30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d7f0ad2-e627-4555-a956-efa81d806a21"/>
    <ds:schemaRef ds:uri="070ef74f-fe64-4aab-853e-8d6041358f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50D757-3B80-4EC6-B783-94D390AADE87}">
  <ds:schemaRefs>
    <ds:schemaRef ds:uri="http://schemas.microsoft.com/office/2006/documentManagement/types"/>
    <ds:schemaRef ds:uri="http://schemas.microsoft.com/office/infopath/2007/PartnerControls"/>
    <ds:schemaRef ds:uri="070ef74f-fe64-4aab-853e-8d6041358f56"/>
    <ds:schemaRef ds:uri="http://purl.org/dc/elements/1.1/"/>
    <ds:schemaRef ds:uri="http://schemas.microsoft.com/office/2006/metadata/properties"/>
    <ds:schemaRef ds:uri="http://schemas.microsoft.com/sharepoint/v3"/>
    <ds:schemaRef ds:uri="5d7f0ad2-e627-4555-a956-efa81d806a21"/>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23175</TotalTime>
  <Words>1961</Words>
  <Application>Microsoft Office PowerPoint</Application>
  <PresentationFormat>On-screen Show (4:3)</PresentationFormat>
  <Paragraphs>299</Paragraphs>
  <Slides>39</Slides>
  <Notes>16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39</vt:i4>
      </vt:variant>
    </vt:vector>
  </HeadingPairs>
  <TitlesOfParts>
    <vt:vector size="54" baseType="lpstr">
      <vt:lpstr>Aptos</vt:lpstr>
      <vt:lpstr>Arial</vt:lpstr>
      <vt:lpstr>Bodoni MT Black</vt:lpstr>
      <vt:lpstr>Bradley Hand ITC</vt:lpstr>
      <vt:lpstr>Calibri</vt:lpstr>
      <vt:lpstr>Courier New</vt:lpstr>
      <vt:lpstr>helvetica-w01-bold</vt:lpstr>
      <vt:lpstr>helvetica-w01-roman</vt:lpstr>
      <vt:lpstr>Myriad Pro Semibold</vt:lpstr>
      <vt:lpstr>Times New Roman</vt:lpstr>
      <vt:lpstr>Trebuchet MS</vt:lpstr>
      <vt:lpstr>Wingdings</vt:lpstr>
      <vt:lpstr>Wingdings 3</vt:lpstr>
      <vt:lpstr>Facet</vt:lpstr>
      <vt:lpstr>1_Facet</vt:lpstr>
      <vt:lpstr>PowerPoint Presentation</vt:lpstr>
      <vt:lpstr>PowerPoint Presentation</vt:lpstr>
      <vt:lpstr>     </vt:lpstr>
      <vt:lpstr>PowerPoint Presentation</vt:lpstr>
      <vt:lpstr>PowerPoint Presentation</vt:lpstr>
      <vt:lpstr>412/314 Program Funding </vt:lpstr>
      <vt:lpstr>Program Evaluations for  2023-2024 School Year</vt:lpstr>
      <vt:lpstr>  </vt:lpstr>
      <vt:lpstr>PowerPoint Presentation</vt:lpstr>
      <vt:lpstr>PowerPoint Presentation</vt:lpstr>
      <vt:lpstr>Say Yes to FCS Day</vt:lpstr>
      <vt:lpstr>PowerPoint Presentation</vt:lpstr>
      <vt:lpstr>PowerPoint Presentation</vt:lpstr>
      <vt:lpstr>PowerPoint Presentation</vt:lpstr>
      <vt:lpstr>OATFCS Scholarships</vt:lpstr>
      <vt:lpstr>OATFCS Opportunity Fund</vt:lpstr>
      <vt:lpstr>OATFCS Curriculum Showcase</vt:lpstr>
      <vt:lpstr>OATFCS Curriculum Showcase cont.</vt:lpstr>
      <vt:lpstr>PowerPoint Presentation</vt:lpstr>
      <vt:lpstr>PowerPoint Presentation</vt:lpstr>
      <vt:lpstr>PowerPoint Presentation</vt:lpstr>
      <vt:lpstr>PowerPoint Presentation</vt:lpstr>
      <vt:lpstr>PowerPoint Presentation</vt:lpstr>
      <vt:lpstr>Professional Organizations </vt:lpstr>
      <vt:lpstr>OKACTE Membership Dues Installment Plan</vt:lpstr>
      <vt:lpstr>Required attendance</vt:lpstr>
      <vt:lpstr>PowerPoint Presentation</vt:lpstr>
      <vt:lpstr>PowerPoint Presentation</vt:lpstr>
      <vt:lpstr>FCCLA Need to Know Information</vt:lpstr>
      <vt:lpstr>FCCLA Need to Know Information</vt:lpstr>
      <vt:lpstr>PowerPoint Presentation</vt:lpstr>
      <vt:lpstr>PowerPoint Presentation</vt:lpstr>
      <vt:lpstr>Upcoming Events cont.</vt:lpstr>
      <vt:lpstr> </vt:lpstr>
      <vt:lpstr>Wrapping up the Year</vt:lpstr>
      <vt:lpstr>National Fall Leadership Institute</vt:lpstr>
      <vt:lpstr>PowerPoint Presentation</vt:lpstr>
      <vt:lpstr>PowerPoint Presentation</vt:lpstr>
      <vt:lpstr>PowerPoint Presentation</vt:lpstr>
    </vt:vector>
  </TitlesOfParts>
  <Company>Career and Technology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Villones</dc:creator>
  <cp:lastModifiedBy>Teena Friend</cp:lastModifiedBy>
  <cp:revision>469</cp:revision>
  <cp:lastPrinted>2023-04-20T15:26:47Z</cp:lastPrinted>
  <dcterms:created xsi:type="dcterms:W3CDTF">2016-07-28T14:54:17Z</dcterms:created>
  <dcterms:modified xsi:type="dcterms:W3CDTF">2024-05-09T19:09:04Z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0x010100A5A26D03B30F5143A34407DFAFBACAF4</vt:lpwstr>
  </property>
  <property fmtid="{D5CDD505-2E9C-101B-9397-08002B2CF9AE}" pid="3" name="AuthorIds_UIVersion_1536">
    <vt:lpwstr>6</vt:lpwstr>
  </property>
  <property fmtid="{D5CDD505-2E9C-101B-9397-08002B2CF9AE}" pid="4" name="MediaServiceImageTags">
    <vt:lpwstr/>
  </property>
</Properties>
</file>