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82" r:id="rId2"/>
    <p:sldId id="383" r:id="rId3"/>
    <p:sldId id="384" r:id="rId4"/>
    <p:sldId id="385" r:id="rId5"/>
    <p:sldId id="387" r:id="rId6"/>
    <p:sldId id="388" r:id="rId7"/>
    <p:sldId id="258" r:id="rId8"/>
    <p:sldId id="381" r:id="rId9"/>
    <p:sldId id="358" r:id="rId10"/>
    <p:sldId id="307" r:id="rId11"/>
    <p:sldId id="315" r:id="rId12"/>
    <p:sldId id="368" r:id="rId13"/>
    <p:sldId id="369" r:id="rId14"/>
    <p:sldId id="371" r:id="rId15"/>
    <p:sldId id="372" r:id="rId16"/>
    <p:sldId id="374" r:id="rId17"/>
    <p:sldId id="323" r:id="rId18"/>
    <p:sldId id="389" r:id="rId19"/>
    <p:sldId id="375" r:id="rId20"/>
    <p:sldId id="373" r:id="rId21"/>
    <p:sldId id="376" r:id="rId22"/>
    <p:sldId id="268" r:id="rId23"/>
    <p:sldId id="260" r:id="rId24"/>
    <p:sldId id="331" r:id="rId25"/>
    <p:sldId id="335" r:id="rId26"/>
    <p:sldId id="273" r:id="rId27"/>
    <p:sldId id="365" r:id="rId28"/>
    <p:sldId id="345" r:id="rId29"/>
    <p:sldId id="378" r:id="rId30"/>
    <p:sldId id="366" r:id="rId31"/>
    <p:sldId id="367" r:id="rId32"/>
    <p:sldId id="336" r:id="rId33"/>
    <p:sldId id="379" r:id="rId34"/>
    <p:sldId id="380" r:id="rId35"/>
    <p:sldId id="348" r:id="rId36"/>
    <p:sldId id="2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A6FDB-F169-4101-918B-A076D2175CB2}" v="1" dt="2024-04-16T12:52:39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kUeI-7Dr4dPyi8v53llk1cbtvOr7m1zv/edit" TargetMode="External"/><Relationship Id="rId2" Type="http://schemas.openxmlformats.org/officeDocument/2006/relationships/hyperlink" Target="https://docs.google.com/document/d/1BNXundKmI4nET-tZOc9pPKGazD6_k1wc/edit" TargetMode="External"/><Relationship Id="rId1" Type="http://schemas.openxmlformats.org/officeDocument/2006/relationships/hyperlink" Target="https://urldefense.com/v3/__https:/docs.google.com/document/d/14CnUeZPOF4gyxWkFBEmVeisfGW-p70vD/edit?usp=sharing&amp;ouid=113069647039340212734&amp;rtpof=true&amp;sd=true__;!!NZFi6Pppv9YRQw!u1JPnC6XYpqMHOYSv4tjXl8NNdWKr401u2eXcURd643xQafk5uTd-KvcieukUh5ZUbt_swySuAtjh1O8zhZdyqVPH7r82e_9Uis5$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forms.gle/6RTSpWPehxrt9fBa7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kUeI-7Dr4dPyi8v53llk1cbtvOr7m1zv/edit" TargetMode="External"/><Relationship Id="rId2" Type="http://schemas.openxmlformats.org/officeDocument/2006/relationships/hyperlink" Target="https://docs.google.com/document/d/1BNXundKmI4nET-tZOc9pPKGazD6_k1wc/edit" TargetMode="External"/><Relationship Id="rId1" Type="http://schemas.openxmlformats.org/officeDocument/2006/relationships/hyperlink" Target="https://urldefense.com/v3/__https:/docs.google.com/document/d/14CnUeZPOF4gyxWkFBEmVeisfGW-p70vD/edit?usp=sharing&amp;ouid=113069647039340212734&amp;rtpof=true&amp;sd=true__;!!NZFi6Pppv9YRQw!u1JPnC6XYpqMHOYSv4tjXl8NNdWKr401u2eXcURd643xQafk5uTd-KvcieukUh5ZUbt_swySuAtjh1O8zhZdyqVPH7r82e_9Uis5$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forms.gle/6RTSpWPehxrt9fBa7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0D57D-A881-474C-AABE-87CDCF5740FF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DBBA70-F77C-4F96-A92F-22B04BBFB350}">
      <dgm:prSet/>
      <dgm:spPr/>
      <dgm:t>
        <a:bodyPr/>
        <a:lstStyle/>
        <a:p>
          <a:r>
            <a:rPr lang="en-US" dirty="0" err="1"/>
            <a:t>Gans</a:t>
          </a:r>
          <a:r>
            <a:rPr lang="en-US" dirty="0"/>
            <a:t> (SE 4)</a:t>
          </a:r>
        </a:p>
      </dgm:t>
    </dgm:pt>
    <dgm:pt modelId="{9EB38063-293D-4262-A50A-89681F6E24BB}" type="parTrans" cxnId="{065C9BC7-6CCD-453D-84C0-FF8C64340719}">
      <dgm:prSet/>
      <dgm:spPr/>
      <dgm:t>
        <a:bodyPr/>
        <a:lstStyle/>
        <a:p>
          <a:endParaRPr lang="en-US"/>
        </a:p>
      </dgm:t>
    </dgm:pt>
    <dgm:pt modelId="{C9673CDC-CE03-4B5B-B62D-1DE33E8B6135}" type="sibTrans" cxnId="{065C9BC7-6CCD-453D-84C0-FF8C64340719}">
      <dgm:prSet/>
      <dgm:spPr/>
      <dgm:t>
        <a:bodyPr/>
        <a:lstStyle/>
        <a:p>
          <a:endParaRPr lang="en-US"/>
        </a:p>
      </dgm:t>
    </dgm:pt>
    <dgm:pt modelId="{2F87B1C8-79BF-4AB7-A03B-00383E658C3E}">
      <dgm:prSet/>
      <dgm:spPr/>
      <dgm:t>
        <a:bodyPr/>
        <a:lstStyle/>
        <a:p>
          <a:r>
            <a:rPr lang="en-US" dirty="0"/>
            <a:t>Shawnee (SE2) </a:t>
          </a:r>
        </a:p>
        <a:p>
          <a:r>
            <a:rPr lang="en-US" dirty="0" err="1"/>
            <a:t>McLoud</a:t>
          </a:r>
          <a:r>
            <a:rPr lang="en-US" dirty="0"/>
            <a:t> (SE2)</a:t>
          </a:r>
        </a:p>
      </dgm:t>
    </dgm:pt>
    <dgm:pt modelId="{0F65E6CE-8241-4CD1-9D12-025C7A892CF8}" type="parTrans" cxnId="{2350084F-8A04-453C-B068-73233BBFCA71}">
      <dgm:prSet/>
      <dgm:spPr/>
      <dgm:t>
        <a:bodyPr/>
        <a:lstStyle/>
        <a:p>
          <a:endParaRPr lang="en-US"/>
        </a:p>
      </dgm:t>
    </dgm:pt>
    <dgm:pt modelId="{9590D22B-ED14-4930-A498-D7CD0570DC19}" type="sibTrans" cxnId="{2350084F-8A04-453C-B068-73233BBFCA71}">
      <dgm:prSet/>
      <dgm:spPr/>
      <dgm:t>
        <a:bodyPr/>
        <a:lstStyle/>
        <a:p>
          <a:endParaRPr lang="en-US"/>
        </a:p>
      </dgm:t>
    </dgm:pt>
    <dgm:pt modelId="{0567B234-9492-4BF5-A26C-CC068CD0F19F}">
      <dgm:prSet/>
      <dgm:spPr/>
      <dgm:t>
        <a:bodyPr/>
        <a:lstStyle/>
        <a:p>
          <a:r>
            <a:rPr lang="en-US"/>
            <a:t>Watch the OSSBA website and the Ctyou bulletin board</a:t>
          </a:r>
        </a:p>
      </dgm:t>
    </dgm:pt>
    <dgm:pt modelId="{468B4128-F3F6-42CD-BB05-03E56064EC3C}" type="parTrans" cxnId="{85A631C3-D0AD-4183-9DD1-BC804B41C4D4}">
      <dgm:prSet/>
      <dgm:spPr/>
      <dgm:t>
        <a:bodyPr/>
        <a:lstStyle/>
        <a:p>
          <a:endParaRPr lang="en-US"/>
        </a:p>
      </dgm:t>
    </dgm:pt>
    <dgm:pt modelId="{53A843C6-BE11-403A-9B19-627D5EF5EA32}" type="sibTrans" cxnId="{85A631C3-D0AD-4183-9DD1-BC804B41C4D4}">
      <dgm:prSet/>
      <dgm:spPr/>
      <dgm:t>
        <a:bodyPr/>
        <a:lstStyle/>
        <a:p>
          <a:endParaRPr lang="en-US"/>
        </a:p>
      </dgm:t>
    </dgm:pt>
    <dgm:pt modelId="{E3F6A866-2B2E-4AC3-95F0-2F21B320AF9A}">
      <dgm:prSet/>
      <dgm:spPr/>
      <dgm:t>
        <a:bodyPr/>
        <a:lstStyle/>
        <a:p>
          <a:r>
            <a:rPr lang="en-US"/>
            <a:t>If you plan to retire or switch schools please let me know. </a:t>
          </a:r>
        </a:p>
      </dgm:t>
    </dgm:pt>
    <dgm:pt modelId="{02DA125F-C3C6-4AA8-AF5F-2FF9EA97C4D9}" type="parTrans" cxnId="{2C4C5702-43E1-463C-9193-69943D105473}">
      <dgm:prSet/>
      <dgm:spPr/>
      <dgm:t>
        <a:bodyPr/>
        <a:lstStyle/>
        <a:p>
          <a:endParaRPr lang="en-US"/>
        </a:p>
      </dgm:t>
    </dgm:pt>
    <dgm:pt modelId="{E7F9ACAA-3998-4EBC-A023-EA0E4344CAF1}" type="sibTrans" cxnId="{2C4C5702-43E1-463C-9193-69943D105473}">
      <dgm:prSet/>
      <dgm:spPr/>
      <dgm:t>
        <a:bodyPr/>
        <a:lstStyle/>
        <a:p>
          <a:endParaRPr lang="en-US"/>
        </a:p>
      </dgm:t>
    </dgm:pt>
    <dgm:pt modelId="{30A447E8-8A50-4625-AD58-1EBD7F458F1D}" type="pres">
      <dgm:prSet presAssocID="{F310D57D-A881-474C-AABE-87CDCF5740FF}" presName="Name0" presStyleCnt="0">
        <dgm:presLayoutVars>
          <dgm:dir/>
          <dgm:animLvl val="lvl"/>
          <dgm:resizeHandles val="exact"/>
        </dgm:presLayoutVars>
      </dgm:prSet>
      <dgm:spPr/>
    </dgm:pt>
    <dgm:pt modelId="{AB25D713-BB02-45B7-875A-A3019010DAD6}" type="pres">
      <dgm:prSet presAssocID="{D7DBBA70-F77C-4F96-A92F-22B04BBFB350}" presName="linNode" presStyleCnt="0"/>
      <dgm:spPr/>
    </dgm:pt>
    <dgm:pt modelId="{CC0D4127-5AC6-46BE-A204-F3EB155650E4}" type="pres">
      <dgm:prSet presAssocID="{D7DBBA70-F77C-4F96-A92F-22B04BBFB35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A856845-BE08-451F-AE12-027E609A3EDB}" type="pres">
      <dgm:prSet presAssocID="{C9673CDC-CE03-4B5B-B62D-1DE33E8B6135}" presName="sp" presStyleCnt="0"/>
      <dgm:spPr/>
    </dgm:pt>
    <dgm:pt modelId="{0BA1713E-09EC-4931-96A0-AEFAE5154BB9}" type="pres">
      <dgm:prSet presAssocID="{2F87B1C8-79BF-4AB7-A03B-00383E658C3E}" presName="linNode" presStyleCnt="0"/>
      <dgm:spPr/>
    </dgm:pt>
    <dgm:pt modelId="{8E7E1814-7CF8-4B75-B7EA-0D6A9D87F57D}" type="pres">
      <dgm:prSet presAssocID="{2F87B1C8-79BF-4AB7-A03B-00383E658C3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E11EC19-BC5D-499A-8A01-861C03760486}" type="pres">
      <dgm:prSet presAssocID="{9590D22B-ED14-4930-A498-D7CD0570DC19}" presName="sp" presStyleCnt="0"/>
      <dgm:spPr/>
    </dgm:pt>
    <dgm:pt modelId="{58BC8AC3-9651-49B8-992B-4B753BDB5EAA}" type="pres">
      <dgm:prSet presAssocID="{0567B234-9492-4BF5-A26C-CC068CD0F19F}" presName="linNode" presStyleCnt="0"/>
      <dgm:spPr/>
    </dgm:pt>
    <dgm:pt modelId="{9ABF0A49-BD1F-4490-8624-97EEE6371F82}" type="pres">
      <dgm:prSet presAssocID="{0567B234-9492-4BF5-A26C-CC068CD0F19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8270800-B328-4184-B7A2-8BCF1809C287}" type="pres">
      <dgm:prSet presAssocID="{53A843C6-BE11-403A-9B19-627D5EF5EA32}" presName="sp" presStyleCnt="0"/>
      <dgm:spPr/>
    </dgm:pt>
    <dgm:pt modelId="{D1512016-1DA3-480A-80B5-7C95EF16F43E}" type="pres">
      <dgm:prSet presAssocID="{E3F6A866-2B2E-4AC3-95F0-2F21B320AF9A}" presName="linNode" presStyleCnt="0"/>
      <dgm:spPr/>
    </dgm:pt>
    <dgm:pt modelId="{67361CD7-64E6-45A1-A056-63FBACC6C9D5}" type="pres">
      <dgm:prSet presAssocID="{E3F6A866-2B2E-4AC3-95F0-2F21B320AF9A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2C4C5702-43E1-463C-9193-69943D105473}" srcId="{F310D57D-A881-474C-AABE-87CDCF5740FF}" destId="{E3F6A866-2B2E-4AC3-95F0-2F21B320AF9A}" srcOrd="3" destOrd="0" parTransId="{02DA125F-C3C6-4AA8-AF5F-2FF9EA97C4D9}" sibTransId="{E7F9ACAA-3998-4EBC-A023-EA0E4344CAF1}"/>
    <dgm:cxn modelId="{B66C704D-36DA-42A0-8838-CE05AAFBC042}" type="presOf" srcId="{D7DBBA70-F77C-4F96-A92F-22B04BBFB350}" destId="{CC0D4127-5AC6-46BE-A204-F3EB155650E4}" srcOrd="0" destOrd="0" presId="urn:microsoft.com/office/officeart/2005/8/layout/vList5"/>
    <dgm:cxn modelId="{2350084F-8A04-453C-B068-73233BBFCA71}" srcId="{F310D57D-A881-474C-AABE-87CDCF5740FF}" destId="{2F87B1C8-79BF-4AB7-A03B-00383E658C3E}" srcOrd="1" destOrd="0" parTransId="{0F65E6CE-8241-4CD1-9D12-025C7A892CF8}" sibTransId="{9590D22B-ED14-4930-A498-D7CD0570DC19}"/>
    <dgm:cxn modelId="{6F4C6996-24BD-4D75-B6FA-0CBFED6BE83F}" type="presOf" srcId="{F310D57D-A881-474C-AABE-87CDCF5740FF}" destId="{30A447E8-8A50-4625-AD58-1EBD7F458F1D}" srcOrd="0" destOrd="0" presId="urn:microsoft.com/office/officeart/2005/8/layout/vList5"/>
    <dgm:cxn modelId="{85A631C3-D0AD-4183-9DD1-BC804B41C4D4}" srcId="{F310D57D-A881-474C-AABE-87CDCF5740FF}" destId="{0567B234-9492-4BF5-A26C-CC068CD0F19F}" srcOrd="2" destOrd="0" parTransId="{468B4128-F3F6-42CD-BB05-03E56064EC3C}" sibTransId="{53A843C6-BE11-403A-9B19-627D5EF5EA32}"/>
    <dgm:cxn modelId="{065C9BC7-6CCD-453D-84C0-FF8C64340719}" srcId="{F310D57D-A881-474C-AABE-87CDCF5740FF}" destId="{D7DBBA70-F77C-4F96-A92F-22B04BBFB350}" srcOrd="0" destOrd="0" parTransId="{9EB38063-293D-4262-A50A-89681F6E24BB}" sibTransId="{C9673CDC-CE03-4B5B-B62D-1DE33E8B6135}"/>
    <dgm:cxn modelId="{0BBE8FC9-6DB8-472A-935C-48C0CF16C67A}" type="presOf" srcId="{2F87B1C8-79BF-4AB7-A03B-00383E658C3E}" destId="{8E7E1814-7CF8-4B75-B7EA-0D6A9D87F57D}" srcOrd="0" destOrd="0" presId="urn:microsoft.com/office/officeart/2005/8/layout/vList5"/>
    <dgm:cxn modelId="{881E96E8-0879-4149-8F4E-7282AC16B039}" type="presOf" srcId="{E3F6A866-2B2E-4AC3-95F0-2F21B320AF9A}" destId="{67361CD7-64E6-45A1-A056-63FBACC6C9D5}" srcOrd="0" destOrd="0" presId="urn:microsoft.com/office/officeart/2005/8/layout/vList5"/>
    <dgm:cxn modelId="{D3AF5EF6-477E-451E-9B46-C13E42D76920}" type="presOf" srcId="{0567B234-9492-4BF5-A26C-CC068CD0F19F}" destId="{9ABF0A49-BD1F-4490-8624-97EEE6371F82}" srcOrd="0" destOrd="0" presId="urn:microsoft.com/office/officeart/2005/8/layout/vList5"/>
    <dgm:cxn modelId="{848E6545-4764-4211-B85F-13BC216B80CC}" type="presParOf" srcId="{30A447E8-8A50-4625-AD58-1EBD7F458F1D}" destId="{AB25D713-BB02-45B7-875A-A3019010DAD6}" srcOrd="0" destOrd="0" presId="urn:microsoft.com/office/officeart/2005/8/layout/vList5"/>
    <dgm:cxn modelId="{33022B99-D651-4693-AC8A-0E84C48EC844}" type="presParOf" srcId="{AB25D713-BB02-45B7-875A-A3019010DAD6}" destId="{CC0D4127-5AC6-46BE-A204-F3EB155650E4}" srcOrd="0" destOrd="0" presId="urn:microsoft.com/office/officeart/2005/8/layout/vList5"/>
    <dgm:cxn modelId="{141164F7-D508-40C9-9DD7-66475426CC09}" type="presParOf" srcId="{30A447E8-8A50-4625-AD58-1EBD7F458F1D}" destId="{2A856845-BE08-451F-AE12-027E609A3EDB}" srcOrd="1" destOrd="0" presId="urn:microsoft.com/office/officeart/2005/8/layout/vList5"/>
    <dgm:cxn modelId="{84EE4FAD-E833-4943-9B91-901B4E4BA6A7}" type="presParOf" srcId="{30A447E8-8A50-4625-AD58-1EBD7F458F1D}" destId="{0BA1713E-09EC-4931-96A0-AEFAE5154BB9}" srcOrd="2" destOrd="0" presId="urn:microsoft.com/office/officeart/2005/8/layout/vList5"/>
    <dgm:cxn modelId="{266F6A6A-830D-4662-AADF-40D60673614C}" type="presParOf" srcId="{0BA1713E-09EC-4931-96A0-AEFAE5154BB9}" destId="{8E7E1814-7CF8-4B75-B7EA-0D6A9D87F57D}" srcOrd="0" destOrd="0" presId="urn:microsoft.com/office/officeart/2005/8/layout/vList5"/>
    <dgm:cxn modelId="{0281DC05-D6D4-43C2-B47F-DE5814B7307E}" type="presParOf" srcId="{30A447E8-8A50-4625-AD58-1EBD7F458F1D}" destId="{DE11EC19-BC5D-499A-8A01-861C03760486}" srcOrd="3" destOrd="0" presId="urn:microsoft.com/office/officeart/2005/8/layout/vList5"/>
    <dgm:cxn modelId="{7BA5AC91-0EC9-4E32-B576-E88575985A9F}" type="presParOf" srcId="{30A447E8-8A50-4625-AD58-1EBD7F458F1D}" destId="{58BC8AC3-9651-49B8-992B-4B753BDB5EAA}" srcOrd="4" destOrd="0" presId="urn:microsoft.com/office/officeart/2005/8/layout/vList5"/>
    <dgm:cxn modelId="{C8CF4D18-34AD-41B3-9E53-1B84C959B2EC}" type="presParOf" srcId="{58BC8AC3-9651-49B8-992B-4B753BDB5EAA}" destId="{9ABF0A49-BD1F-4490-8624-97EEE6371F82}" srcOrd="0" destOrd="0" presId="urn:microsoft.com/office/officeart/2005/8/layout/vList5"/>
    <dgm:cxn modelId="{7EC434CF-B77E-49D2-B29A-F46CC48D2A42}" type="presParOf" srcId="{30A447E8-8A50-4625-AD58-1EBD7F458F1D}" destId="{38270800-B328-4184-B7A2-8BCF1809C287}" srcOrd="5" destOrd="0" presId="urn:microsoft.com/office/officeart/2005/8/layout/vList5"/>
    <dgm:cxn modelId="{21B3CC81-83A7-41B5-B7BE-1E7AE20910E3}" type="presParOf" srcId="{30A447E8-8A50-4625-AD58-1EBD7F458F1D}" destId="{D1512016-1DA3-480A-80B5-7C95EF16F43E}" srcOrd="6" destOrd="0" presId="urn:microsoft.com/office/officeart/2005/8/layout/vList5"/>
    <dgm:cxn modelId="{62B276D5-2C10-4B9B-B19D-23E646DF11AC}" type="presParOf" srcId="{D1512016-1DA3-480A-80B5-7C95EF16F43E}" destId="{67361CD7-64E6-45A1-A056-63FBACC6C9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AE1975-97D6-411B-A355-F15FC62867F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546C11-0692-4C2B-A69A-0F3BC896B48E}">
      <dgm:prSet/>
      <dgm:spPr/>
      <dgm:t>
        <a:bodyPr/>
        <a:lstStyle/>
        <a:p>
          <a:r>
            <a:rPr lang="en-US" b="1"/>
            <a:t>Oklahoma Riversports Day</a:t>
          </a:r>
          <a:endParaRPr lang="en-US"/>
        </a:p>
      </dgm:t>
    </dgm:pt>
    <dgm:pt modelId="{176B3BF3-F4D3-44E6-946D-F0CB02531743}" type="parTrans" cxnId="{DBE1D84C-0378-4A7E-B209-080880A66EA1}">
      <dgm:prSet/>
      <dgm:spPr/>
      <dgm:t>
        <a:bodyPr/>
        <a:lstStyle/>
        <a:p>
          <a:endParaRPr lang="en-US"/>
        </a:p>
      </dgm:t>
    </dgm:pt>
    <dgm:pt modelId="{10A7F4B2-6A4C-478F-8678-E113131B73E5}" type="sibTrans" cxnId="{DBE1D84C-0378-4A7E-B209-080880A66EA1}">
      <dgm:prSet/>
      <dgm:spPr/>
      <dgm:t>
        <a:bodyPr/>
        <a:lstStyle/>
        <a:p>
          <a:endParaRPr lang="en-US"/>
        </a:p>
      </dgm:t>
    </dgm:pt>
    <dgm:pt modelId="{32BAFF8E-ED52-4962-99DC-875DAF732E5B}">
      <dgm:prSet/>
      <dgm:spPr/>
      <dgm:t>
        <a:bodyPr/>
        <a:lstStyle/>
        <a:p>
          <a:r>
            <a:rPr lang="en-US"/>
            <a:t>September 21, SAVE the DATE! Cost and rafting signups will be available soon.</a:t>
          </a:r>
          <a:r>
            <a:rPr lang="en-US" b="1"/>
            <a:t> </a:t>
          </a:r>
          <a:endParaRPr lang="en-US"/>
        </a:p>
      </dgm:t>
    </dgm:pt>
    <dgm:pt modelId="{FCA70A7F-FD45-4700-8045-806B3FBDA7D5}" type="parTrans" cxnId="{CCDD45D4-E901-458F-AF3B-80C3EA1A216D}">
      <dgm:prSet/>
      <dgm:spPr/>
      <dgm:t>
        <a:bodyPr/>
        <a:lstStyle/>
        <a:p>
          <a:endParaRPr lang="en-US"/>
        </a:p>
      </dgm:t>
    </dgm:pt>
    <dgm:pt modelId="{3C142068-D248-40CA-9FB2-11E707C97AC8}" type="sibTrans" cxnId="{CCDD45D4-E901-458F-AF3B-80C3EA1A216D}">
      <dgm:prSet/>
      <dgm:spPr/>
      <dgm:t>
        <a:bodyPr/>
        <a:lstStyle/>
        <a:p>
          <a:endParaRPr lang="en-US"/>
        </a:p>
      </dgm:t>
    </dgm:pt>
    <dgm:pt modelId="{A7C5E280-8D82-45F5-BEA2-C21E2402D662}">
      <dgm:prSet/>
      <dgm:spPr/>
      <dgm:t>
        <a:bodyPr/>
        <a:lstStyle/>
        <a:p>
          <a:r>
            <a:rPr lang="en-US" b="1"/>
            <a:t>Take AIM (Active and Involved Member)</a:t>
          </a:r>
          <a:endParaRPr lang="en-US"/>
        </a:p>
      </dgm:t>
    </dgm:pt>
    <dgm:pt modelId="{6BB36EA8-7574-47E0-9B78-9B28954782E9}" type="parTrans" cxnId="{553C6163-6635-4947-B656-B93DEF7E8C4D}">
      <dgm:prSet/>
      <dgm:spPr/>
      <dgm:t>
        <a:bodyPr/>
        <a:lstStyle/>
        <a:p>
          <a:endParaRPr lang="en-US"/>
        </a:p>
      </dgm:t>
    </dgm:pt>
    <dgm:pt modelId="{3012AF84-D3E6-4FDF-B08D-AF59C34433C7}" type="sibTrans" cxnId="{553C6163-6635-4947-B656-B93DEF7E8C4D}">
      <dgm:prSet/>
      <dgm:spPr/>
      <dgm:t>
        <a:bodyPr/>
        <a:lstStyle/>
        <a:p>
          <a:endParaRPr lang="en-US"/>
        </a:p>
      </dgm:t>
    </dgm:pt>
    <dgm:pt modelId="{1EB57B8F-D85B-41E2-BA4F-E95E6EE90C50}">
      <dgm:prSet/>
      <dgm:spPr/>
      <dgm:t>
        <a:bodyPr/>
        <a:lstStyle/>
        <a:p>
          <a:r>
            <a:rPr lang="en-US"/>
            <a:t>October 8, 2024</a:t>
          </a:r>
        </a:p>
      </dgm:t>
    </dgm:pt>
    <dgm:pt modelId="{33F1B17F-5571-4CF3-96F5-56E8A09A5CA5}" type="parTrans" cxnId="{0B588CC2-4E35-431B-A73C-0AA8D6DDAB11}">
      <dgm:prSet/>
      <dgm:spPr/>
      <dgm:t>
        <a:bodyPr/>
        <a:lstStyle/>
        <a:p>
          <a:endParaRPr lang="en-US"/>
        </a:p>
      </dgm:t>
    </dgm:pt>
    <dgm:pt modelId="{7C973CA0-D857-4EB7-80B5-6667C93F1209}" type="sibTrans" cxnId="{0B588CC2-4E35-431B-A73C-0AA8D6DDAB11}">
      <dgm:prSet/>
      <dgm:spPr/>
      <dgm:t>
        <a:bodyPr/>
        <a:lstStyle/>
        <a:p>
          <a:endParaRPr lang="en-US"/>
        </a:p>
      </dgm:t>
    </dgm:pt>
    <dgm:pt modelId="{B1563377-0205-453D-82F9-8DAB84C0D473}">
      <dgm:prSet/>
      <dgm:spPr/>
      <dgm:t>
        <a:bodyPr/>
        <a:lstStyle/>
        <a:p>
          <a:r>
            <a:rPr lang="en-US"/>
            <a:t>Cost - $50 per person</a:t>
          </a:r>
        </a:p>
      </dgm:t>
    </dgm:pt>
    <dgm:pt modelId="{B155506C-8805-40A1-A0CD-6EEA74F608B8}" type="parTrans" cxnId="{38B423C3-7230-47F1-B0E7-37014DEC2686}">
      <dgm:prSet/>
      <dgm:spPr/>
      <dgm:t>
        <a:bodyPr/>
        <a:lstStyle/>
        <a:p>
          <a:endParaRPr lang="en-US"/>
        </a:p>
      </dgm:t>
    </dgm:pt>
    <dgm:pt modelId="{2D63C42B-52BD-40DE-A981-25B6781E42F8}" type="sibTrans" cxnId="{38B423C3-7230-47F1-B0E7-37014DEC2686}">
      <dgm:prSet/>
      <dgm:spPr/>
      <dgm:t>
        <a:bodyPr/>
        <a:lstStyle/>
        <a:p>
          <a:endParaRPr lang="en-US"/>
        </a:p>
      </dgm:t>
    </dgm:pt>
    <dgm:pt modelId="{75283A05-7A88-4406-8D81-7907511ABF2E}">
      <dgm:prSet/>
      <dgm:spPr/>
      <dgm:t>
        <a:bodyPr/>
        <a:lstStyle/>
        <a:p>
          <a:r>
            <a:rPr lang="en-US"/>
            <a:t>Location TBA</a:t>
          </a:r>
        </a:p>
      </dgm:t>
    </dgm:pt>
    <dgm:pt modelId="{09AF9E5D-39E6-4A38-AD30-76B985DF3B2C}" type="parTrans" cxnId="{1DF238B9-02DD-4D60-835A-A874208C2822}">
      <dgm:prSet/>
      <dgm:spPr/>
      <dgm:t>
        <a:bodyPr/>
        <a:lstStyle/>
        <a:p>
          <a:endParaRPr lang="en-US"/>
        </a:p>
      </dgm:t>
    </dgm:pt>
    <dgm:pt modelId="{73B176B1-C17F-45D5-92ED-C46C82A366A9}" type="sibTrans" cxnId="{1DF238B9-02DD-4D60-835A-A874208C2822}">
      <dgm:prSet/>
      <dgm:spPr/>
      <dgm:t>
        <a:bodyPr/>
        <a:lstStyle/>
        <a:p>
          <a:endParaRPr lang="en-US"/>
        </a:p>
      </dgm:t>
    </dgm:pt>
    <dgm:pt modelId="{95B1E62D-02EC-436E-A829-6C5B9469632B}">
      <dgm:prSet/>
      <dgm:spPr/>
      <dgm:t>
        <a:bodyPr/>
        <a:lstStyle/>
        <a:p>
          <a:r>
            <a:rPr lang="en-US"/>
            <a:t>Includes lunch and polo for attendees</a:t>
          </a:r>
        </a:p>
      </dgm:t>
    </dgm:pt>
    <dgm:pt modelId="{C957D429-C65F-4A8C-9E7F-24A359242217}" type="parTrans" cxnId="{A4EA0D83-0850-427B-BBD2-886919CD0915}">
      <dgm:prSet/>
      <dgm:spPr/>
      <dgm:t>
        <a:bodyPr/>
        <a:lstStyle/>
        <a:p>
          <a:endParaRPr lang="en-US"/>
        </a:p>
      </dgm:t>
    </dgm:pt>
    <dgm:pt modelId="{D0BBE707-8DA9-4859-AEF8-2B899B31ABC8}" type="sibTrans" cxnId="{A4EA0D83-0850-427B-BBD2-886919CD0915}">
      <dgm:prSet/>
      <dgm:spPr/>
      <dgm:t>
        <a:bodyPr/>
        <a:lstStyle/>
        <a:p>
          <a:endParaRPr lang="en-US"/>
        </a:p>
      </dgm:t>
    </dgm:pt>
    <dgm:pt modelId="{32347101-AEED-42D5-8341-1DD972FCE5B3}">
      <dgm:prSet/>
      <dgm:spPr/>
      <dgm:t>
        <a:bodyPr/>
        <a:lstStyle/>
        <a:p>
          <a:r>
            <a:rPr lang="en-US"/>
            <a:t>Grades 7-10 (New Members) </a:t>
          </a:r>
        </a:p>
      </dgm:t>
    </dgm:pt>
    <dgm:pt modelId="{3E994DCE-39B2-4DA2-A298-3DDAB78AA720}" type="parTrans" cxnId="{80C68D59-15F7-4BE9-A6E3-29949E443D86}">
      <dgm:prSet/>
      <dgm:spPr/>
      <dgm:t>
        <a:bodyPr/>
        <a:lstStyle/>
        <a:p>
          <a:endParaRPr lang="en-US"/>
        </a:p>
      </dgm:t>
    </dgm:pt>
    <dgm:pt modelId="{93787B15-894C-4C90-BF87-E4D191BAD3B8}" type="sibTrans" cxnId="{80C68D59-15F7-4BE9-A6E3-29949E443D86}">
      <dgm:prSet/>
      <dgm:spPr/>
      <dgm:t>
        <a:bodyPr/>
        <a:lstStyle/>
        <a:p>
          <a:endParaRPr lang="en-US"/>
        </a:p>
      </dgm:t>
    </dgm:pt>
    <dgm:pt modelId="{57B3C13F-EFD2-4E44-A935-C9AAACD8F2C4}" type="pres">
      <dgm:prSet presAssocID="{DFAE1975-97D6-411B-A355-F15FC62867F3}" presName="linear" presStyleCnt="0">
        <dgm:presLayoutVars>
          <dgm:animLvl val="lvl"/>
          <dgm:resizeHandles val="exact"/>
        </dgm:presLayoutVars>
      </dgm:prSet>
      <dgm:spPr/>
    </dgm:pt>
    <dgm:pt modelId="{19C62B6A-10C3-4DA8-A8E6-AF12FFB5DC06}" type="pres">
      <dgm:prSet presAssocID="{40546C11-0692-4C2B-A69A-0F3BC896B48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5C99728-E3D3-4F8D-9F9A-CB2D8D9B56CF}" type="pres">
      <dgm:prSet presAssocID="{40546C11-0692-4C2B-A69A-0F3BC896B48E}" presName="childText" presStyleLbl="revTx" presStyleIdx="0" presStyleCnt="1">
        <dgm:presLayoutVars>
          <dgm:bulletEnabled val="1"/>
        </dgm:presLayoutVars>
      </dgm:prSet>
      <dgm:spPr/>
    </dgm:pt>
    <dgm:pt modelId="{DE18369F-63AA-4EC8-8CF2-C93E68B9CF33}" type="pres">
      <dgm:prSet presAssocID="{A7C5E280-8D82-45F5-BEA2-C21E2402D66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48F8AF4-8313-49E4-A375-4C3F560BE186}" type="pres">
      <dgm:prSet presAssocID="{3012AF84-D3E6-4FDF-B08D-AF59C34433C7}" presName="spacer" presStyleCnt="0"/>
      <dgm:spPr/>
    </dgm:pt>
    <dgm:pt modelId="{551B41A0-3E78-4D08-95DF-849A1DE64CA8}" type="pres">
      <dgm:prSet presAssocID="{1EB57B8F-D85B-41E2-BA4F-E95E6EE90C5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C1D8A61-FE93-44A7-8B0D-5D542BCD7CA6}" type="pres">
      <dgm:prSet presAssocID="{7C973CA0-D857-4EB7-80B5-6667C93F1209}" presName="spacer" presStyleCnt="0"/>
      <dgm:spPr/>
    </dgm:pt>
    <dgm:pt modelId="{175E7599-59BD-461B-9280-E40CDED934E1}" type="pres">
      <dgm:prSet presAssocID="{B1563377-0205-453D-82F9-8DAB84C0D47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0F0BB19-DC78-4232-A5F3-60DBA9021B9C}" type="pres">
      <dgm:prSet presAssocID="{2D63C42B-52BD-40DE-A981-25B6781E42F8}" presName="spacer" presStyleCnt="0"/>
      <dgm:spPr/>
    </dgm:pt>
    <dgm:pt modelId="{90C0E458-2D93-4670-A2FD-5918F48A05A6}" type="pres">
      <dgm:prSet presAssocID="{75283A05-7A88-4406-8D81-7907511ABF2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255558-A4C5-4391-85B3-D9E2ECA55FF2}" type="pres">
      <dgm:prSet presAssocID="{73B176B1-C17F-45D5-92ED-C46C82A366A9}" presName="spacer" presStyleCnt="0"/>
      <dgm:spPr/>
    </dgm:pt>
    <dgm:pt modelId="{E701C6DD-B01B-48D9-A7B3-95C2E54183CC}" type="pres">
      <dgm:prSet presAssocID="{95B1E62D-02EC-436E-A829-6C5B9469632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56C19CE-4B9C-417C-B673-CA0E2D7D246E}" type="pres">
      <dgm:prSet presAssocID="{D0BBE707-8DA9-4859-AEF8-2B899B31ABC8}" presName="spacer" presStyleCnt="0"/>
      <dgm:spPr/>
    </dgm:pt>
    <dgm:pt modelId="{CB58E8F5-D496-4AA6-81C3-E990AA03CC88}" type="pres">
      <dgm:prSet presAssocID="{32347101-AEED-42D5-8341-1DD972FCE5B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5A33519-0643-4099-907F-9AD864C526BD}" type="presOf" srcId="{A7C5E280-8D82-45F5-BEA2-C21E2402D662}" destId="{DE18369F-63AA-4EC8-8CF2-C93E68B9CF33}" srcOrd="0" destOrd="0" presId="urn:microsoft.com/office/officeart/2005/8/layout/vList2"/>
    <dgm:cxn modelId="{EA6ACE2B-7709-4EC4-A75D-311A95D6F4E8}" type="presOf" srcId="{32347101-AEED-42D5-8341-1DD972FCE5B3}" destId="{CB58E8F5-D496-4AA6-81C3-E990AA03CC88}" srcOrd="0" destOrd="0" presId="urn:microsoft.com/office/officeart/2005/8/layout/vList2"/>
    <dgm:cxn modelId="{553C6163-6635-4947-B656-B93DEF7E8C4D}" srcId="{DFAE1975-97D6-411B-A355-F15FC62867F3}" destId="{A7C5E280-8D82-45F5-BEA2-C21E2402D662}" srcOrd="1" destOrd="0" parTransId="{6BB36EA8-7574-47E0-9B78-9B28954782E9}" sibTransId="{3012AF84-D3E6-4FDF-B08D-AF59C34433C7}"/>
    <dgm:cxn modelId="{03ADD544-73F1-4A7C-85E0-1051B5EC6F0D}" type="presOf" srcId="{40546C11-0692-4C2B-A69A-0F3BC896B48E}" destId="{19C62B6A-10C3-4DA8-A8E6-AF12FFB5DC06}" srcOrd="0" destOrd="0" presId="urn:microsoft.com/office/officeart/2005/8/layout/vList2"/>
    <dgm:cxn modelId="{C7266E47-F851-4A4F-AF93-F7229049A5D3}" type="presOf" srcId="{DFAE1975-97D6-411B-A355-F15FC62867F3}" destId="{57B3C13F-EFD2-4E44-A935-C9AAACD8F2C4}" srcOrd="0" destOrd="0" presId="urn:microsoft.com/office/officeart/2005/8/layout/vList2"/>
    <dgm:cxn modelId="{DBE1D84C-0378-4A7E-B209-080880A66EA1}" srcId="{DFAE1975-97D6-411B-A355-F15FC62867F3}" destId="{40546C11-0692-4C2B-A69A-0F3BC896B48E}" srcOrd="0" destOrd="0" parTransId="{176B3BF3-F4D3-44E6-946D-F0CB02531743}" sibTransId="{10A7F4B2-6A4C-478F-8678-E113131B73E5}"/>
    <dgm:cxn modelId="{80C68D59-15F7-4BE9-A6E3-29949E443D86}" srcId="{DFAE1975-97D6-411B-A355-F15FC62867F3}" destId="{32347101-AEED-42D5-8341-1DD972FCE5B3}" srcOrd="6" destOrd="0" parTransId="{3E994DCE-39B2-4DA2-A298-3DDAB78AA720}" sibTransId="{93787B15-894C-4C90-BF87-E4D191BAD3B8}"/>
    <dgm:cxn modelId="{A4EA0D83-0850-427B-BBD2-886919CD0915}" srcId="{DFAE1975-97D6-411B-A355-F15FC62867F3}" destId="{95B1E62D-02EC-436E-A829-6C5B9469632B}" srcOrd="5" destOrd="0" parTransId="{C957D429-C65F-4A8C-9E7F-24A359242217}" sibTransId="{D0BBE707-8DA9-4859-AEF8-2B899B31ABC8}"/>
    <dgm:cxn modelId="{EFE63FB5-009B-4A24-8A1B-2ED29683B9B3}" type="presOf" srcId="{1EB57B8F-D85B-41E2-BA4F-E95E6EE90C50}" destId="{551B41A0-3E78-4D08-95DF-849A1DE64CA8}" srcOrd="0" destOrd="0" presId="urn:microsoft.com/office/officeart/2005/8/layout/vList2"/>
    <dgm:cxn modelId="{E8A0D2B5-3753-43BA-8535-37C535DD508C}" type="presOf" srcId="{75283A05-7A88-4406-8D81-7907511ABF2E}" destId="{90C0E458-2D93-4670-A2FD-5918F48A05A6}" srcOrd="0" destOrd="0" presId="urn:microsoft.com/office/officeart/2005/8/layout/vList2"/>
    <dgm:cxn modelId="{1DF238B9-02DD-4D60-835A-A874208C2822}" srcId="{DFAE1975-97D6-411B-A355-F15FC62867F3}" destId="{75283A05-7A88-4406-8D81-7907511ABF2E}" srcOrd="4" destOrd="0" parTransId="{09AF9E5D-39E6-4A38-AD30-76B985DF3B2C}" sibTransId="{73B176B1-C17F-45D5-92ED-C46C82A366A9}"/>
    <dgm:cxn modelId="{0B588CC2-4E35-431B-A73C-0AA8D6DDAB11}" srcId="{DFAE1975-97D6-411B-A355-F15FC62867F3}" destId="{1EB57B8F-D85B-41E2-BA4F-E95E6EE90C50}" srcOrd="2" destOrd="0" parTransId="{33F1B17F-5571-4CF3-96F5-56E8A09A5CA5}" sibTransId="{7C973CA0-D857-4EB7-80B5-6667C93F1209}"/>
    <dgm:cxn modelId="{38B423C3-7230-47F1-B0E7-37014DEC2686}" srcId="{DFAE1975-97D6-411B-A355-F15FC62867F3}" destId="{B1563377-0205-453D-82F9-8DAB84C0D473}" srcOrd="3" destOrd="0" parTransId="{B155506C-8805-40A1-A0CD-6EEA74F608B8}" sibTransId="{2D63C42B-52BD-40DE-A981-25B6781E42F8}"/>
    <dgm:cxn modelId="{DCF76DCC-1FFA-4917-8019-A8AB8D27809F}" type="presOf" srcId="{B1563377-0205-453D-82F9-8DAB84C0D473}" destId="{175E7599-59BD-461B-9280-E40CDED934E1}" srcOrd="0" destOrd="0" presId="urn:microsoft.com/office/officeart/2005/8/layout/vList2"/>
    <dgm:cxn modelId="{FB14E9D3-0374-482E-9115-48EB44FE301E}" type="presOf" srcId="{32BAFF8E-ED52-4962-99DC-875DAF732E5B}" destId="{95C99728-E3D3-4F8D-9F9A-CB2D8D9B56CF}" srcOrd="0" destOrd="0" presId="urn:microsoft.com/office/officeart/2005/8/layout/vList2"/>
    <dgm:cxn modelId="{CCDD45D4-E901-458F-AF3B-80C3EA1A216D}" srcId="{40546C11-0692-4C2B-A69A-0F3BC896B48E}" destId="{32BAFF8E-ED52-4962-99DC-875DAF732E5B}" srcOrd="0" destOrd="0" parTransId="{FCA70A7F-FD45-4700-8045-806B3FBDA7D5}" sibTransId="{3C142068-D248-40CA-9FB2-11E707C97AC8}"/>
    <dgm:cxn modelId="{BBF07EF6-11EA-49BC-9CAB-6660071EDFD9}" type="presOf" srcId="{95B1E62D-02EC-436E-A829-6C5B9469632B}" destId="{E701C6DD-B01B-48D9-A7B3-95C2E54183CC}" srcOrd="0" destOrd="0" presId="urn:microsoft.com/office/officeart/2005/8/layout/vList2"/>
    <dgm:cxn modelId="{A579AA67-FE0F-4ECF-BD03-461F3972FD6B}" type="presParOf" srcId="{57B3C13F-EFD2-4E44-A935-C9AAACD8F2C4}" destId="{19C62B6A-10C3-4DA8-A8E6-AF12FFB5DC06}" srcOrd="0" destOrd="0" presId="urn:microsoft.com/office/officeart/2005/8/layout/vList2"/>
    <dgm:cxn modelId="{2F63ADA6-B915-44C4-9EA6-CF9AA0899955}" type="presParOf" srcId="{57B3C13F-EFD2-4E44-A935-C9AAACD8F2C4}" destId="{95C99728-E3D3-4F8D-9F9A-CB2D8D9B56CF}" srcOrd="1" destOrd="0" presId="urn:microsoft.com/office/officeart/2005/8/layout/vList2"/>
    <dgm:cxn modelId="{65160EB6-694C-4EB7-BDED-878201D244BF}" type="presParOf" srcId="{57B3C13F-EFD2-4E44-A935-C9AAACD8F2C4}" destId="{DE18369F-63AA-4EC8-8CF2-C93E68B9CF33}" srcOrd="2" destOrd="0" presId="urn:microsoft.com/office/officeart/2005/8/layout/vList2"/>
    <dgm:cxn modelId="{BB2DEBD2-0417-42AD-B60C-4DF50189AAE7}" type="presParOf" srcId="{57B3C13F-EFD2-4E44-A935-C9AAACD8F2C4}" destId="{648F8AF4-8313-49E4-A375-4C3F560BE186}" srcOrd="3" destOrd="0" presId="urn:microsoft.com/office/officeart/2005/8/layout/vList2"/>
    <dgm:cxn modelId="{A034E41C-35CA-475E-B825-F72AEFA36176}" type="presParOf" srcId="{57B3C13F-EFD2-4E44-A935-C9AAACD8F2C4}" destId="{551B41A0-3E78-4D08-95DF-849A1DE64CA8}" srcOrd="4" destOrd="0" presId="urn:microsoft.com/office/officeart/2005/8/layout/vList2"/>
    <dgm:cxn modelId="{67F1AD5E-4FA3-488D-9B98-34F5FA404E01}" type="presParOf" srcId="{57B3C13F-EFD2-4E44-A935-C9AAACD8F2C4}" destId="{0C1D8A61-FE93-44A7-8B0D-5D542BCD7CA6}" srcOrd="5" destOrd="0" presId="urn:microsoft.com/office/officeart/2005/8/layout/vList2"/>
    <dgm:cxn modelId="{59377324-FF4E-4F40-81CB-CEF2D72CD0AD}" type="presParOf" srcId="{57B3C13F-EFD2-4E44-A935-C9AAACD8F2C4}" destId="{175E7599-59BD-461B-9280-E40CDED934E1}" srcOrd="6" destOrd="0" presId="urn:microsoft.com/office/officeart/2005/8/layout/vList2"/>
    <dgm:cxn modelId="{F7AB5F79-9916-4533-A39A-82E605BA4063}" type="presParOf" srcId="{57B3C13F-EFD2-4E44-A935-C9AAACD8F2C4}" destId="{40F0BB19-DC78-4232-A5F3-60DBA9021B9C}" srcOrd="7" destOrd="0" presId="urn:microsoft.com/office/officeart/2005/8/layout/vList2"/>
    <dgm:cxn modelId="{E104C8C7-5BC3-4AAC-BD75-443607E8298E}" type="presParOf" srcId="{57B3C13F-EFD2-4E44-A935-C9AAACD8F2C4}" destId="{90C0E458-2D93-4670-A2FD-5918F48A05A6}" srcOrd="8" destOrd="0" presId="urn:microsoft.com/office/officeart/2005/8/layout/vList2"/>
    <dgm:cxn modelId="{C1E1A335-EE53-41CF-BB20-B81242509F1E}" type="presParOf" srcId="{57B3C13F-EFD2-4E44-A935-C9AAACD8F2C4}" destId="{52255558-A4C5-4391-85B3-D9E2ECA55FF2}" srcOrd="9" destOrd="0" presId="urn:microsoft.com/office/officeart/2005/8/layout/vList2"/>
    <dgm:cxn modelId="{3914F239-30A7-4877-ACF0-C7C04A0B5FF0}" type="presParOf" srcId="{57B3C13F-EFD2-4E44-A935-C9AAACD8F2C4}" destId="{E701C6DD-B01B-48D9-A7B3-95C2E54183CC}" srcOrd="10" destOrd="0" presId="urn:microsoft.com/office/officeart/2005/8/layout/vList2"/>
    <dgm:cxn modelId="{1FA454A6-3B34-4187-BD79-085B287E04A7}" type="presParOf" srcId="{57B3C13F-EFD2-4E44-A935-C9AAACD8F2C4}" destId="{A56C19CE-4B9C-417C-B673-CA0E2D7D246E}" srcOrd="11" destOrd="0" presId="urn:microsoft.com/office/officeart/2005/8/layout/vList2"/>
    <dgm:cxn modelId="{72FE61F8-733B-45FF-A1C0-39A4F33C3DFB}" type="presParOf" srcId="{57B3C13F-EFD2-4E44-A935-C9AAACD8F2C4}" destId="{CB58E8F5-D496-4AA6-81C3-E990AA03CC8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F2A92A-340B-4618-A986-800A938391C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9C0E531-68EF-4029-89D3-C376B06DC17F}">
      <dgm:prSet/>
      <dgm:spPr/>
      <dgm:t>
        <a:bodyPr/>
        <a:lstStyle/>
        <a:p>
          <a:pPr>
            <a:defRPr cap="all"/>
          </a:pPr>
          <a:r>
            <a:rPr lang="en-US"/>
            <a:t>Requires students to create their own recipe using beef and Made In Oklahoma (MIO) Products</a:t>
          </a:r>
        </a:p>
      </dgm:t>
    </dgm:pt>
    <dgm:pt modelId="{4FE07E1F-DAD6-4024-B3E7-72AEA8FF0E34}" type="parTrans" cxnId="{28055146-4E74-4C06-AECE-644A05737C82}">
      <dgm:prSet/>
      <dgm:spPr/>
      <dgm:t>
        <a:bodyPr/>
        <a:lstStyle/>
        <a:p>
          <a:endParaRPr lang="en-US"/>
        </a:p>
      </dgm:t>
    </dgm:pt>
    <dgm:pt modelId="{4E6E9520-9295-4954-A6F8-9EAB0C89849A}" type="sibTrans" cxnId="{28055146-4E74-4C06-AECE-644A05737C82}">
      <dgm:prSet/>
      <dgm:spPr/>
      <dgm:t>
        <a:bodyPr/>
        <a:lstStyle/>
        <a:p>
          <a:endParaRPr lang="en-US"/>
        </a:p>
      </dgm:t>
    </dgm:pt>
    <dgm:pt modelId="{1F1CB37A-3D9C-4C58-A5A5-8BA040A44299}">
      <dgm:prSet/>
      <dgm:spPr/>
      <dgm:t>
        <a:bodyPr/>
        <a:lstStyle/>
        <a:p>
          <a:pPr>
            <a:defRPr cap="all"/>
          </a:pPr>
          <a:r>
            <a:rPr lang="en-US"/>
            <a:t>Requires nutritional analysis and cost analysis</a:t>
          </a:r>
        </a:p>
      </dgm:t>
    </dgm:pt>
    <dgm:pt modelId="{7C42D33B-BFB8-4423-BF5F-B5FFA548DFF3}" type="parTrans" cxnId="{395ED6BA-C17E-4C9F-B0C8-41EC678CE3E4}">
      <dgm:prSet/>
      <dgm:spPr/>
      <dgm:t>
        <a:bodyPr/>
        <a:lstStyle/>
        <a:p>
          <a:endParaRPr lang="en-US"/>
        </a:p>
      </dgm:t>
    </dgm:pt>
    <dgm:pt modelId="{206F0AD0-901C-4600-B871-DE4B62E02F36}" type="sibTrans" cxnId="{395ED6BA-C17E-4C9F-B0C8-41EC678CE3E4}">
      <dgm:prSet/>
      <dgm:spPr/>
      <dgm:t>
        <a:bodyPr/>
        <a:lstStyle/>
        <a:p>
          <a:endParaRPr lang="en-US"/>
        </a:p>
      </dgm:t>
    </dgm:pt>
    <dgm:pt modelId="{875542CE-C213-478F-9525-F55C9B452CB8}">
      <dgm:prSet/>
      <dgm:spPr/>
      <dgm:t>
        <a:bodyPr/>
        <a:lstStyle/>
        <a:p>
          <a:pPr>
            <a:defRPr cap="all"/>
          </a:pPr>
          <a:r>
            <a:rPr lang="en-US"/>
            <a:t>Information and instructional video of dish being prepared must be submitted by August 29, 2024 to be considered as a finalist. Finalists will be notified by September 5 if they have been chosen to compete at the Fairgrounds</a:t>
          </a:r>
        </a:p>
      </dgm:t>
    </dgm:pt>
    <dgm:pt modelId="{92BFE46E-40F6-4174-93C3-B47D6EFA91FE}" type="parTrans" cxnId="{9F553FA9-8D6A-438F-A5C8-6B4D3287A9F3}">
      <dgm:prSet/>
      <dgm:spPr/>
      <dgm:t>
        <a:bodyPr/>
        <a:lstStyle/>
        <a:p>
          <a:endParaRPr lang="en-US"/>
        </a:p>
      </dgm:t>
    </dgm:pt>
    <dgm:pt modelId="{2AECEE9C-E19B-4C5A-A6A1-665C5377ED9F}" type="sibTrans" cxnId="{9F553FA9-8D6A-438F-A5C8-6B4D3287A9F3}">
      <dgm:prSet/>
      <dgm:spPr/>
      <dgm:t>
        <a:bodyPr/>
        <a:lstStyle/>
        <a:p>
          <a:endParaRPr lang="en-US"/>
        </a:p>
      </dgm:t>
    </dgm:pt>
    <dgm:pt modelId="{5866C1EC-F65C-4878-9597-F35284454D25}">
      <dgm:prSet/>
      <dgm:spPr/>
      <dgm:t>
        <a:bodyPr/>
        <a:lstStyle/>
        <a:p>
          <a:pPr>
            <a:defRPr cap="all"/>
          </a:pPr>
          <a:r>
            <a:rPr lang="en-US"/>
            <a:t>Finalists compete at the State Fairgrounds September 23 (Levels 1 and 2) September 26 (Levels 3 and 4) and the grand champion competition September 28</a:t>
          </a:r>
        </a:p>
      </dgm:t>
    </dgm:pt>
    <dgm:pt modelId="{99C2ABB6-E951-4B43-B74D-75D5292BFAAA}" type="parTrans" cxnId="{9059E2CC-C334-43C5-B2F5-CB5A3CAC35AE}">
      <dgm:prSet/>
      <dgm:spPr/>
      <dgm:t>
        <a:bodyPr/>
        <a:lstStyle/>
        <a:p>
          <a:endParaRPr lang="en-US"/>
        </a:p>
      </dgm:t>
    </dgm:pt>
    <dgm:pt modelId="{3590AA5D-467B-4F31-9EFF-45351A33AC24}" type="sibTrans" cxnId="{9059E2CC-C334-43C5-B2F5-CB5A3CAC35AE}">
      <dgm:prSet/>
      <dgm:spPr/>
      <dgm:t>
        <a:bodyPr/>
        <a:lstStyle/>
        <a:p>
          <a:endParaRPr lang="en-US"/>
        </a:p>
      </dgm:t>
    </dgm:pt>
    <dgm:pt modelId="{194C722D-A32C-46BC-B1E6-E301A1B529E1}">
      <dgm:prSet/>
      <dgm:spPr/>
      <dgm:t>
        <a:bodyPr/>
        <a:lstStyle/>
        <a:p>
          <a:pPr>
            <a:defRPr cap="all"/>
          </a:pPr>
          <a:r>
            <a:rPr lang="en-US"/>
            <a:t>Each competitor and ONE adviser per chapter will receive free fair admission for the day of competition</a:t>
          </a:r>
        </a:p>
      </dgm:t>
    </dgm:pt>
    <dgm:pt modelId="{9B00BAFC-B5BD-4759-A4A0-F42C803EE619}" type="parTrans" cxnId="{FDDC233D-84A0-40DF-9C4D-746CA114873F}">
      <dgm:prSet/>
      <dgm:spPr/>
      <dgm:t>
        <a:bodyPr/>
        <a:lstStyle/>
        <a:p>
          <a:endParaRPr lang="en-US"/>
        </a:p>
      </dgm:t>
    </dgm:pt>
    <dgm:pt modelId="{FD769AFB-A5CA-4ABE-ABFE-7B4181189831}" type="sibTrans" cxnId="{FDDC233D-84A0-40DF-9C4D-746CA114873F}">
      <dgm:prSet/>
      <dgm:spPr/>
      <dgm:t>
        <a:bodyPr/>
        <a:lstStyle/>
        <a:p>
          <a:endParaRPr lang="en-US"/>
        </a:p>
      </dgm:t>
    </dgm:pt>
    <dgm:pt modelId="{0B2D94A3-76D2-4FE4-BFCA-A2D071B04CC8}">
      <dgm:prSet/>
      <dgm:spPr/>
      <dgm:t>
        <a:bodyPr/>
        <a:lstStyle/>
        <a:p>
          <a:pPr>
            <a:defRPr cap="all"/>
          </a:pPr>
          <a:r>
            <a:rPr lang="en-US"/>
            <a:t>Students may compete in this event AND other STAR Events</a:t>
          </a:r>
        </a:p>
      </dgm:t>
    </dgm:pt>
    <dgm:pt modelId="{015BF8D3-B466-411D-88B1-E5760954D11C}" type="parTrans" cxnId="{6268C4BD-030D-4CA7-A38F-6F1895143C84}">
      <dgm:prSet/>
      <dgm:spPr/>
      <dgm:t>
        <a:bodyPr/>
        <a:lstStyle/>
        <a:p>
          <a:endParaRPr lang="en-US"/>
        </a:p>
      </dgm:t>
    </dgm:pt>
    <dgm:pt modelId="{7A880D75-984F-437E-BBE3-8794D3A11D5B}" type="sibTrans" cxnId="{6268C4BD-030D-4CA7-A38F-6F1895143C84}">
      <dgm:prSet/>
      <dgm:spPr/>
      <dgm:t>
        <a:bodyPr/>
        <a:lstStyle/>
        <a:p>
          <a:endParaRPr lang="en-US"/>
        </a:p>
      </dgm:t>
    </dgm:pt>
    <dgm:pt modelId="{B9939D19-345C-4F7D-B097-D0CE581F7D28}">
      <dgm:prSet/>
      <dgm:spPr/>
      <dgm:t>
        <a:bodyPr/>
        <a:lstStyle/>
        <a:p>
          <a:pPr>
            <a:defRPr cap="all"/>
          </a:pPr>
          <a:r>
            <a:rPr lang="en-US"/>
            <a:t>Must be in chef uniform to compete</a:t>
          </a:r>
        </a:p>
      </dgm:t>
    </dgm:pt>
    <dgm:pt modelId="{97296610-35F5-462C-896D-644FA2402497}" type="parTrans" cxnId="{0151D47C-DDA6-428C-B592-FEDB645BDF65}">
      <dgm:prSet/>
      <dgm:spPr/>
      <dgm:t>
        <a:bodyPr/>
        <a:lstStyle/>
        <a:p>
          <a:endParaRPr lang="en-US"/>
        </a:p>
      </dgm:t>
    </dgm:pt>
    <dgm:pt modelId="{BBE6970B-B8BC-4A09-A86E-3F08E784F324}" type="sibTrans" cxnId="{0151D47C-DDA6-428C-B592-FEDB645BDF65}">
      <dgm:prSet/>
      <dgm:spPr/>
      <dgm:t>
        <a:bodyPr/>
        <a:lstStyle/>
        <a:p>
          <a:endParaRPr lang="en-US"/>
        </a:p>
      </dgm:t>
    </dgm:pt>
    <dgm:pt modelId="{44FDBC98-66E8-4811-A919-C2A835DF441E}" type="pres">
      <dgm:prSet presAssocID="{75F2A92A-340B-4618-A986-800A938391C1}" presName="root" presStyleCnt="0">
        <dgm:presLayoutVars>
          <dgm:dir/>
          <dgm:resizeHandles val="exact"/>
        </dgm:presLayoutVars>
      </dgm:prSet>
      <dgm:spPr/>
    </dgm:pt>
    <dgm:pt modelId="{DA22E5E4-27A4-4008-9C16-F99C07141517}" type="pres">
      <dgm:prSet presAssocID="{59C0E531-68EF-4029-89D3-C376B06DC17F}" presName="compNode" presStyleCnt="0"/>
      <dgm:spPr/>
    </dgm:pt>
    <dgm:pt modelId="{AD219C26-A838-4D5B-83CC-579997CB9D35}" type="pres">
      <dgm:prSet presAssocID="{59C0E531-68EF-4029-89D3-C376B06DC17F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F672EFB-C93C-41A8-856B-605DD0ED5E0F}" type="pres">
      <dgm:prSet presAssocID="{59C0E531-68EF-4029-89D3-C376B06DC17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16ED7810-6D6F-483A-B7C1-A8CA773A442D}" type="pres">
      <dgm:prSet presAssocID="{59C0E531-68EF-4029-89D3-C376B06DC17F}" presName="spaceRect" presStyleCnt="0"/>
      <dgm:spPr/>
    </dgm:pt>
    <dgm:pt modelId="{9324C03A-7E24-4924-921A-8C83C8CBD813}" type="pres">
      <dgm:prSet presAssocID="{59C0E531-68EF-4029-89D3-C376B06DC17F}" presName="textRect" presStyleLbl="revTx" presStyleIdx="0" presStyleCnt="7">
        <dgm:presLayoutVars>
          <dgm:chMax val="1"/>
          <dgm:chPref val="1"/>
        </dgm:presLayoutVars>
      </dgm:prSet>
      <dgm:spPr/>
    </dgm:pt>
    <dgm:pt modelId="{9269BCE0-0B93-4E3E-AEDB-CA677A29D7FE}" type="pres">
      <dgm:prSet presAssocID="{4E6E9520-9295-4954-A6F8-9EAB0C89849A}" presName="sibTrans" presStyleCnt="0"/>
      <dgm:spPr/>
    </dgm:pt>
    <dgm:pt modelId="{4E34EFA1-BC03-4AC1-BD1F-B873629F43B5}" type="pres">
      <dgm:prSet presAssocID="{1F1CB37A-3D9C-4C58-A5A5-8BA040A44299}" presName="compNode" presStyleCnt="0"/>
      <dgm:spPr/>
    </dgm:pt>
    <dgm:pt modelId="{5A852BEC-A4F5-4FE6-97A0-2DF5EB8E880E}" type="pres">
      <dgm:prSet presAssocID="{1F1CB37A-3D9C-4C58-A5A5-8BA040A44299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962D8E80-6BC2-41BA-AFA4-62CC0E79BFFD}" type="pres">
      <dgm:prSet presAssocID="{1F1CB37A-3D9C-4C58-A5A5-8BA040A4429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9B940D08-ED4A-4B86-BAF9-146B9D3C923F}" type="pres">
      <dgm:prSet presAssocID="{1F1CB37A-3D9C-4C58-A5A5-8BA040A44299}" presName="spaceRect" presStyleCnt="0"/>
      <dgm:spPr/>
    </dgm:pt>
    <dgm:pt modelId="{E3663F46-1C19-42BB-8BD3-836BCC710BB7}" type="pres">
      <dgm:prSet presAssocID="{1F1CB37A-3D9C-4C58-A5A5-8BA040A44299}" presName="textRect" presStyleLbl="revTx" presStyleIdx="1" presStyleCnt="7">
        <dgm:presLayoutVars>
          <dgm:chMax val="1"/>
          <dgm:chPref val="1"/>
        </dgm:presLayoutVars>
      </dgm:prSet>
      <dgm:spPr/>
    </dgm:pt>
    <dgm:pt modelId="{423C4045-18CA-431C-96DA-3266E7970D5C}" type="pres">
      <dgm:prSet presAssocID="{206F0AD0-901C-4600-B871-DE4B62E02F36}" presName="sibTrans" presStyleCnt="0"/>
      <dgm:spPr/>
    </dgm:pt>
    <dgm:pt modelId="{07274EA1-D7D3-4416-9500-B1549A26DE77}" type="pres">
      <dgm:prSet presAssocID="{875542CE-C213-478F-9525-F55C9B452CB8}" presName="compNode" presStyleCnt="0"/>
      <dgm:spPr/>
    </dgm:pt>
    <dgm:pt modelId="{EDAE8347-66AD-4108-9893-58AE9B59BCF6}" type="pres">
      <dgm:prSet presAssocID="{875542CE-C213-478F-9525-F55C9B452CB8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CA0C7196-B692-4C6F-8D9F-72EF01A00F90}" type="pres">
      <dgm:prSet presAssocID="{875542CE-C213-478F-9525-F55C9B452CB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98112A2-FDCC-49F8-8540-1A6E670D9805}" type="pres">
      <dgm:prSet presAssocID="{875542CE-C213-478F-9525-F55C9B452CB8}" presName="spaceRect" presStyleCnt="0"/>
      <dgm:spPr/>
    </dgm:pt>
    <dgm:pt modelId="{6550D11D-05B4-4317-BBD4-B0FFB61EA37C}" type="pres">
      <dgm:prSet presAssocID="{875542CE-C213-478F-9525-F55C9B452CB8}" presName="textRect" presStyleLbl="revTx" presStyleIdx="2" presStyleCnt="7">
        <dgm:presLayoutVars>
          <dgm:chMax val="1"/>
          <dgm:chPref val="1"/>
        </dgm:presLayoutVars>
      </dgm:prSet>
      <dgm:spPr/>
    </dgm:pt>
    <dgm:pt modelId="{958C4975-401E-4C61-9BD3-2B700D36E199}" type="pres">
      <dgm:prSet presAssocID="{2AECEE9C-E19B-4C5A-A6A1-665C5377ED9F}" presName="sibTrans" presStyleCnt="0"/>
      <dgm:spPr/>
    </dgm:pt>
    <dgm:pt modelId="{79CF7FD6-4C26-4EE2-81C1-3F13AB7F5A79}" type="pres">
      <dgm:prSet presAssocID="{5866C1EC-F65C-4878-9597-F35284454D25}" presName="compNode" presStyleCnt="0"/>
      <dgm:spPr/>
    </dgm:pt>
    <dgm:pt modelId="{DB6B0B20-BBB3-409A-9054-8E564DF30ADD}" type="pres">
      <dgm:prSet presAssocID="{5866C1EC-F65C-4878-9597-F35284454D25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96B7CEBA-6FA9-4D42-B4BB-1C854B9871FF}" type="pres">
      <dgm:prSet presAssocID="{5866C1EC-F65C-4878-9597-F35284454D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0C48EF91-073F-42B3-889F-CF2A74DDFD38}" type="pres">
      <dgm:prSet presAssocID="{5866C1EC-F65C-4878-9597-F35284454D25}" presName="spaceRect" presStyleCnt="0"/>
      <dgm:spPr/>
    </dgm:pt>
    <dgm:pt modelId="{9CF2EC13-84B9-4088-BF66-0934D7F16D16}" type="pres">
      <dgm:prSet presAssocID="{5866C1EC-F65C-4878-9597-F35284454D25}" presName="textRect" presStyleLbl="revTx" presStyleIdx="3" presStyleCnt="7">
        <dgm:presLayoutVars>
          <dgm:chMax val="1"/>
          <dgm:chPref val="1"/>
        </dgm:presLayoutVars>
      </dgm:prSet>
      <dgm:spPr/>
    </dgm:pt>
    <dgm:pt modelId="{504A6D81-DF91-46D9-A80D-C540A43464D8}" type="pres">
      <dgm:prSet presAssocID="{3590AA5D-467B-4F31-9EFF-45351A33AC24}" presName="sibTrans" presStyleCnt="0"/>
      <dgm:spPr/>
    </dgm:pt>
    <dgm:pt modelId="{AF5D2312-7B7D-429F-8992-74B0BEB0F3C4}" type="pres">
      <dgm:prSet presAssocID="{194C722D-A32C-46BC-B1E6-E301A1B529E1}" presName="compNode" presStyleCnt="0"/>
      <dgm:spPr/>
    </dgm:pt>
    <dgm:pt modelId="{B96EA277-15B8-4A03-AA42-BC00ACB5DBBB}" type="pres">
      <dgm:prSet presAssocID="{194C722D-A32C-46BC-B1E6-E301A1B529E1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7646B832-CFCE-4B78-95AB-ED138A887FD4}" type="pres">
      <dgm:prSet presAssocID="{194C722D-A32C-46BC-B1E6-E301A1B529E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7BAE713-065F-4685-A0E7-B47EFEDE6CBD}" type="pres">
      <dgm:prSet presAssocID="{194C722D-A32C-46BC-B1E6-E301A1B529E1}" presName="spaceRect" presStyleCnt="0"/>
      <dgm:spPr/>
    </dgm:pt>
    <dgm:pt modelId="{D0EAD3FB-E992-4F64-BD79-09DD81863E58}" type="pres">
      <dgm:prSet presAssocID="{194C722D-A32C-46BC-B1E6-E301A1B529E1}" presName="textRect" presStyleLbl="revTx" presStyleIdx="4" presStyleCnt="7">
        <dgm:presLayoutVars>
          <dgm:chMax val="1"/>
          <dgm:chPref val="1"/>
        </dgm:presLayoutVars>
      </dgm:prSet>
      <dgm:spPr/>
    </dgm:pt>
    <dgm:pt modelId="{463819C5-7CDE-4FDB-BCAB-CC61514FAE4E}" type="pres">
      <dgm:prSet presAssocID="{FD769AFB-A5CA-4ABE-ABFE-7B4181189831}" presName="sibTrans" presStyleCnt="0"/>
      <dgm:spPr/>
    </dgm:pt>
    <dgm:pt modelId="{E1F44C11-9D5B-4644-9F7E-8FCEA7AD6671}" type="pres">
      <dgm:prSet presAssocID="{0B2D94A3-76D2-4FE4-BFCA-A2D071B04CC8}" presName="compNode" presStyleCnt="0"/>
      <dgm:spPr/>
    </dgm:pt>
    <dgm:pt modelId="{59B79785-0829-4115-A6F9-405FAA0D1685}" type="pres">
      <dgm:prSet presAssocID="{0B2D94A3-76D2-4FE4-BFCA-A2D071B04CC8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43382CC-E54A-4406-852D-18DDACEFC05F}" type="pres">
      <dgm:prSet presAssocID="{0B2D94A3-76D2-4FE4-BFCA-A2D071B04CC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77E79B14-55A0-497D-A38F-8F2976BCF463}" type="pres">
      <dgm:prSet presAssocID="{0B2D94A3-76D2-4FE4-BFCA-A2D071B04CC8}" presName="spaceRect" presStyleCnt="0"/>
      <dgm:spPr/>
    </dgm:pt>
    <dgm:pt modelId="{555E2B7F-B851-4344-A8EB-1DC65956883B}" type="pres">
      <dgm:prSet presAssocID="{0B2D94A3-76D2-4FE4-BFCA-A2D071B04CC8}" presName="textRect" presStyleLbl="revTx" presStyleIdx="5" presStyleCnt="7">
        <dgm:presLayoutVars>
          <dgm:chMax val="1"/>
          <dgm:chPref val="1"/>
        </dgm:presLayoutVars>
      </dgm:prSet>
      <dgm:spPr/>
    </dgm:pt>
    <dgm:pt modelId="{BE593DB3-AAF0-4682-9D11-89C3D4D693B0}" type="pres">
      <dgm:prSet presAssocID="{7A880D75-984F-437E-BBE3-8794D3A11D5B}" presName="sibTrans" presStyleCnt="0"/>
      <dgm:spPr/>
    </dgm:pt>
    <dgm:pt modelId="{136BD855-56DD-44CD-ACBA-6CF9516BB8FA}" type="pres">
      <dgm:prSet presAssocID="{B9939D19-345C-4F7D-B097-D0CE581F7D28}" presName="compNode" presStyleCnt="0"/>
      <dgm:spPr/>
    </dgm:pt>
    <dgm:pt modelId="{CFF42774-4316-4C53-83B8-69C5CAB2916F}" type="pres">
      <dgm:prSet presAssocID="{B9939D19-345C-4F7D-B097-D0CE581F7D28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3F091C1-A518-43B2-8090-E0905C8912D6}" type="pres">
      <dgm:prSet presAssocID="{B9939D19-345C-4F7D-B097-D0CE581F7D2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"/>
        </a:ext>
      </dgm:extLst>
    </dgm:pt>
    <dgm:pt modelId="{12E17496-007F-4ECD-8073-2097980F41A2}" type="pres">
      <dgm:prSet presAssocID="{B9939D19-345C-4F7D-B097-D0CE581F7D28}" presName="spaceRect" presStyleCnt="0"/>
      <dgm:spPr/>
    </dgm:pt>
    <dgm:pt modelId="{D07B20B0-0D02-4810-B7EB-3AD9C45E5A7C}" type="pres">
      <dgm:prSet presAssocID="{B9939D19-345C-4F7D-B097-D0CE581F7D28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ABBF920F-E7F8-4324-9118-B5DC9FED7E5F}" type="presOf" srcId="{75F2A92A-340B-4618-A986-800A938391C1}" destId="{44FDBC98-66E8-4811-A919-C2A835DF441E}" srcOrd="0" destOrd="0" presId="urn:microsoft.com/office/officeart/2018/5/layout/IconLeafLabelList"/>
    <dgm:cxn modelId="{5FDEAE18-D72C-423D-8479-CF4A0A281E7B}" type="presOf" srcId="{5866C1EC-F65C-4878-9597-F35284454D25}" destId="{9CF2EC13-84B9-4088-BF66-0934D7F16D16}" srcOrd="0" destOrd="0" presId="urn:microsoft.com/office/officeart/2018/5/layout/IconLeafLabelList"/>
    <dgm:cxn modelId="{C69D3F26-2BCB-4346-ADC9-AF8C9AA5B31E}" type="presOf" srcId="{0B2D94A3-76D2-4FE4-BFCA-A2D071B04CC8}" destId="{555E2B7F-B851-4344-A8EB-1DC65956883B}" srcOrd="0" destOrd="0" presId="urn:microsoft.com/office/officeart/2018/5/layout/IconLeafLabelList"/>
    <dgm:cxn modelId="{FDDC233D-84A0-40DF-9C4D-746CA114873F}" srcId="{75F2A92A-340B-4618-A986-800A938391C1}" destId="{194C722D-A32C-46BC-B1E6-E301A1B529E1}" srcOrd="4" destOrd="0" parTransId="{9B00BAFC-B5BD-4759-A4A0-F42C803EE619}" sibTransId="{FD769AFB-A5CA-4ABE-ABFE-7B4181189831}"/>
    <dgm:cxn modelId="{28055146-4E74-4C06-AECE-644A05737C82}" srcId="{75F2A92A-340B-4618-A986-800A938391C1}" destId="{59C0E531-68EF-4029-89D3-C376B06DC17F}" srcOrd="0" destOrd="0" parTransId="{4FE07E1F-DAD6-4024-B3E7-72AEA8FF0E34}" sibTransId="{4E6E9520-9295-4954-A6F8-9EAB0C89849A}"/>
    <dgm:cxn modelId="{0151D47C-DDA6-428C-B592-FEDB645BDF65}" srcId="{75F2A92A-340B-4618-A986-800A938391C1}" destId="{B9939D19-345C-4F7D-B097-D0CE581F7D28}" srcOrd="6" destOrd="0" parTransId="{97296610-35F5-462C-896D-644FA2402497}" sibTransId="{BBE6970B-B8BC-4A09-A86E-3F08E784F324}"/>
    <dgm:cxn modelId="{C32A5098-1179-4FD6-BDF9-75E0B1102985}" type="presOf" srcId="{1F1CB37A-3D9C-4C58-A5A5-8BA040A44299}" destId="{E3663F46-1C19-42BB-8BD3-836BCC710BB7}" srcOrd="0" destOrd="0" presId="urn:microsoft.com/office/officeart/2018/5/layout/IconLeafLabelList"/>
    <dgm:cxn modelId="{9F553FA9-8D6A-438F-A5C8-6B4D3287A9F3}" srcId="{75F2A92A-340B-4618-A986-800A938391C1}" destId="{875542CE-C213-478F-9525-F55C9B452CB8}" srcOrd="2" destOrd="0" parTransId="{92BFE46E-40F6-4174-93C3-B47D6EFA91FE}" sibTransId="{2AECEE9C-E19B-4C5A-A6A1-665C5377ED9F}"/>
    <dgm:cxn modelId="{CD9CC3AB-1CEC-4666-9BC1-40BD2DCFFC3F}" type="presOf" srcId="{194C722D-A32C-46BC-B1E6-E301A1B529E1}" destId="{D0EAD3FB-E992-4F64-BD79-09DD81863E58}" srcOrd="0" destOrd="0" presId="urn:microsoft.com/office/officeart/2018/5/layout/IconLeafLabelList"/>
    <dgm:cxn modelId="{395ED6BA-C17E-4C9F-B0C8-41EC678CE3E4}" srcId="{75F2A92A-340B-4618-A986-800A938391C1}" destId="{1F1CB37A-3D9C-4C58-A5A5-8BA040A44299}" srcOrd="1" destOrd="0" parTransId="{7C42D33B-BFB8-4423-BF5F-B5FFA548DFF3}" sibTransId="{206F0AD0-901C-4600-B871-DE4B62E02F36}"/>
    <dgm:cxn modelId="{6268C4BD-030D-4CA7-A38F-6F1895143C84}" srcId="{75F2A92A-340B-4618-A986-800A938391C1}" destId="{0B2D94A3-76D2-4FE4-BFCA-A2D071B04CC8}" srcOrd="5" destOrd="0" parTransId="{015BF8D3-B466-411D-88B1-E5760954D11C}" sibTransId="{7A880D75-984F-437E-BBE3-8794D3A11D5B}"/>
    <dgm:cxn modelId="{9059E2CC-C334-43C5-B2F5-CB5A3CAC35AE}" srcId="{75F2A92A-340B-4618-A986-800A938391C1}" destId="{5866C1EC-F65C-4878-9597-F35284454D25}" srcOrd="3" destOrd="0" parTransId="{99C2ABB6-E951-4B43-B74D-75D5292BFAAA}" sibTransId="{3590AA5D-467B-4F31-9EFF-45351A33AC24}"/>
    <dgm:cxn modelId="{470CEDCE-829B-4DEB-A04B-BA2889203EA0}" type="presOf" srcId="{875542CE-C213-478F-9525-F55C9B452CB8}" destId="{6550D11D-05B4-4317-BBD4-B0FFB61EA37C}" srcOrd="0" destOrd="0" presId="urn:microsoft.com/office/officeart/2018/5/layout/IconLeafLabelList"/>
    <dgm:cxn modelId="{02865AD0-3E5F-436B-BD1B-D50E7AD398C0}" type="presOf" srcId="{59C0E531-68EF-4029-89D3-C376B06DC17F}" destId="{9324C03A-7E24-4924-921A-8C83C8CBD813}" srcOrd="0" destOrd="0" presId="urn:microsoft.com/office/officeart/2018/5/layout/IconLeafLabelList"/>
    <dgm:cxn modelId="{756B73E9-A853-4803-BC88-82CD8E89E48F}" type="presOf" srcId="{B9939D19-345C-4F7D-B097-D0CE581F7D28}" destId="{D07B20B0-0D02-4810-B7EB-3AD9C45E5A7C}" srcOrd="0" destOrd="0" presId="urn:microsoft.com/office/officeart/2018/5/layout/IconLeafLabelList"/>
    <dgm:cxn modelId="{C8455C9C-716F-471E-9988-3C71896AA2A1}" type="presParOf" srcId="{44FDBC98-66E8-4811-A919-C2A835DF441E}" destId="{DA22E5E4-27A4-4008-9C16-F99C07141517}" srcOrd="0" destOrd="0" presId="urn:microsoft.com/office/officeart/2018/5/layout/IconLeafLabelList"/>
    <dgm:cxn modelId="{81E34A1D-9492-41D1-A552-7DDD3AE077E6}" type="presParOf" srcId="{DA22E5E4-27A4-4008-9C16-F99C07141517}" destId="{AD219C26-A838-4D5B-83CC-579997CB9D35}" srcOrd="0" destOrd="0" presId="urn:microsoft.com/office/officeart/2018/5/layout/IconLeafLabelList"/>
    <dgm:cxn modelId="{92C71DFA-4722-4A5B-9C6D-35595059C0AB}" type="presParOf" srcId="{DA22E5E4-27A4-4008-9C16-F99C07141517}" destId="{EF672EFB-C93C-41A8-856B-605DD0ED5E0F}" srcOrd="1" destOrd="0" presId="urn:microsoft.com/office/officeart/2018/5/layout/IconLeafLabelList"/>
    <dgm:cxn modelId="{6A64DFF1-2689-46BA-AC25-B85029CBF585}" type="presParOf" srcId="{DA22E5E4-27A4-4008-9C16-F99C07141517}" destId="{16ED7810-6D6F-483A-B7C1-A8CA773A442D}" srcOrd="2" destOrd="0" presId="urn:microsoft.com/office/officeart/2018/5/layout/IconLeafLabelList"/>
    <dgm:cxn modelId="{DA6B6B91-256A-4131-A9A8-A94FD6BE315F}" type="presParOf" srcId="{DA22E5E4-27A4-4008-9C16-F99C07141517}" destId="{9324C03A-7E24-4924-921A-8C83C8CBD813}" srcOrd="3" destOrd="0" presId="urn:microsoft.com/office/officeart/2018/5/layout/IconLeafLabelList"/>
    <dgm:cxn modelId="{9C33563E-30BC-47C3-B16A-E3EFDA2040A8}" type="presParOf" srcId="{44FDBC98-66E8-4811-A919-C2A835DF441E}" destId="{9269BCE0-0B93-4E3E-AEDB-CA677A29D7FE}" srcOrd="1" destOrd="0" presId="urn:microsoft.com/office/officeart/2018/5/layout/IconLeafLabelList"/>
    <dgm:cxn modelId="{1B9637C4-051A-4E67-B788-72E3CC5127A1}" type="presParOf" srcId="{44FDBC98-66E8-4811-A919-C2A835DF441E}" destId="{4E34EFA1-BC03-4AC1-BD1F-B873629F43B5}" srcOrd="2" destOrd="0" presId="urn:microsoft.com/office/officeart/2018/5/layout/IconLeafLabelList"/>
    <dgm:cxn modelId="{C10A70E5-4073-4510-AC49-432E062CA1B8}" type="presParOf" srcId="{4E34EFA1-BC03-4AC1-BD1F-B873629F43B5}" destId="{5A852BEC-A4F5-4FE6-97A0-2DF5EB8E880E}" srcOrd="0" destOrd="0" presId="urn:microsoft.com/office/officeart/2018/5/layout/IconLeafLabelList"/>
    <dgm:cxn modelId="{FD25B9F2-D8D7-4D83-BE2F-F76661520205}" type="presParOf" srcId="{4E34EFA1-BC03-4AC1-BD1F-B873629F43B5}" destId="{962D8E80-6BC2-41BA-AFA4-62CC0E79BFFD}" srcOrd="1" destOrd="0" presId="urn:microsoft.com/office/officeart/2018/5/layout/IconLeafLabelList"/>
    <dgm:cxn modelId="{DA7E663E-6E09-4D75-BC5A-16CBE20CF999}" type="presParOf" srcId="{4E34EFA1-BC03-4AC1-BD1F-B873629F43B5}" destId="{9B940D08-ED4A-4B86-BAF9-146B9D3C923F}" srcOrd="2" destOrd="0" presId="urn:microsoft.com/office/officeart/2018/5/layout/IconLeafLabelList"/>
    <dgm:cxn modelId="{167A57B7-1501-4589-9D85-506B7A31B9E1}" type="presParOf" srcId="{4E34EFA1-BC03-4AC1-BD1F-B873629F43B5}" destId="{E3663F46-1C19-42BB-8BD3-836BCC710BB7}" srcOrd="3" destOrd="0" presId="urn:microsoft.com/office/officeart/2018/5/layout/IconLeafLabelList"/>
    <dgm:cxn modelId="{EA2A17DA-C04D-4449-8E60-4C45CED0A1EA}" type="presParOf" srcId="{44FDBC98-66E8-4811-A919-C2A835DF441E}" destId="{423C4045-18CA-431C-96DA-3266E7970D5C}" srcOrd="3" destOrd="0" presId="urn:microsoft.com/office/officeart/2018/5/layout/IconLeafLabelList"/>
    <dgm:cxn modelId="{3E4F0EDF-8BFE-4A66-B4F2-E846FED8A3AA}" type="presParOf" srcId="{44FDBC98-66E8-4811-A919-C2A835DF441E}" destId="{07274EA1-D7D3-4416-9500-B1549A26DE77}" srcOrd="4" destOrd="0" presId="urn:microsoft.com/office/officeart/2018/5/layout/IconLeafLabelList"/>
    <dgm:cxn modelId="{E1C86826-01CD-4C34-BEE5-EEBD9B1103CF}" type="presParOf" srcId="{07274EA1-D7D3-4416-9500-B1549A26DE77}" destId="{EDAE8347-66AD-4108-9893-58AE9B59BCF6}" srcOrd="0" destOrd="0" presId="urn:microsoft.com/office/officeart/2018/5/layout/IconLeafLabelList"/>
    <dgm:cxn modelId="{6BB894C2-A15A-4120-A0E6-6B921AB6A6E2}" type="presParOf" srcId="{07274EA1-D7D3-4416-9500-B1549A26DE77}" destId="{CA0C7196-B692-4C6F-8D9F-72EF01A00F90}" srcOrd="1" destOrd="0" presId="urn:microsoft.com/office/officeart/2018/5/layout/IconLeafLabelList"/>
    <dgm:cxn modelId="{8775F001-52B6-4DA3-90BE-B3B71E0770EB}" type="presParOf" srcId="{07274EA1-D7D3-4416-9500-B1549A26DE77}" destId="{798112A2-FDCC-49F8-8540-1A6E670D9805}" srcOrd="2" destOrd="0" presId="urn:microsoft.com/office/officeart/2018/5/layout/IconLeafLabelList"/>
    <dgm:cxn modelId="{5A424405-3911-460D-BA6D-A90D67331394}" type="presParOf" srcId="{07274EA1-D7D3-4416-9500-B1549A26DE77}" destId="{6550D11D-05B4-4317-BBD4-B0FFB61EA37C}" srcOrd="3" destOrd="0" presId="urn:microsoft.com/office/officeart/2018/5/layout/IconLeafLabelList"/>
    <dgm:cxn modelId="{2BFC8523-0E55-4CB2-AE19-6A1C63F7C777}" type="presParOf" srcId="{44FDBC98-66E8-4811-A919-C2A835DF441E}" destId="{958C4975-401E-4C61-9BD3-2B700D36E199}" srcOrd="5" destOrd="0" presId="urn:microsoft.com/office/officeart/2018/5/layout/IconLeafLabelList"/>
    <dgm:cxn modelId="{CA62DCAF-8631-47E2-BD25-CD9D685B336E}" type="presParOf" srcId="{44FDBC98-66E8-4811-A919-C2A835DF441E}" destId="{79CF7FD6-4C26-4EE2-81C1-3F13AB7F5A79}" srcOrd="6" destOrd="0" presId="urn:microsoft.com/office/officeart/2018/5/layout/IconLeafLabelList"/>
    <dgm:cxn modelId="{F9712B49-85DF-4E07-8175-E53C9AB4F5A7}" type="presParOf" srcId="{79CF7FD6-4C26-4EE2-81C1-3F13AB7F5A79}" destId="{DB6B0B20-BBB3-409A-9054-8E564DF30ADD}" srcOrd="0" destOrd="0" presId="urn:microsoft.com/office/officeart/2018/5/layout/IconLeafLabelList"/>
    <dgm:cxn modelId="{22D60AB2-B192-43E6-ADBB-21735D173A4B}" type="presParOf" srcId="{79CF7FD6-4C26-4EE2-81C1-3F13AB7F5A79}" destId="{96B7CEBA-6FA9-4D42-B4BB-1C854B9871FF}" srcOrd="1" destOrd="0" presId="urn:microsoft.com/office/officeart/2018/5/layout/IconLeafLabelList"/>
    <dgm:cxn modelId="{C65B9683-C35A-41CE-BF02-BAC41258CB56}" type="presParOf" srcId="{79CF7FD6-4C26-4EE2-81C1-3F13AB7F5A79}" destId="{0C48EF91-073F-42B3-889F-CF2A74DDFD38}" srcOrd="2" destOrd="0" presId="urn:microsoft.com/office/officeart/2018/5/layout/IconLeafLabelList"/>
    <dgm:cxn modelId="{DB352306-7A0E-43D6-AA0F-A9CC873FB892}" type="presParOf" srcId="{79CF7FD6-4C26-4EE2-81C1-3F13AB7F5A79}" destId="{9CF2EC13-84B9-4088-BF66-0934D7F16D16}" srcOrd="3" destOrd="0" presId="urn:microsoft.com/office/officeart/2018/5/layout/IconLeafLabelList"/>
    <dgm:cxn modelId="{021CFAEE-B01B-48AD-B911-671EE5D7C0DC}" type="presParOf" srcId="{44FDBC98-66E8-4811-A919-C2A835DF441E}" destId="{504A6D81-DF91-46D9-A80D-C540A43464D8}" srcOrd="7" destOrd="0" presId="urn:microsoft.com/office/officeart/2018/5/layout/IconLeafLabelList"/>
    <dgm:cxn modelId="{8A0089FD-9E74-42E1-8730-3184DB1997E8}" type="presParOf" srcId="{44FDBC98-66E8-4811-A919-C2A835DF441E}" destId="{AF5D2312-7B7D-429F-8992-74B0BEB0F3C4}" srcOrd="8" destOrd="0" presId="urn:microsoft.com/office/officeart/2018/5/layout/IconLeafLabelList"/>
    <dgm:cxn modelId="{193B0CBA-E259-4A50-8D6B-B8A2797EEAD4}" type="presParOf" srcId="{AF5D2312-7B7D-429F-8992-74B0BEB0F3C4}" destId="{B96EA277-15B8-4A03-AA42-BC00ACB5DBBB}" srcOrd="0" destOrd="0" presId="urn:microsoft.com/office/officeart/2018/5/layout/IconLeafLabelList"/>
    <dgm:cxn modelId="{8EA17C23-9C63-4188-A3E0-0C1CE3518C53}" type="presParOf" srcId="{AF5D2312-7B7D-429F-8992-74B0BEB0F3C4}" destId="{7646B832-CFCE-4B78-95AB-ED138A887FD4}" srcOrd="1" destOrd="0" presId="urn:microsoft.com/office/officeart/2018/5/layout/IconLeafLabelList"/>
    <dgm:cxn modelId="{C64F96F5-C2C4-467C-A7CC-53E19DD9A671}" type="presParOf" srcId="{AF5D2312-7B7D-429F-8992-74B0BEB0F3C4}" destId="{A7BAE713-065F-4685-A0E7-B47EFEDE6CBD}" srcOrd="2" destOrd="0" presId="urn:microsoft.com/office/officeart/2018/5/layout/IconLeafLabelList"/>
    <dgm:cxn modelId="{56554829-9B1C-4D1B-91E4-1472E48ADBA2}" type="presParOf" srcId="{AF5D2312-7B7D-429F-8992-74B0BEB0F3C4}" destId="{D0EAD3FB-E992-4F64-BD79-09DD81863E58}" srcOrd="3" destOrd="0" presId="urn:microsoft.com/office/officeart/2018/5/layout/IconLeafLabelList"/>
    <dgm:cxn modelId="{8A8AD923-C965-4B84-A1B4-624B6224DB9F}" type="presParOf" srcId="{44FDBC98-66E8-4811-A919-C2A835DF441E}" destId="{463819C5-7CDE-4FDB-BCAB-CC61514FAE4E}" srcOrd="9" destOrd="0" presId="urn:microsoft.com/office/officeart/2018/5/layout/IconLeafLabelList"/>
    <dgm:cxn modelId="{77710AB6-52B7-47B0-8DB6-B42A55ADDC1C}" type="presParOf" srcId="{44FDBC98-66E8-4811-A919-C2A835DF441E}" destId="{E1F44C11-9D5B-4644-9F7E-8FCEA7AD6671}" srcOrd="10" destOrd="0" presId="urn:microsoft.com/office/officeart/2018/5/layout/IconLeafLabelList"/>
    <dgm:cxn modelId="{E5520529-CE1B-4FEF-9F63-7EC9EC40E709}" type="presParOf" srcId="{E1F44C11-9D5B-4644-9F7E-8FCEA7AD6671}" destId="{59B79785-0829-4115-A6F9-405FAA0D1685}" srcOrd="0" destOrd="0" presId="urn:microsoft.com/office/officeart/2018/5/layout/IconLeafLabelList"/>
    <dgm:cxn modelId="{72ABABAD-686A-4FB1-B457-F47DDBB1A2BD}" type="presParOf" srcId="{E1F44C11-9D5B-4644-9F7E-8FCEA7AD6671}" destId="{443382CC-E54A-4406-852D-18DDACEFC05F}" srcOrd="1" destOrd="0" presId="urn:microsoft.com/office/officeart/2018/5/layout/IconLeafLabelList"/>
    <dgm:cxn modelId="{9C92B099-7EC5-4926-A7F5-F4781AA3449C}" type="presParOf" srcId="{E1F44C11-9D5B-4644-9F7E-8FCEA7AD6671}" destId="{77E79B14-55A0-497D-A38F-8F2976BCF463}" srcOrd="2" destOrd="0" presId="urn:microsoft.com/office/officeart/2018/5/layout/IconLeafLabelList"/>
    <dgm:cxn modelId="{21928E8C-3BD1-44F9-8E67-030454B7A600}" type="presParOf" srcId="{E1F44C11-9D5B-4644-9F7E-8FCEA7AD6671}" destId="{555E2B7F-B851-4344-A8EB-1DC65956883B}" srcOrd="3" destOrd="0" presId="urn:microsoft.com/office/officeart/2018/5/layout/IconLeafLabelList"/>
    <dgm:cxn modelId="{2827E21F-90AC-4E14-81B1-8DD88D6CFA46}" type="presParOf" srcId="{44FDBC98-66E8-4811-A919-C2A835DF441E}" destId="{BE593DB3-AAF0-4682-9D11-89C3D4D693B0}" srcOrd="11" destOrd="0" presId="urn:microsoft.com/office/officeart/2018/5/layout/IconLeafLabelList"/>
    <dgm:cxn modelId="{E715736A-04AD-4AB6-BEA0-522400450E2F}" type="presParOf" srcId="{44FDBC98-66E8-4811-A919-C2A835DF441E}" destId="{136BD855-56DD-44CD-ACBA-6CF9516BB8FA}" srcOrd="12" destOrd="0" presId="urn:microsoft.com/office/officeart/2018/5/layout/IconLeafLabelList"/>
    <dgm:cxn modelId="{EC438ABC-1A6B-4333-B2DA-35D801496510}" type="presParOf" srcId="{136BD855-56DD-44CD-ACBA-6CF9516BB8FA}" destId="{CFF42774-4316-4C53-83B8-69C5CAB2916F}" srcOrd="0" destOrd="0" presId="urn:microsoft.com/office/officeart/2018/5/layout/IconLeafLabelList"/>
    <dgm:cxn modelId="{35EB784C-CBE3-4F14-809C-BE482C809092}" type="presParOf" srcId="{136BD855-56DD-44CD-ACBA-6CF9516BB8FA}" destId="{23F091C1-A518-43B2-8090-E0905C8912D6}" srcOrd="1" destOrd="0" presId="urn:microsoft.com/office/officeart/2018/5/layout/IconLeafLabelList"/>
    <dgm:cxn modelId="{5E734550-E0DD-44E5-87FC-6506A3E62B36}" type="presParOf" srcId="{136BD855-56DD-44CD-ACBA-6CF9516BB8FA}" destId="{12E17496-007F-4ECD-8073-2097980F41A2}" srcOrd="2" destOrd="0" presId="urn:microsoft.com/office/officeart/2018/5/layout/IconLeafLabelList"/>
    <dgm:cxn modelId="{E0CEDD4E-0C98-453D-A9E7-A1D6E4EC9DBC}" type="presParOf" srcId="{136BD855-56DD-44CD-ACBA-6CF9516BB8FA}" destId="{D07B20B0-0D02-4810-B7EB-3AD9C45E5A7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08E605-9EF5-4C80-AB97-1C2F7F96779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9F98EE3-CD9B-4E2A-AE78-498776E13052}">
      <dgm:prSet/>
      <dgm:spPr/>
      <dgm:t>
        <a:bodyPr/>
        <a:lstStyle/>
        <a:p>
          <a:r>
            <a:rPr lang="en-US"/>
            <a:t>Elect New Officers</a:t>
          </a:r>
        </a:p>
      </dgm:t>
    </dgm:pt>
    <dgm:pt modelId="{B92AC6AF-44BD-4A0E-AC68-1A6C42C0CFF7}" type="parTrans" cxnId="{B3094B95-F65B-4D5B-95C0-7AFB64344880}">
      <dgm:prSet/>
      <dgm:spPr/>
      <dgm:t>
        <a:bodyPr/>
        <a:lstStyle/>
        <a:p>
          <a:endParaRPr lang="en-US"/>
        </a:p>
      </dgm:t>
    </dgm:pt>
    <dgm:pt modelId="{BC9B42FA-4143-4BB2-ABEB-E671D6CBA5BF}" type="sibTrans" cxnId="{B3094B95-F65B-4D5B-95C0-7AFB64344880}">
      <dgm:prSet/>
      <dgm:spPr/>
      <dgm:t>
        <a:bodyPr/>
        <a:lstStyle/>
        <a:p>
          <a:endParaRPr lang="en-US"/>
        </a:p>
      </dgm:t>
    </dgm:pt>
    <dgm:pt modelId="{08AA3C58-578C-4F10-8000-0F9AA9D72D78}">
      <dgm:prSet/>
      <dgm:spPr/>
      <dgm:t>
        <a:bodyPr/>
        <a:lstStyle/>
        <a:p>
          <a:r>
            <a:rPr lang="en-US"/>
            <a:t>Create T-shirt designs for next year</a:t>
          </a:r>
        </a:p>
      </dgm:t>
    </dgm:pt>
    <dgm:pt modelId="{BEDCC90E-300B-471A-A4C1-6E0D6E9314BE}" type="parTrans" cxnId="{21D14C2C-E02D-424C-B94F-E97A8F68E4D4}">
      <dgm:prSet/>
      <dgm:spPr/>
      <dgm:t>
        <a:bodyPr/>
        <a:lstStyle/>
        <a:p>
          <a:endParaRPr lang="en-US"/>
        </a:p>
      </dgm:t>
    </dgm:pt>
    <dgm:pt modelId="{2FF6725D-3581-4BC1-877C-A3A430E1AB7F}" type="sibTrans" cxnId="{21D14C2C-E02D-424C-B94F-E97A8F68E4D4}">
      <dgm:prSet/>
      <dgm:spPr/>
      <dgm:t>
        <a:bodyPr/>
        <a:lstStyle/>
        <a:p>
          <a:endParaRPr lang="en-US"/>
        </a:p>
      </dgm:t>
    </dgm:pt>
    <dgm:pt modelId="{B5442493-FC27-4BB2-9406-D705F1F7FDE4}">
      <dgm:prSet/>
      <dgm:spPr/>
      <dgm:t>
        <a:bodyPr/>
        <a:lstStyle/>
        <a:p>
          <a:r>
            <a:rPr lang="en-US"/>
            <a:t>Work with new officers to create membership recruitment campaign</a:t>
          </a:r>
        </a:p>
      </dgm:t>
    </dgm:pt>
    <dgm:pt modelId="{AD8DEA5F-14B9-4D14-A289-E017F5813625}" type="parTrans" cxnId="{90FE7C1F-39F4-4DEE-BD99-A0D82A5E1A18}">
      <dgm:prSet/>
      <dgm:spPr/>
      <dgm:t>
        <a:bodyPr/>
        <a:lstStyle/>
        <a:p>
          <a:endParaRPr lang="en-US"/>
        </a:p>
      </dgm:t>
    </dgm:pt>
    <dgm:pt modelId="{6A2BD9AF-FFD2-4647-888D-F00FB9BEBFAD}" type="sibTrans" cxnId="{90FE7C1F-39F4-4DEE-BD99-A0D82A5E1A18}">
      <dgm:prSet/>
      <dgm:spPr/>
      <dgm:t>
        <a:bodyPr/>
        <a:lstStyle/>
        <a:p>
          <a:endParaRPr lang="en-US"/>
        </a:p>
      </dgm:t>
    </dgm:pt>
    <dgm:pt modelId="{8CB2F280-CECD-4CBC-8000-B239B0C670D1}">
      <dgm:prSet/>
      <dgm:spPr/>
      <dgm:t>
        <a:bodyPr/>
        <a:lstStyle/>
        <a:p>
          <a:r>
            <a:rPr lang="en-US"/>
            <a:t>PAY FCCLA STATE AND NATIONAL INVOICES</a:t>
          </a:r>
        </a:p>
      </dgm:t>
    </dgm:pt>
    <dgm:pt modelId="{E2F76298-9DFF-40A9-AC6D-8ED33917D926}" type="parTrans" cxnId="{EBE36D87-9CF6-4D33-8F02-16AC48CCE9EB}">
      <dgm:prSet/>
      <dgm:spPr/>
      <dgm:t>
        <a:bodyPr/>
        <a:lstStyle/>
        <a:p>
          <a:endParaRPr lang="en-US"/>
        </a:p>
      </dgm:t>
    </dgm:pt>
    <dgm:pt modelId="{999C33AF-C4CE-4474-9566-5233AA4E5B80}" type="sibTrans" cxnId="{EBE36D87-9CF6-4D33-8F02-16AC48CCE9EB}">
      <dgm:prSet/>
      <dgm:spPr/>
      <dgm:t>
        <a:bodyPr/>
        <a:lstStyle/>
        <a:p>
          <a:endParaRPr lang="en-US"/>
        </a:p>
      </dgm:t>
    </dgm:pt>
    <dgm:pt modelId="{2FD42CAC-BB8D-4255-B4C6-96E02A19E3BE}">
      <dgm:prSet/>
      <dgm:spPr/>
      <dgm:t>
        <a:bodyPr/>
        <a:lstStyle/>
        <a:p>
          <a:r>
            <a:rPr lang="en-US"/>
            <a:t>If school allows, open Purchase Orders for new fiscal year dated July 1 for:</a:t>
          </a:r>
        </a:p>
      </dgm:t>
    </dgm:pt>
    <dgm:pt modelId="{B005687E-EC88-4216-9339-85C8D207A371}" type="parTrans" cxnId="{B83B0F0E-BD04-4160-9A98-500E66A5F222}">
      <dgm:prSet/>
      <dgm:spPr/>
      <dgm:t>
        <a:bodyPr/>
        <a:lstStyle/>
        <a:p>
          <a:endParaRPr lang="en-US"/>
        </a:p>
      </dgm:t>
    </dgm:pt>
    <dgm:pt modelId="{46965FAE-42A7-4889-B81C-FD831037EA15}" type="sibTrans" cxnId="{B83B0F0E-BD04-4160-9A98-500E66A5F222}">
      <dgm:prSet/>
      <dgm:spPr/>
      <dgm:t>
        <a:bodyPr/>
        <a:lstStyle/>
        <a:p>
          <a:endParaRPr lang="en-US"/>
        </a:p>
      </dgm:t>
    </dgm:pt>
    <dgm:pt modelId="{0ED81720-6545-4702-A73A-C1EC7D3BB6C1}">
      <dgm:prSet/>
      <dgm:spPr/>
      <dgm:t>
        <a:bodyPr/>
        <a:lstStyle/>
        <a:p>
          <a:r>
            <a:rPr lang="en-US"/>
            <a:t>T-shirts</a:t>
          </a:r>
        </a:p>
      </dgm:t>
    </dgm:pt>
    <dgm:pt modelId="{493ADB5B-74CE-4097-BB39-8578261C91D2}" type="parTrans" cxnId="{DAE8114C-569A-48B0-BDF8-83E9C16B0CFE}">
      <dgm:prSet/>
      <dgm:spPr/>
      <dgm:t>
        <a:bodyPr/>
        <a:lstStyle/>
        <a:p>
          <a:endParaRPr lang="en-US"/>
        </a:p>
      </dgm:t>
    </dgm:pt>
    <dgm:pt modelId="{134FD7F8-3BC0-45C2-A654-D1FD99D03409}" type="sibTrans" cxnId="{DAE8114C-569A-48B0-BDF8-83E9C16B0CFE}">
      <dgm:prSet/>
      <dgm:spPr/>
      <dgm:t>
        <a:bodyPr/>
        <a:lstStyle/>
        <a:p>
          <a:endParaRPr lang="en-US"/>
        </a:p>
      </dgm:t>
    </dgm:pt>
    <dgm:pt modelId="{B2208F29-2E93-4E24-A9B3-18694D3A4FC5}">
      <dgm:prSet/>
      <dgm:spPr/>
      <dgm:t>
        <a:bodyPr/>
        <a:lstStyle/>
        <a:p>
          <a:r>
            <a:rPr lang="en-US"/>
            <a:t>Affiliation (made payable to Nationals)</a:t>
          </a:r>
        </a:p>
      </dgm:t>
    </dgm:pt>
    <dgm:pt modelId="{B920DC07-2640-40CC-8D48-AAE48C95B89E}" type="parTrans" cxnId="{2384A758-4148-424B-8B74-BB24704BA425}">
      <dgm:prSet/>
      <dgm:spPr/>
      <dgm:t>
        <a:bodyPr/>
        <a:lstStyle/>
        <a:p>
          <a:endParaRPr lang="en-US"/>
        </a:p>
      </dgm:t>
    </dgm:pt>
    <dgm:pt modelId="{015AF437-A931-46A8-88E1-2F42EF339A13}" type="sibTrans" cxnId="{2384A758-4148-424B-8B74-BB24704BA425}">
      <dgm:prSet/>
      <dgm:spPr/>
      <dgm:t>
        <a:bodyPr/>
        <a:lstStyle/>
        <a:p>
          <a:endParaRPr lang="en-US"/>
        </a:p>
      </dgm:t>
    </dgm:pt>
    <dgm:pt modelId="{CD80DF41-987E-4082-BAD7-EB051014F40A}">
      <dgm:prSet/>
      <dgm:spPr/>
      <dgm:t>
        <a:bodyPr/>
        <a:lstStyle/>
        <a:p>
          <a:r>
            <a:rPr lang="en-US"/>
            <a:t>Lead Conference (made payable to OK FCCLA)</a:t>
          </a:r>
        </a:p>
      </dgm:t>
    </dgm:pt>
    <dgm:pt modelId="{D4E8FD03-C27C-4420-BEDD-F9DDC0660FC4}" type="parTrans" cxnId="{4A643818-0ED3-4C82-ADF8-E92D580824D4}">
      <dgm:prSet/>
      <dgm:spPr/>
      <dgm:t>
        <a:bodyPr/>
        <a:lstStyle/>
        <a:p>
          <a:endParaRPr lang="en-US"/>
        </a:p>
      </dgm:t>
    </dgm:pt>
    <dgm:pt modelId="{D769CE3B-A0CC-4EEC-B947-535DDA05FEAB}" type="sibTrans" cxnId="{4A643818-0ED3-4C82-ADF8-E92D580824D4}">
      <dgm:prSet/>
      <dgm:spPr/>
      <dgm:t>
        <a:bodyPr/>
        <a:lstStyle/>
        <a:p>
          <a:endParaRPr lang="en-US"/>
        </a:p>
      </dgm:t>
    </dgm:pt>
    <dgm:pt modelId="{C5820DDC-8AE1-4874-A3E9-D9407E5C9E08}">
      <dgm:prSet/>
      <dgm:spPr/>
      <dgm:t>
        <a:bodyPr/>
        <a:lstStyle/>
        <a:p>
          <a:r>
            <a:rPr lang="en-US"/>
            <a:t>Take AIM (made payable to OK FCCLA)</a:t>
          </a:r>
        </a:p>
      </dgm:t>
    </dgm:pt>
    <dgm:pt modelId="{E01E7A23-A324-4172-84F0-8E75A516633C}" type="parTrans" cxnId="{C2B12575-CFAD-4954-86BA-1F9499455C5B}">
      <dgm:prSet/>
      <dgm:spPr/>
      <dgm:t>
        <a:bodyPr/>
        <a:lstStyle/>
        <a:p>
          <a:endParaRPr lang="en-US"/>
        </a:p>
      </dgm:t>
    </dgm:pt>
    <dgm:pt modelId="{86CFA5A3-93ED-49E4-A80A-69420874A01B}" type="sibTrans" cxnId="{C2B12575-CFAD-4954-86BA-1F9499455C5B}">
      <dgm:prSet/>
      <dgm:spPr/>
      <dgm:t>
        <a:bodyPr/>
        <a:lstStyle/>
        <a:p>
          <a:endParaRPr lang="en-US"/>
        </a:p>
      </dgm:t>
    </dgm:pt>
    <dgm:pt modelId="{EDE11340-5731-4628-B34D-9C4FAA5983C0}">
      <dgm:prSet/>
      <dgm:spPr/>
      <dgm:t>
        <a:bodyPr/>
        <a:lstStyle/>
        <a:p>
          <a:r>
            <a:rPr lang="en-US"/>
            <a:t>STAR Event registrations (made payable to OK FCCLA)</a:t>
          </a:r>
        </a:p>
      </dgm:t>
    </dgm:pt>
    <dgm:pt modelId="{7DD929E0-2B32-43F6-92C0-F520A70C1815}" type="parTrans" cxnId="{7FF1E4C6-E01C-4B71-9643-08D7487B6AC8}">
      <dgm:prSet/>
      <dgm:spPr/>
      <dgm:t>
        <a:bodyPr/>
        <a:lstStyle/>
        <a:p>
          <a:endParaRPr lang="en-US"/>
        </a:p>
      </dgm:t>
    </dgm:pt>
    <dgm:pt modelId="{EAE8E2CE-31A8-4232-B557-9BEB2E773778}" type="sibTrans" cxnId="{7FF1E4C6-E01C-4B71-9643-08D7487B6AC8}">
      <dgm:prSet/>
      <dgm:spPr/>
      <dgm:t>
        <a:bodyPr/>
        <a:lstStyle/>
        <a:p>
          <a:endParaRPr lang="en-US"/>
        </a:p>
      </dgm:t>
    </dgm:pt>
    <dgm:pt modelId="{BDCA7C59-B2E6-4DE9-A473-C0EB735C0E56}">
      <dgm:prSet/>
      <dgm:spPr/>
      <dgm:t>
        <a:bodyPr/>
        <a:lstStyle/>
        <a:p>
          <a:r>
            <a:rPr lang="en-US"/>
            <a:t>FCCLA District/District Conference fees (made payable to your district bookkeeper)</a:t>
          </a:r>
        </a:p>
      </dgm:t>
    </dgm:pt>
    <dgm:pt modelId="{B981B756-FFF0-4500-870D-D50F853DD9DB}" type="parTrans" cxnId="{C30ABAA8-89E2-4C3E-979B-7FA22A718AD9}">
      <dgm:prSet/>
      <dgm:spPr/>
      <dgm:t>
        <a:bodyPr/>
        <a:lstStyle/>
        <a:p>
          <a:endParaRPr lang="en-US"/>
        </a:p>
      </dgm:t>
    </dgm:pt>
    <dgm:pt modelId="{0EE03E6D-993C-4F49-98DD-3DC6DBF0FE5B}" type="sibTrans" cxnId="{C30ABAA8-89E2-4C3E-979B-7FA22A718AD9}">
      <dgm:prSet/>
      <dgm:spPr/>
      <dgm:t>
        <a:bodyPr/>
        <a:lstStyle/>
        <a:p>
          <a:endParaRPr lang="en-US"/>
        </a:p>
      </dgm:t>
    </dgm:pt>
    <dgm:pt modelId="{F53AF8AD-0A71-4148-8566-7CDADCA6F049}">
      <dgm:prSet/>
      <dgm:spPr/>
      <dgm:t>
        <a:bodyPr/>
        <a:lstStyle/>
        <a:p>
          <a:r>
            <a:rPr lang="en-US"/>
            <a:t>FCCLA State convention (made payable to OK FCCLA)</a:t>
          </a:r>
        </a:p>
      </dgm:t>
    </dgm:pt>
    <dgm:pt modelId="{CDFAFD43-9682-4726-BE0B-933DA4B1F166}" type="parTrans" cxnId="{26A84ACD-8C2F-43C4-840E-57DA57BB44AF}">
      <dgm:prSet/>
      <dgm:spPr/>
      <dgm:t>
        <a:bodyPr/>
        <a:lstStyle/>
        <a:p>
          <a:endParaRPr lang="en-US"/>
        </a:p>
      </dgm:t>
    </dgm:pt>
    <dgm:pt modelId="{E0063601-C503-42E3-8A5E-3AE5DA2BA712}" type="sibTrans" cxnId="{26A84ACD-8C2F-43C4-840E-57DA57BB44AF}">
      <dgm:prSet/>
      <dgm:spPr/>
      <dgm:t>
        <a:bodyPr/>
        <a:lstStyle/>
        <a:p>
          <a:endParaRPr lang="en-US"/>
        </a:p>
      </dgm:t>
    </dgm:pt>
    <dgm:pt modelId="{F254E30B-4D93-4C7C-B339-977F7A3B7179}" type="pres">
      <dgm:prSet presAssocID="{6308E605-9EF5-4C80-AB97-1C2F7F96779B}" presName="linear" presStyleCnt="0">
        <dgm:presLayoutVars>
          <dgm:dir/>
          <dgm:animLvl val="lvl"/>
          <dgm:resizeHandles val="exact"/>
        </dgm:presLayoutVars>
      </dgm:prSet>
      <dgm:spPr/>
    </dgm:pt>
    <dgm:pt modelId="{44CD2463-6511-4E1B-B40A-C48D662B7601}" type="pres">
      <dgm:prSet presAssocID="{99F98EE3-CD9B-4E2A-AE78-498776E13052}" presName="parentLin" presStyleCnt="0"/>
      <dgm:spPr/>
    </dgm:pt>
    <dgm:pt modelId="{26410F2C-146D-4FFF-990D-FE0D0000F5F1}" type="pres">
      <dgm:prSet presAssocID="{99F98EE3-CD9B-4E2A-AE78-498776E13052}" presName="parentLeftMargin" presStyleLbl="node1" presStyleIdx="0" presStyleCnt="5"/>
      <dgm:spPr/>
    </dgm:pt>
    <dgm:pt modelId="{8226557C-2E82-484B-8EC0-05CB8F2145A8}" type="pres">
      <dgm:prSet presAssocID="{99F98EE3-CD9B-4E2A-AE78-498776E1305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0694E2D-25BF-4861-8F4B-1E391201E03A}" type="pres">
      <dgm:prSet presAssocID="{99F98EE3-CD9B-4E2A-AE78-498776E13052}" presName="negativeSpace" presStyleCnt="0"/>
      <dgm:spPr/>
    </dgm:pt>
    <dgm:pt modelId="{9315EDEB-BA31-4984-9CE4-5A3E55FA2225}" type="pres">
      <dgm:prSet presAssocID="{99F98EE3-CD9B-4E2A-AE78-498776E13052}" presName="childText" presStyleLbl="conFgAcc1" presStyleIdx="0" presStyleCnt="5">
        <dgm:presLayoutVars>
          <dgm:bulletEnabled val="1"/>
        </dgm:presLayoutVars>
      </dgm:prSet>
      <dgm:spPr/>
    </dgm:pt>
    <dgm:pt modelId="{1E4459D4-4636-448E-8B42-33B37BA2C555}" type="pres">
      <dgm:prSet presAssocID="{BC9B42FA-4143-4BB2-ABEB-E671D6CBA5BF}" presName="spaceBetweenRectangles" presStyleCnt="0"/>
      <dgm:spPr/>
    </dgm:pt>
    <dgm:pt modelId="{FE142825-ADD3-4DE7-9C2D-9A75EF51E784}" type="pres">
      <dgm:prSet presAssocID="{08AA3C58-578C-4F10-8000-0F9AA9D72D78}" presName="parentLin" presStyleCnt="0"/>
      <dgm:spPr/>
    </dgm:pt>
    <dgm:pt modelId="{043298CF-1231-484E-A861-5512920E4D3C}" type="pres">
      <dgm:prSet presAssocID="{08AA3C58-578C-4F10-8000-0F9AA9D72D78}" presName="parentLeftMargin" presStyleLbl="node1" presStyleIdx="0" presStyleCnt="5"/>
      <dgm:spPr/>
    </dgm:pt>
    <dgm:pt modelId="{B0D48505-B36B-4B03-A837-81F0A87751EC}" type="pres">
      <dgm:prSet presAssocID="{08AA3C58-578C-4F10-8000-0F9AA9D72D7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D16C33E-74C5-4DA7-BB41-CC39375BE588}" type="pres">
      <dgm:prSet presAssocID="{08AA3C58-578C-4F10-8000-0F9AA9D72D78}" presName="negativeSpace" presStyleCnt="0"/>
      <dgm:spPr/>
    </dgm:pt>
    <dgm:pt modelId="{F1B33316-0542-4E37-BE4A-1AAB7141B322}" type="pres">
      <dgm:prSet presAssocID="{08AA3C58-578C-4F10-8000-0F9AA9D72D78}" presName="childText" presStyleLbl="conFgAcc1" presStyleIdx="1" presStyleCnt="5">
        <dgm:presLayoutVars>
          <dgm:bulletEnabled val="1"/>
        </dgm:presLayoutVars>
      </dgm:prSet>
      <dgm:spPr/>
    </dgm:pt>
    <dgm:pt modelId="{CF9F8B7E-EAAA-463F-B2FA-EBE57F1C0A37}" type="pres">
      <dgm:prSet presAssocID="{2FF6725D-3581-4BC1-877C-A3A430E1AB7F}" presName="spaceBetweenRectangles" presStyleCnt="0"/>
      <dgm:spPr/>
    </dgm:pt>
    <dgm:pt modelId="{E5196CA6-0D3B-423A-B112-0B5A7FA8DB35}" type="pres">
      <dgm:prSet presAssocID="{B5442493-FC27-4BB2-9406-D705F1F7FDE4}" presName="parentLin" presStyleCnt="0"/>
      <dgm:spPr/>
    </dgm:pt>
    <dgm:pt modelId="{18453ADA-537F-473A-9443-E7EB3C66BA6F}" type="pres">
      <dgm:prSet presAssocID="{B5442493-FC27-4BB2-9406-D705F1F7FDE4}" presName="parentLeftMargin" presStyleLbl="node1" presStyleIdx="1" presStyleCnt="5"/>
      <dgm:spPr/>
    </dgm:pt>
    <dgm:pt modelId="{DB4FB831-8E9A-46F2-A098-782867932DD2}" type="pres">
      <dgm:prSet presAssocID="{B5442493-FC27-4BB2-9406-D705F1F7FD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50A08A1-D59A-4B2B-BAB6-EE0ECB3AE019}" type="pres">
      <dgm:prSet presAssocID="{B5442493-FC27-4BB2-9406-D705F1F7FDE4}" presName="negativeSpace" presStyleCnt="0"/>
      <dgm:spPr/>
    </dgm:pt>
    <dgm:pt modelId="{76A2A6CB-180D-4ECC-8BCD-C8220BFA73E5}" type="pres">
      <dgm:prSet presAssocID="{B5442493-FC27-4BB2-9406-D705F1F7FDE4}" presName="childText" presStyleLbl="conFgAcc1" presStyleIdx="2" presStyleCnt="5">
        <dgm:presLayoutVars>
          <dgm:bulletEnabled val="1"/>
        </dgm:presLayoutVars>
      </dgm:prSet>
      <dgm:spPr/>
    </dgm:pt>
    <dgm:pt modelId="{325A9669-89FD-4FA9-A50E-EBD267AF0235}" type="pres">
      <dgm:prSet presAssocID="{6A2BD9AF-FFD2-4647-888D-F00FB9BEBFAD}" presName="spaceBetweenRectangles" presStyleCnt="0"/>
      <dgm:spPr/>
    </dgm:pt>
    <dgm:pt modelId="{078F32E0-D698-4785-A3A1-4A5B8FA4BE68}" type="pres">
      <dgm:prSet presAssocID="{8CB2F280-CECD-4CBC-8000-B239B0C670D1}" presName="parentLin" presStyleCnt="0"/>
      <dgm:spPr/>
    </dgm:pt>
    <dgm:pt modelId="{822BF964-DD81-44B6-8FF7-32B65D07AC24}" type="pres">
      <dgm:prSet presAssocID="{8CB2F280-CECD-4CBC-8000-B239B0C670D1}" presName="parentLeftMargin" presStyleLbl="node1" presStyleIdx="2" presStyleCnt="5"/>
      <dgm:spPr/>
    </dgm:pt>
    <dgm:pt modelId="{62982E56-9AC8-4C63-9360-49168885D41B}" type="pres">
      <dgm:prSet presAssocID="{8CB2F280-CECD-4CBC-8000-B239B0C670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5BFE8C2-1F39-4832-89B3-646C92C6B422}" type="pres">
      <dgm:prSet presAssocID="{8CB2F280-CECD-4CBC-8000-B239B0C670D1}" presName="negativeSpace" presStyleCnt="0"/>
      <dgm:spPr/>
    </dgm:pt>
    <dgm:pt modelId="{F68AFE14-2457-47EB-9397-B8A1A1DFCD1F}" type="pres">
      <dgm:prSet presAssocID="{8CB2F280-CECD-4CBC-8000-B239B0C670D1}" presName="childText" presStyleLbl="conFgAcc1" presStyleIdx="3" presStyleCnt="5">
        <dgm:presLayoutVars>
          <dgm:bulletEnabled val="1"/>
        </dgm:presLayoutVars>
      </dgm:prSet>
      <dgm:spPr/>
    </dgm:pt>
    <dgm:pt modelId="{95E8E33A-3786-4C4C-922F-8ED7F31302A3}" type="pres">
      <dgm:prSet presAssocID="{999C33AF-C4CE-4474-9566-5233AA4E5B80}" presName="spaceBetweenRectangles" presStyleCnt="0"/>
      <dgm:spPr/>
    </dgm:pt>
    <dgm:pt modelId="{2483588F-ECD2-480B-8FF4-07B099336679}" type="pres">
      <dgm:prSet presAssocID="{2FD42CAC-BB8D-4255-B4C6-96E02A19E3BE}" presName="parentLin" presStyleCnt="0"/>
      <dgm:spPr/>
    </dgm:pt>
    <dgm:pt modelId="{953C760B-453E-4187-8BAE-EDA5DCBBB174}" type="pres">
      <dgm:prSet presAssocID="{2FD42CAC-BB8D-4255-B4C6-96E02A19E3BE}" presName="parentLeftMargin" presStyleLbl="node1" presStyleIdx="3" presStyleCnt="5"/>
      <dgm:spPr/>
    </dgm:pt>
    <dgm:pt modelId="{28B7475E-D7C7-4DE1-BEAA-F75037807A3A}" type="pres">
      <dgm:prSet presAssocID="{2FD42CAC-BB8D-4255-B4C6-96E02A19E3B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3A10ADA-ADFD-4DA5-8AA4-39528C92094F}" type="pres">
      <dgm:prSet presAssocID="{2FD42CAC-BB8D-4255-B4C6-96E02A19E3BE}" presName="negativeSpace" presStyleCnt="0"/>
      <dgm:spPr/>
    </dgm:pt>
    <dgm:pt modelId="{9744085F-3854-47C3-A87B-B8C87DAB0DD4}" type="pres">
      <dgm:prSet presAssocID="{2FD42CAC-BB8D-4255-B4C6-96E02A19E3B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1E31D08-F420-4049-BBB7-A3605F45C5D5}" type="presOf" srcId="{8CB2F280-CECD-4CBC-8000-B239B0C670D1}" destId="{822BF964-DD81-44B6-8FF7-32B65D07AC24}" srcOrd="0" destOrd="0" presId="urn:microsoft.com/office/officeart/2005/8/layout/list1"/>
    <dgm:cxn modelId="{E9BAF90D-F66E-42DD-ABAE-0C3F3E23D86B}" type="presOf" srcId="{C5820DDC-8AE1-4874-A3E9-D9407E5C9E08}" destId="{9744085F-3854-47C3-A87B-B8C87DAB0DD4}" srcOrd="0" destOrd="3" presId="urn:microsoft.com/office/officeart/2005/8/layout/list1"/>
    <dgm:cxn modelId="{B83B0F0E-BD04-4160-9A98-500E66A5F222}" srcId="{6308E605-9EF5-4C80-AB97-1C2F7F96779B}" destId="{2FD42CAC-BB8D-4255-B4C6-96E02A19E3BE}" srcOrd="4" destOrd="0" parTransId="{B005687E-EC88-4216-9339-85C8D207A371}" sibTransId="{46965FAE-42A7-4889-B81C-FD831037EA15}"/>
    <dgm:cxn modelId="{4A643818-0ED3-4C82-ADF8-E92D580824D4}" srcId="{2FD42CAC-BB8D-4255-B4C6-96E02A19E3BE}" destId="{CD80DF41-987E-4082-BAD7-EB051014F40A}" srcOrd="2" destOrd="0" parTransId="{D4E8FD03-C27C-4420-BEDD-F9DDC0660FC4}" sibTransId="{D769CE3B-A0CC-4EEC-B947-535DDA05FEAB}"/>
    <dgm:cxn modelId="{90FE7C1F-39F4-4DEE-BD99-A0D82A5E1A18}" srcId="{6308E605-9EF5-4C80-AB97-1C2F7F96779B}" destId="{B5442493-FC27-4BB2-9406-D705F1F7FDE4}" srcOrd="2" destOrd="0" parTransId="{AD8DEA5F-14B9-4D14-A289-E017F5813625}" sibTransId="{6A2BD9AF-FFD2-4647-888D-F00FB9BEBFAD}"/>
    <dgm:cxn modelId="{21D14C2C-E02D-424C-B94F-E97A8F68E4D4}" srcId="{6308E605-9EF5-4C80-AB97-1C2F7F96779B}" destId="{08AA3C58-578C-4F10-8000-0F9AA9D72D78}" srcOrd="1" destOrd="0" parTransId="{BEDCC90E-300B-471A-A4C1-6E0D6E9314BE}" sibTransId="{2FF6725D-3581-4BC1-877C-A3A430E1AB7F}"/>
    <dgm:cxn modelId="{4438EF62-2572-4C15-870E-F8940E30751E}" type="presOf" srcId="{B5442493-FC27-4BB2-9406-D705F1F7FDE4}" destId="{DB4FB831-8E9A-46F2-A098-782867932DD2}" srcOrd="1" destOrd="0" presId="urn:microsoft.com/office/officeart/2005/8/layout/list1"/>
    <dgm:cxn modelId="{DAE8114C-569A-48B0-BDF8-83E9C16B0CFE}" srcId="{2FD42CAC-BB8D-4255-B4C6-96E02A19E3BE}" destId="{0ED81720-6545-4702-A73A-C1EC7D3BB6C1}" srcOrd="0" destOrd="0" parTransId="{493ADB5B-74CE-4097-BB39-8578261C91D2}" sibTransId="{134FD7F8-3BC0-45C2-A654-D1FD99D03409}"/>
    <dgm:cxn modelId="{E0847173-F4A2-473D-AB3E-D017FF00D7C2}" type="presOf" srcId="{99F98EE3-CD9B-4E2A-AE78-498776E13052}" destId="{26410F2C-146D-4FFF-990D-FE0D0000F5F1}" srcOrd="0" destOrd="0" presId="urn:microsoft.com/office/officeart/2005/8/layout/list1"/>
    <dgm:cxn modelId="{16A62F54-A692-4002-A49C-5B29F1D547C7}" type="presOf" srcId="{0ED81720-6545-4702-A73A-C1EC7D3BB6C1}" destId="{9744085F-3854-47C3-A87B-B8C87DAB0DD4}" srcOrd="0" destOrd="0" presId="urn:microsoft.com/office/officeart/2005/8/layout/list1"/>
    <dgm:cxn modelId="{152F9A74-BD51-4ADD-BE97-B5983E07CE8B}" type="presOf" srcId="{EDE11340-5731-4628-B34D-9C4FAA5983C0}" destId="{9744085F-3854-47C3-A87B-B8C87DAB0DD4}" srcOrd="0" destOrd="4" presId="urn:microsoft.com/office/officeart/2005/8/layout/list1"/>
    <dgm:cxn modelId="{C2B12575-CFAD-4954-86BA-1F9499455C5B}" srcId="{2FD42CAC-BB8D-4255-B4C6-96E02A19E3BE}" destId="{C5820DDC-8AE1-4874-A3E9-D9407E5C9E08}" srcOrd="3" destOrd="0" parTransId="{E01E7A23-A324-4172-84F0-8E75A516633C}" sibTransId="{86CFA5A3-93ED-49E4-A80A-69420874A01B}"/>
    <dgm:cxn modelId="{2384A758-4148-424B-8B74-BB24704BA425}" srcId="{2FD42CAC-BB8D-4255-B4C6-96E02A19E3BE}" destId="{B2208F29-2E93-4E24-A9B3-18694D3A4FC5}" srcOrd="1" destOrd="0" parTransId="{B920DC07-2640-40CC-8D48-AAE48C95B89E}" sibTransId="{015AF437-A931-46A8-88E1-2F42EF339A13}"/>
    <dgm:cxn modelId="{DB28F259-1716-4237-BC2B-18DFE002730D}" type="presOf" srcId="{08AA3C58-578C-4F10-8000-0F9AA9D72D78}" destId="{B0D48505-B36B-4B03-A837-81F0A87751EC}" srcOrd="1" destOrd="0" presId="urn:microsoft.com/office/officeart/2005/8/layout/list1"/>
    <dgm:cxn modelId="{994C7E80-A3CE-4F6A-A734-9D5EC88355A4}" type="presOf" srcId="{8CB2F280-CECD-4CBC-8000-B239B0C670D1}" destId="{62982E56-9AC8-4C63-9360-49168885D41B}" srcOrd="1" destOrd="0" presId="urn:microsoft.com/office/officeart/2005/8/layout/list1"/>
    <dgm:cxn modelId="{B8284C87-7B50-48DA-8FD4-8A181535C4E2}" type="presOf" srcId="{B5442493-FC27-4BB2-9406-D705F1F7FDE4}" destId="{18453ADA-537F-473A-9443-E7EB3C66BA6F}" srcOrd="0" destOrd="0" presId="urn:microsoft.com/office/officeart/2005/8/layout/list1"/>
    <dgm:cxn modelId="{EBE36D87-9CF6-4D33-8F02-16AC48CCE9EB}" srcId="{6308E605-9EF5-4C80-AB97-1C2F7F96779B}" destId="{8CB2F280-CECD-4CBC-8000-B239B0C670D1}" srcOrd="3" destOrd="0" parTransId="{E2F76298-9DFF-40A9-AC6D-8ED33917D926}" sibTransId="{999C33AF-C4CE-4474-9566-5233AA4E5B80}"/>
    <dgm:cxn modelId="{8C4FFC8E-8F01-49B2-A4DA-7B47D06E408E}" type="presOf" srcId="{F53AF8AD-0A71-4148-8566-7CDADCA6F049}" destId="{9744085F-3854-47C3-A87B-B8C87DAB0DD4}" srcOrd="0" destOrd="6" presId="urn:microsoft.com/office/officeart/2005/8/layout/list1"/>
    <dgm:cxn modelId="{B3094B95-F65B-4D5B-95C0-7AFB64344880}" srcId="{6308E605-9EF5-4C80-AB97-1C2F7F96779B}" destId="{99F98EE3-CD9B-4E2A-AE78-498776E13052}" srcOrd="0" destOrd="0" parTransId="{B92AC6AF-44BD-4A0E-AC68-1A6C42C0CFF7}" sibTransId="{BC9B42FA-4143-4BB2-ABEB-E671D6CBA5BF}"/>
    <dgm:cxn modelId="{CA4F2F9F-395A-48AA-83FE-C3C2B3C5C993}" type="presOf" srcId="{BDCA7C59-B2E6-4DE9-A473-C0EB735C0E56}" destId="{9744085F-3854-47C3-A87B-B8C87DAB0DD4}" srcOrd="0" destOrd="5" presId="urn:microsoft.com/office/officeart/2005/8/layout/list1"/>
    <dgm:cxn modelId="{6CCB61A7-3486-4E67-99AC-23285EFC2DA5}" type="presOf" srcId="{99F98EE3-CD9B-4E2A-AE78-498776E13052}" destId="{8226557C-2E82-484B-8EC0-05CB8F2145A8}" srcOrd="1" destOrd="0" presId="urn:microsoft.com/office/officeart/2005/8/layout/list1"/>
    <dgm:cxn modelId="{C30ABAA8-89E2-4C3E-979B-7FA22A718AD9}" srcId="{2FD42CAC-BB8D-4255-B4C6-96E02A19E3BE}" destId="{BDCA7C59-B2E6-4DE9-A473-C0EB735C0E56}" srcOrd="5" destOrd="0" parTransId="{B981B756-FFF0-4500-870D-D50F853DD9DB}" sibTransId="{0EE03E6D-993C-4F49-98DD-3DC6DBF0FE5B}"/>
    <dgm:cxn modelId="{7FF1E4C6-E01C-4B71-9643-08D7487B6AC8}" srcId="{2FD42CAC-BB8D-4255-B4C6-96E02A19E3BE}" destId="{EDE11340-5731-4628-B34D-9C4FAA5983C0}" srcOrd="4" destOrd="0" parTransId="{7DD929E0-2B32-43F6-92C0-F520A70C1815}" sibTransId="{EAE8E2CE-31A8-4232-B557-9BEB2E773778}"/>
    <dgm:cxn modelId="{26A84ACD-8C2F-43C4-840E-57DA57BB44AF}" srcId="{2FD42CAC-BB8D-4255-B4C6-96E02A19E3BE}" destId="{F53AF8AD-0A71-4148-8566-7CDADCA6F049}" srcOrd="6" destOrd="0" parTransId="{CDFAFD43-9682-4726-BE0B-933DA4B1F166}" sibTransId="{E0063601-C503-42E3-8A5E-3AE5DA2BA712}"/>
    <dgm:cxn modelId="{46FEA8D4-80FA-4ADC-84CA-C0A50B9EF2AC}" type="presOf" srcId="{2FD42CAC-BB8D-4255-B4C6-96E02A19E3BE}" destId="{28B7475E-D7C7-4DE1-BEAA-F75037807A3A}" srcOrd="1" destOrd="0" presId="urn:microsoft.com/office/officeart/2005/8/layout/list1"/>
    <dgm:cxn modelId="{ABD72ADB-80D6-4CF2-B1A5-82F1C4F0B595}" type="presOf" srcId="{2FD42CAC-BB8D-4255-B4C6-96E02A19E3BE}" destId="{953C760B-453E-4187-8BAE-EDA5DCBBB174}" srcOrd="0" destOrd="0" presId="urn:microsoft.com/office/officeart/2005/8/layout/list1"/>
    <dgm:cxn modelId="{352E54DB-F024-44BE-A53C-D90664C495D2}" type="presOf" srcId="{B2208F29-2E93-4E24-A9B3-18694D3A4FC5}" destId="{9744085F-3854-47C3-A87B-B8C87DAB0DD4}" srcOrd="0" destOrd="1" presId="urn:microsoft.com/office/officeart/2005/8/layout/list1"/>
    <dgm:cxn modelId="{60916CEE-7799-456A-80C9-87A9D55600FC}" type="presOf" srcId="{CD80DF41-987E-4082-BAD7-EB051014F40A}" destId="{9744085F-3854-47C3-A87B-B8C87DAB0DD4}" srcOrd="0" destOrd="2" presId="urn:microsoft.com/office/officeart/2005/8/layout/list1"/>
    <dgm:cxn modelId="{62BF9DEF-741D-4694-B991-9C39419E487B}" type="presOf" srcId="{08AA3C58-578C-4F10-8000-0F9AA9D72D78}" destId="{043298CF-1231-484E-A861-5512920E4D3C}" srcOrd="0" destOrd="0" presId="urn:microsoft.com/office/officeart/2005/8/layout/list1"/>
    <dgm:cxn modelId="{5BF199F8-EBB2-4998-92B0-A42FCAD275BB}" type="presOf" srcId="{6308E605-9EF5-4C80-AB97-1C2F7F96779B}" destId="{F254E30B-4D93-4C7C-B339-977F7A3B7179}" srcOrd="0" destOrd="0" presId="urn:microsoft.com/office/officeart/2005/8/layout/list1"/>
    <dgm:cxn modelId="{7E911479-AD97-4635-8E1A-B9850F0EFD22}" type="presParOf" srcId="{F254E30B-4D93-4C7C-B339-977F7A3B7179}" destId="{44CD2463-6511-4E1B-B40A-C48D662B7601}" srcOrd="0" destOrd="0" presId="urn:microsoft.com/office/officeart/2005/8/layout/list1"/>
    <dgm:cxn modelId="{B5F7CE28-4541-47EC-B250-0A52A90E5B06}" type="presParOf" srcId="{44CD2463-6511-4E1B-B40A-C48D662B7601}" destId="{26410F2C-146D-4FFF-990D-FE0D0000F5F1}" srcOrd="0" destOrd="0" presId="urn:microsoft.com/office/officeart/2005/8/layout/list1"/>
    <dgm:cxn modelId="{75E4F215-676D-4D96-B53D-EB5A34743184}" type="presParOf" srcId="{44CD2463-6511-4E1B-B40A-C48D662B7601}" destId="{8226557C-2E82-484B-8EC0-05CB8F2145A8}" srcOrd="1" destOrd="0" presId="urn:microsoft.com/office/officeart/2005/8/layout/list1"/>
    <dgm:cxn modelId="{7F727265-FD92-45C4-8E60-B9E8CBF7AAB5}" type="presParOf" srcId="{F254E30B-4D93-4C7C-B339-977F7A3B7179}" destId="{D0694E2D-25BF-4861-8F4B-1E391201E03A}" srcOrd="1" destOrd="0" presId="urn:microsoft.com/office/officeart/2005/8/layout/list1"/>
    <dgm:cxn modelId="{741CCEC2-53C6-4CAB-ACFD-37BB78E8BF22}" type="presParOf" srcId="{F254E30B-4D93-4C7C-B339-977F7A3B7179}" destId="{9315EDEB-BA31-4984-9CE4-5A3E55FA2225}" srcOrd="2" destOrd="0" presId="urn:microsoft.com/office/officeart/2005/8/layout/list1"/>
    <dgm:cxn modelId="{F82013EF-F431-48B0-B64F-4DB7219F169B}" type="presParOf" srcId="{F254E30B-4D93-4C7C-B339-977F7A3B7179}" destId="{1E4459D4-4636-448E-8B42-33B37BA2C555}" srcOrd="3" destOrd="0" presId="urn:microsoft.com/office/officeart/2005/8/layout/list1"/>
    <dgm:cxn modelId="{3595A68D-67FD-4225-ACBC-A74BBD3A7C4B}" type="presParOf" srcId="{F254E30B-4D93-4C7C-B339-977F7A3B7179}" destId="{FE142825-ADD3-4DE7-9C2D-9A75EF51E784}" srcOrd="4" destOrd="0" presId="urn:microsoft.com/office/officeart/2005/8/layout/list1"/>
    <dgm:cxn modelId="{C4AC5AB9-399B-43AA-AEEC-7848F2874B12}" type="presParOf" srcId="{FE142825-ADD3-4DE7-9C2D-9A75EF51E784}" destId="{043298CF-1231-484E-A861-5512920E4D3C}" srcOrd="0" destOrd="0" presId="urn:microsoft.com/office/officeart/2005/8/layout/list1"/>
    <dgm:cxn modelId="{686E72B9-F661-428E-A751-A21E171B0901}" type="presParOf" srcId="{FE142825-ADD3-4DE7-9C2D-9A75EF51E784}" destId="{B0D48505-B36B-4B03-A837-81F0A87751EC}" srcOrd="1" destOrd="0" presId="urn:microsoft.com/office/officeart/2005/8/layout/list1"/>
    <dgm:cxn modelId="{F3DF7E4C-B4C3-4466-8B0C-C52576677C17}" type="presParOf" srcId="{F254E30B-4D93-4C7C-B339-977F7A3B7179}" destId="{8D16C33E-74C5-4DA7-BB41-CC39375BE588}" srcOrd="5" destOrd="0" presId="urn:microsoft.com/office/officeart/2005/8/layout/list1"/>
    <dgm:cxn modelId="{2BC869EF-CF9C-4EF9-8769-B936200DD881}" type="presParOf" srcId="{F254E30B-4D93-4C7C-B339-977F7A3B7179}" destId="{F1B33316-0542-4E37-BE4A-1AAB7141B322}" srcOrd="6" destOrd="0" presId="urn:microsoft.com/office/officeart/2005/8/layout/list1"/>
    <dgm:cxn modelId="{7F614D82-2472-4856-A16F-4F951EBADA5A}" type="presParOf" srcId="{F254E30B-4D93-4C7C-B339-977F7A3B7179}" destId="{CF9F8B7E-EAAA-463F-B2FA-EBE57F1C0A37}" srcOrd="7" destOrd="0" presId="urn:microsoft.com/office/officeart/2005/8/layout/list1"/>
    <dgm:cxn modelId="{6C6F6ABA-AE34-48A2-BBBD-01903FC28554}" type="presParOf" srcId="{F254E30B-4D93-4C7C-B339-977F7A3B7179}" destId="{E5196CA6-0D3B-423A-B112-0B5A7FA8DB35}" srcOrd="8" destOrd="0" presId="urn:microsoft.com/office/officeart/2005/8/layout/list1"/>
    <dgm:cxn modelId="{182F9ACD-B61A-4236-B1F2-80E19D4ECEBF}" type="presParOf" srcId="{E5196CA6-0D3B-423A-B112-0B5A7FA8DB35}" destId="{18453ADA-537F-473A-9443-E7EB3C66BA6F}" srcOrd="0" destOrd="0" presId="urn:microsoft.com/office/officeart/2005/8/layout/list1"/>
    <dgm:cxn modelId="{0E5289C4-61E7-46FB-BF7C-B49FA423069A}" type="presParOf" srcId="{E5196CA6-0D3B-423A-B112-0B5A7FA8DB35}" destId="{DB4FB831-8E9A-46F2-A098-782867932DD2}" srcOrd="1" destOrd="0" presId="urn:microsoft.com/office/officeart/2005/8/layout/list1"/>
    <dgm:cxn modelId="{B3C6034F-FCC4-446D-AACE-DF01130EC39F}" type="presParOf" srcId="{F254E30B-4D93-4C7C-B339-977F7A3B7179}" destId="{150A08A1-D59A-4B2B-BAB6-EE0ECB3AE019}" srcOrd="9" destOrd="0" presId="urn:microsoft.com/office/officeart/2005/8/layout/list1"/>
    <dgm:cxn modelId="{7618666E-DCA7-407B-AE7A-3FF790E3FD4D}" type="presParOf" srcId="{F254E30B-4D93-4C7C-B339-977F7A3B7179}" destId="{76A2A6CB-180D-4ECC-8BCD-C8220BFA73E5}" srcOrd="10" destOrd="0" presId="urn:microsoft.com/office/officeart/2005/8/layout/list1"/>
    <dgm:cxn modelId="{9116610E-D4B7-4BAD-B2E2-D9834EC9E98A}" type="presParOf" srcId="{F254E30B-4D93-4C7C-B339-977F7A3B7179}" destId="{325A9669-89FD-4FA9-A50E-EBD267AF0235}" srcOrd="11" destOrd="0" presId="urn:microsoft.com/office/officeart/2005/8/layout/list1"/>
    <dgm:cxn modelId="{1A458FE2-41DE-44B8-8A82-41C0E2254A1D}" type="presParOf" srcId="{F254E30B-4D93-4C7C-B339-977F7A3B7179}" destId="{078F32E0-D698-4785-A3A1-4A5B8FA4BE68}" srcOrd="12" destOrd="0" presId="urn:microsoft.com/office/officeart/2005/8/layout/list1"/>
    <dgm:cxn modelId="{F0742E23-FE0A-42A1-96C9-7F34D8447A2C}" type="presParOf" srcId="{078F32E0-D698-4785-A3A1-4A5B8FA4BE68}" destId="{822BF964-DD81-44B6-8FF7-32B65D07AC24}" srcOrd="0" destOrd="0" presId="urn:microsoft.com/office/officeart/2005/8/layout/list1"/>
    <dgm:cxn modelId="{6A0926C8-D83D-43E9-BC39-8C484B04E252}" type="presParOf" srcId="{078F32E0-D698-4785-A3A1-4A5B8FA4BE68}" destId="{62982E56-9AC8-4C63-9360-49168885D41B}" srcOrd="1" destOrd="0" presId="urn:microsoft.com/office/officeart/2005/8/layout/list1"/>
    <dgm:cxn modelId="{551372F4-F084-4701-84E3-00DCE5F15F8B}" type="presParOf" srcId="{F254E30B-4D93-4C7C-B339-977F7A3B7179}" destId="{35BFE8C2-1F39-4832-89B3-646C92C6B422}" srcOrd="13" destOrd="0" presId="urn:microsoft.com/office/officeart/2005/8/layout/list1"/>
    <dgm:cxn modelId="{6E28A830-5606-4BFB-A3EE-F8607F6403A1}" type="presParOf" srcId="{F254E30B-4D93-4C7C-B339-977F7A3B7179}" destId="{F68AFE14-2457-47EB-9397-B8A1A1DFCD1F}" srcOrd="14" destOrd="0" presId="urn:microsoft.com/office/officeart/2005/8/layout/list1"/>
    <dgm:cxn modelId="{04B824EE-F77A-4B3B-970B-49DF1B2B7CC4}" type="presParOf" srcId="{F254E30B-4D93-4C7C-B339-977F7A3B7179}" destId="{95E8E33A-3786-4C4C-922F-8ED7F31302A3}" srcOrd="15" destOrd="0" presId="urn:microsoft.com/office/officeart/2005/8/layout/list1"/>
    <dgm:cxn modelId="{990908CB-8EA7-4A9F-8614-141B7F92655E}" type="presParOf" srcId="{F254E30B-4D93-4C7C-B339-977F7A3B7179}" destId="{2483588F-ECD2-480B-8FF4-07B099336679}" srcOrd="16" destOrd="0" presId="urn:microsoft.com/office/officeart/2005/8/layout/list1"/>
    <dgm:cxn modelId="{0ADA925C-5EDA-4BD2-A55B-E22641E35110}" type="presParOf" srcId="{2483588F-ECD2-480B-8FF4-07B099336679}" destId="{953C760B-453E-4187-8BAE-EDA5DCBBB174}" srcOrd="0" destOrd="0" presId="urn:microsoft.com/office/officeart/2005/8/layout/list1"/>
    <dgm:cxn modelId="{F826E027-4B1B-4834-A206-1AD9AC2C7A6F}" type="presParOf" srcId="{2483588F-ECD2-480B-8FF4-07B099336679}" destId="{28B7475E-D7C7-4DE1-BEAA-F75037807A3A}" srcOrd="1" destOrd="0" presId="urn:microsoft.com/office/officeart/2005/8/layout/list1"/>
    <dgm:cxn modelId="{B4622D59-4167-45C8-93FC-9009A0F2B1F0}" type="presParOf" srcId="{F254E30B-4D93-4C7C-B339-977F7A3B7179}" destId="{93A10ADA-ADFD-4DA5-8AA4-39528C92094F}" srcOrd="17" destOrd="0" presId="urn:microsoft.com/office/officeart/2005/8/layout/list1"/>
    <dgm:cxn modelId="{5F149564-01DF-45D8-91D3-C395FB478A31}" type="presParOf" srcId="{F254E30B-4D93-4C7C-B339-977F7A3B7179}" destId="{9744085F-3854-47C3-A87B-B8C87DAB0D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DA3FE-E5FD-4F1C-A854-DBD464AD939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CC2D9D9-1758-4675-9B20-CFCF32C8CD0F}">
      <dgm:prSet/>
      <dgm:spPr/>
      <dgm:t>
        <a:bodyPr/>
        <a:lstStyle/>
        <a:p>
          <a:r>
            <a:rPr lang="en-US"/>
            <a:t>May 31</a:t>
          </a:r>
          <a:r>
            <a:rPr lang="en-US" baseline="30000"/>
            <a:t>st</a:t>
          </a:r>
          <a:endParaRPr lang="en-US"/>
        </a:p>
      </dgm:t>
    </dgm:pt>
    <dgm:pt modelId="{A8F97130-09EC-4164-A834-98BD1D087615}" type="parTrans" cxnId="{BDE92375-4194-4742-8048-B240EAB8885A}">
      <dgm:prSet/>
      <dgm:spPr/>
      <dgm:t>
        <a:bodyPr/>
        <a:lstStyle/>
        <a:p>
          <a:endParaRPr lang="en-US"/>
        </a:p>
      </dgm:t>
    </dgm:pt>
    <dgm:pt modelId="{9BF65553-EA3E-438D-9488-4C22E8621480}" type="sibTrans" cxnId="{BDE92375-4194-4742-8048-B240EAB8885A}">
      <dgm:prSet/>
      <dgm:spPr/>
      <dgm:t>
        <a:bodyPr/>
        <a:lstStyle/>
        <a:p>
          <a:endParaRPr lang="en-US"/>
        </a:p>
      </dgm:t>
    </dgm:pt>
    <dgm:pt modelId="{D9D45584-9106-4713-AF81-6BEA800ED0D2}">
      <dgm:prSet/>
      <dgm:spPr/>
      <dgm:t>
        <a:bodyPr/>
        <a:lstStyle/>
        <a:p>
          <a:r>
            <a:rPr lang="en-US"/>
            <a:t>CESI student data for second semester</a:t>
          </a:r>
        </a:p>
      </dgm:t>
    </dgm:pt>
    <dgm:pt modelId="{0DCBEF6C-AA7C-4FA0-9742-31A2483EE950}" type="parTrans" cxnId="{4798E3A9-E85C-45AB-A872-4AA55E767575}">
      <dgm:prSet/>
      <dgm:spPr/>
      <dgm:t>
        <a:bodyPr/>
        <a:lstStyle/>
        <a:p>
          <a:endParaRPr lang="en-US"/>
        </a:p>
      </dgm:t>
    </dgm:pt>
    <dgm:pt modelId="{0851B992-33FC-4B5F-A3D8-DF3D5B7FF6E5}" type="sibTrans" cxnId="{4798E3A9-E85C-45AB-A872-4AA55E767575}">
      <dgm:prSet/>
      <dgm:spPr/>
      <dgm:t>
        <a:bodyPr/>
        <a:lstStyle/>
        <a:p>
          <a:endParaRPr lang="en-US"/>
        </a:p>
      </dgm:t>
    </dgm:pt>
    <dgm:pt modelId="{20B42701-3BDB-41F7-9BED-9DCA2238D79E}">
      <dgm:prSet/>
      <dgm:spPr/>
      <dgm:t>
        <a:bodyPr/>
        <a:lstStyle/>
        <a:p>
          <a:r>
            <a:rPr lang="en-US"/>
            <a:t>Ctyou- 5 year folder</a:t>
          </a:r>
        </a:p>
      </dgm:t>
    </dgm:pt>
    <dgm:pt modelId="{0124B2FF-D1C7-45FB-8C4E-58377595FA94}" type="parTrans" cxnId="{25F3C9DB-BD03-40D5-B39E-0E27D29BB178}">
      <dgm:prSet/>
      <dgm:spPr/>
      <dgm:t>
        <a:bodyPr/>
        <a:lstStyle/>
        <a:p>
          <a:endParaRPr lang="en-US"/>
        </a:p>
      </dgm:t>
    </dgm:pt>
    <dgm:pt modelId="{0A9224F4-3855-4AF1-8C08-D08AD4AAB615}" type="sibTrans" cxnId="{25F3C9DB-BD03-40D5-B39E-0E27D29BB178}">
      <dgm:prSet/>
      <dgm:spPr/>
      <dgm:t>
        <a:bodyPr/>
        <a:lstStyle/>
        <a:p>
          <a:endParaRPr lang="en-US"/>
        </a:p>
      </dgm:t>
    </dgm:pt>
    <dgm:pt modelId="{990B4584-FF42-4296-B564-F48F0184EC0D}">
      <dgm:prSet/>
      <dgm:spPr/>
      <dgm:t>
        <a:bodyPr/>
        <a:lstStyle/>
        <a:p>
          <a:r>
            <a:rPr lang="en-US"/>
            <a:t>FCCLA Connections article</a:t>
          </a:r>
        </a:p>
      </dgm:t>
    </dgm:pt>
    <dgm:pt modelId="{6086E8FE-7F0C-4EB8-A9E9-D47254D60C39}" type="parTrans" cxnId="{C4419424-82D8-4BE4-B3B5-AEE5FE1246BC}">
      <dgm:prSet/>
      <dgm:spPr/>
      <dgm:t>
        <a:bodyPr/>
        <a:lstStyle/>
        <a:p>
          <a:endParaRPr lang="en-US"/>
        </a:p>
      </dgm:t>
    </dgm:pt>
    <dgm:pt modelId="{42C726D8-A71D-4796-877E-F03E77781C8A}" type="sibTrans" cxnId="{C4419424-82D8-4BE4-B3B5-AEE5FE1246BC}">
      <dgm:prSet/>
      <dgm:spPr/>
      <dgm:t>
        <a:bodyPr/>
        <a:lstStyle/>
        <a:p>
          <a:endParaRPr lang="en-US"/>
        </a:p>
      </dgm:t>
    </dgm:pt>
    <dgm:pt modelId="{B78E1FFD-61EF-46C4-9FD2-8118A9A6D615}">
      <dgm:prSet/>
      <dgm:spPr/>
      <dgm:t>
        <a:bodyPr/>
        <a:lstStyle/>
        <a:p>
          <a:r>
            <a:rPr lang="en-US"/>
            <a:t>Advisory Committee Report in 5 year folder</a:t>
          </a:r>
        </a:p>
      </dgm:t>
    </dgm:pt>
    <dgm:pt modelId="{F5807512-EA32-4470-96C0-4F2331E6F8F6}" type="parTrans" cxnId="{FD81A5D8-CB52-4A8C-8C8F-DBE48F59790A}">
      <dgm:prSet/>
      <dgm:spPr/>
      <dgm:t>
        <a:bodyPr/>
        <a:lstStyle/>
        <a:p>
          <a:endParaRPr lang="en-US"/>
        </a:p>
      </dgm:t>
    </dgm:pt>
    <dgm:pt modelId="{C66B731E-51FB-46F8-9EDB-C7975509C476}" type="sibTrans" cxnId="{FD81A5D8-CB52-4A8C-8C8F-DBE48F59790A}">
      <dgm:prSet/>
      <dgm:spPr/>
      <dgm:t>
        <a:bodyPr/>
        <a:lstStyle/>
        <a:p>
          <a:endParaRPr lang="en-US"/>
        </a:p>
      </dgm:t>
    </dgm:pt>
    <dgm:pt modelId="{88F1ADFA-963F-48F2-A154-85D59BCD265A}">
      <dgm:prSet/>
      <dgm:spPr/>
      <dgm:t>
        <a:bodyPr/>
        <a:lstStyle/>
        <a:p>
          <a:r>
            <a:rPr lang="en-US"/>
            <a:t>412 Report in 5 year folder</a:t>
          </a:r>
        </a:p>
      </dgm:t>
    </dgm:pt>
    <dgm:pt modelId="{45102562-F8A4-45AD-ACFA-44A4E7ABEE58}" type="parTrans" cxnId="{EA111CB3-9018-40A7-A9F9-265BB3A85515}">
      <dgm:prSet/>
      <dgm:spPr/>
      <dgm:t>
        <a:bodyPr/>
        <a:lstStyle/>
        <a:p>
          <a:endParaRPr lang="en-US"/>
        </a:p>
      </dgm:t>
    </dgm:pt>
    <dgm:pt modelId="{23AEE7C7-6D6C-475B-9D31-223B037CE615}" type="sibTrans" cxnId="{EA111CB3-9018-40A7-A9F9-265BB3A85515}">
      <dgm:prSet/>
      <dgm:spPr/>
      <dgm:t>
        <a:bodyPr/>
        <a:lstStyle/>
        <a:p>
          <a:endParaRPr lang="en-US"/>
        </a:p>
      </dgm:t>
    </dgm:pt>
    <dgm:pt modelId="{47280A16-8956-4D91-92C7-779207487C14}" type="pres">
      <dgm:prSet presAssocID="{066DA3FE-E5FD-4F1C-A854-DBD464AD9390}" presName="diagram" presStyleCnt="0">
        <dgm:presLayoutVars>
          <dgm:dir/>
          <dgm:resizeHandles val="exact"/>
        </dgm:presLayoutVars>
      </dgm:prSet>
      <dgm:spPr/>
    </dgm:pt>
    <dgm:pt modelId="{C9511B15-FA74-49C9-9C3B-09A6A6B98DC7}" type="pres">
      <dgm:prSet presAssocID="{8CC2D9D9-1758-4675-9B20-CFCF32C8CD0F}" presName="node" presStyleLbl="node1" presStyleIdx="0" presStyleCnt="6">
        <dgm:presLayoutVars>
          <dgm:bulletEnabled val="1"/>
        </dgm:presLayoutVars>
      </dgm:prSet>
      <dgm:spPr/>
    </dgm:pt>
    <dgm:pt modelId="{573DF464-AEEB-45D2-AB1A-252C114678A9}" type="pres">
      <dgm:prSet presAssocID="{9BF65553-EA3E-438D-9488-4C22E8621480}" presName="sibTrans" presStyleCnt="0"/>
      <dgm:spPr/>
    </dgm:pt>
    <dgm:pt modelId="{0A08269B-FC67-43D4-A30F-4BFE06388EA0}" type="pres">
      <dgm:prSet presAssocID="{D9D45584-9106-4713-AF81-6BEA800ED0D2}" presName="node" presStyleLbl="node1" presStyleIdx="1" presStyleCnt="6">
        <dgm:presLayoutVars>
          <dgm:bulletEnabled val="1"/>
        </dgm:presLayoutVars>
      </dgm:prSet>
      <dgm:spPr/>
    </dgm:pt>
    <dgm:pt modelId="{5729B553-71BC-48BB-8F72-42DDA36C71C6}" type="pres">
      <dgm:prSet presAssocID="{0851B992-33FC-4B5F-A3D8-DF3D5B7FF6E5}" presName="sibTrans" presStyleCnt="0"/>
      <dgm:spPr/>
    </dgm:pt>
    <dgm:pt modelId="{17C5F899-9FC8-45E6-A629-01DC76514622}" type="pres">
      <dgm:prSet presAssocID="{20B42701-3BDB-41F7-9BED-9DCA2238D79E}" presName="node" presStyleLbl="node1" presStyleIdx="2" presStyleCnt="6">
        <dgm:presLayoutVars>
          <dgm:bulletEnabled val="1"/>
        </dgm:presLayoutVars>
      </dgm:prSet>
      <dgm:spPr/>
    </dgm:pt>
    <dgm:pt modelId="{8E429EEB-BABE-499D-8DDC-21DF4A7EF88A}" type="pres">
      <dgm:prSet presAssocID="{0A9224F4-3855-4AF1-8C08-D08AD4AAB615}" presName="sibTrans" presStyleCnt="0"/>
      <dgm:spPr/>
    </dgm:pt>
    <dgm:pt modelId="{371AFEB4-8953-4B32-A4AF-97B6176ED0A0}" type="pres">
      <dgm:prSet presAssocID="{990B4584-FF42-4296-B564-F48F0184EC0D}" presName="node" presStyleLbl="node1" presStyleIdx="3" presStyleCnt="6">
        <dgm:presLayoutVars>
          <dgm:bulletEnabled val="1"/>
        </dgm:presLayoutVars>
      </dgm:prSet>
      <dgm:spPr/>
    </dgm:pt>
    <dgm:pt modelId="{9215E4E8-62F5-40AD-A1E5-A021D7AB5DF2}" type="pres">
      <dgm:prSet presAssocID="{42C726D8-A71D-4796-877E-F03E77781C8A}" presName="sibTrans" presStyleCnt="0"/>
      <dgm:spPr/>
    </dgm:pt>
    <dgm:pt modelId="{8C3DF6DC-4017-4E46-88B2-4178B69E3F17}" type="pres">
      <dgm:prSet presAssocID="{B78E1FFD-61EF-46C4-9FD2-8118A9A6D615}" presName="node" presStyleLbl="node1" presStyleIdx="4" presStyleCnt="6">
        <dgm:presLayoutVars>
          <dgm:bulletEnabled val="1"/>
        </dgm:presLayoutVars>
      </dgm:prSet>
      <dgm:spPr/>
    </dgm:pt>
    <dgm:pt modelId="{0CDF9386-D9DD-4322-92C9-DD7C02092F85}" type="pres">
      <dgm:prSet presAssocID="{C66B731E-51FB-46F8-9EDB-C7975509C476}" presName="sibTrans" presStyleCnt="0"/>
      <dgm:spPr/>
    </dgm:pt>
    <dgm:pt modelId="{5272A833-12C3-4567-B5BC-76F028E184E7}" type="pres">
      <dgm:prSet presAssocID="{88F1ADFA-963F-48F2-A154-85D59BCD265A}" presName="node" presStyleLbl="node1" presStyleIdx="5" presStyleCnt="6">
        <dgm:presLayoutVars>
          <dgm:bulletEnabled val="1"/>
        </dgm:presLayoutVars>
      </dgm:prSet>
      <dgm:spPr/>
    </dgm:pt>
  </dgm:ptLst>
  <dgm:cxnLst>
    <dgm:cxn modelId="{C4419424-82D8-4BE4-B3B5-AEE5FE1246BC}" srcId="{066DA3FE-E5FD-4F1C-A854-DBD464AD9390}" destId="{990B4584-FF42-4296-B564-F48F0184EC0D}" srcOrd="3" destOrd="0" parTransId="{6086E8FE-7F0C-4EB8-A9E9-D47254D60C39}" sibTransId="{42C726D8-A71D-4796-877E-F03E77781C8A}"/>
    <dgm:cxn modelId="{D8C0BB3C-5EF5-4EDC-9807-D1D1852CE163}" type="presOf" srcId="{990B4584-FF42-4296-B564-F48F0184EC0D}" destId="{371AFEB4-8953-4B32-A4AF-97B6176ED0A0}" srcOrd="0" destOrd="0" presId="urn:microsoft.com/office/officeart/2005/8/layout/default"/>
    <dgm:cxn modelId="{D30D5A5C-4164-43C6-B259-9A0A4E17E1FF}" type="presOf" srcId="{20B42701-3BDB-41F7-9BED-9DCA2238D79E}" destId="{17C5F899-9FC8-45E6-A629-01DC76514622}" srcOrd="0" destOrd="0" presId="urn:microsoft.com/office/officeart/2005/8/layout/default"/>
    <dgm:cxn modelId="{D806B060-55F1-4568-93B0-4C8FEEF877DD}" type="presOf" srcId="{8CC2D9D9-1758-4675-9B20-CFCF32C8CD0F}" destId="{C9511B15-FA74-49C9-9C3B-09A6A6B98DC7}" srcOrd="0" destOrd="0" presId="urn:microsoft.com/office/officeart/2005/8/layout/default"/>
    <dgm:cxn modelId="{C5A93E68-CDEB-4031-86FB-15C0F7CA2A97}" type="presOf" srcId="{88F1ADFA-963F-48F2-A154-85D59BCD265A}" destId="{5272A833-12C3-4567-B5BC-76F028E184E7}" srcOrd="0" destOrd="0" presId="urn:microsoft.com/office/officeart/2005/8/layout/default"/>
    <dgm:cxn modelId="{E7E48649-1C69-43FD-ADD5-C135DC98AF8F}" type="presOf" srcId="{D9D45584-9106-4713-AF81-6BEA800ED0D2}" destId="{0A08269B-FC67-43D4-A30F-4BFE06388EA0}" srcOrd="0" destOrd="0" presId="urn:microsoft.com/office/officeart/2005/8/layout/default"/>
    <dgm:cxn modelId="{BDE92375-4194-4742-8048-B240EAB8885A}" srcId="{066DA3FE-E5FD-4F1C-A854-DBD464AD9390}" destId="{8CC2D9D9-1758-4675-9B20-CFCF32C8CD0F}" srcOrd="0" destOrd="0" parTransId="{A8F97130-09EC-4164-A834-98BD1D087615}" sibTransId="{9BF65553-EA3E-438D-9488-4C22E8621480}"/>
    <dgm:cxn modelId="{5705C858-84E1-4710-9DF8-C05256401FBB}" type="presOf" srcId="{066DA3FE-E5FD-4F1C-A854-DBD464AD9390}" destId="{47280A16-8956-4D91-92C7-779207487C14}" srcOrd="0" destOrd="0" presId="urn:microsoft.com/office/officeart/2005/8/layout/default"/>
    <dgm:cxn modelId="{4798E3A9-E85C-45AB-A872-4AA55E767575}" srcId="{066DA3FE-E5FD-4F1C-A854-DBD464AD9390}" destId="{D9D45584-9106-4713-AF81-6BEA800ED0D2}" srcOrd="1" destOrd="0" parTransId="{0DCBEF6C-AA7C-4FA0-9742-31A2483EE950}" sibTransId="{0851B992-33FC-4B5F-A3D8-DF3D5B7FF6E5}"/>
    <dgm:cxn modelId="{EA111CB3-9018-40A7-A9F9-265BB3A85515}" srcId="{066DA3FE-E5FD-4F1C-A854-DBD464AD9390}" destId="{88F1ADFA-963F-48F2-A154-85D59BCD265A}" srcOrd="5" destOrd="0" parTransId="{45102562-F8A4-45AD-ACFA-44A4E7ABEE58}" sibTransId="{23AEE7C7-6D6C-475B-9D31-223B037CE615}"/>
    <dgm:cxn modelId="{FD81A5D8-CB52-4A8C-8C8F-DBE48F59790A}" srcId="{066DA3FE-E5FD-4F1C-A854-DBD464AD9390}" destId="{B78E1FFD-61EF-46C4-9FD2-8118A9A6D615}" srcOrd="4" destOrd="0" parTransId="{F5807512-EA32-4470-96C0-4F2331E6F8F6}" sibTransId="{C66B731E-51FB-46F8-9EDB-C7975509C476}"/>
    <dgm:cxn modelId="{25F3C9DB-BD03-40D5-B39E-0E27D29BB178}" srcId="{066DA3FE-E5FD-4F1C-A854-DBD464AD9390}" destId="{20B42701-3BDB-41F7-9BED-9DCA2238D79E}" srcOrd="2" destOrd="0" parTransId="{0124B2FF-D1C7-45FB-8C4E-58377595FA94}" sibTransId="{0A9224F4-3855-4AF1-8C08-D08AD4AAB615}"/>
    <dgm:cxn modelId="{4AD0A8FC-B2D6-4480-A8D9-A6475008CD31}" type="presOf" srcId="{B78E1FFD-61EF-46C4-9FD2-8118A9A6D615}" destId="{8C3DF6DC-4017-4E46-88B2-4178B69E3F17}" srcOrd="0" destOrd="0" presId="urn:microsoft.com/office/officeart/2005/8/layout/default"/>
    <dgm:cxn modelId="{92C16CE9-C527-4854-9413-8B06420C6053}" type="presParOf" srcId="{47280A16-8956-4D91-92C7-779207487C14}" destId="{C9511B15-FA74-49C9-9C3B-09A6A6B98DC7}" srcOrd="0" destOrd="0" presId="urn:microsoft.com/office/officeart/2005/8/layout/default"/>
    <dgm:cxn modelId="{D1FDC768-3C75-4ECF-8539-FE138C8B6564}" type="presParOf" srcId="{47280A16-8956-4D91-92C7-779207487C14}" destId="{573DF464-AEEB-45D2-AB1A-252C114678A9}" srcOrd="1" destOrd="0" presId="urn:microsoft.com/office/officeart/2005/8/layout/default"/>
    <dgm:cxn modelId="{10328310-F25A-4142-BFBF-161B2AB07BDF}" type="presParOf" srcId="{47280A16-8956-4D91-92C7-779207487C14}" destId="{0A08269B-FC67-43D4-A30F-4BFE06388EA0}" srcOrd="2" destOrd="0" presId="urn:microsoft.com/office/officeart/2005/8/layout/default"/>
    <dgm:cxn modelId="{962A7572-1D58-43C5-AEE1-49FAD2E4D2B8}" type="presParOf" srcId="{47280A16-8956-4D91-92C7-779207487C14}" destId="{5729B553-71BC-48BB-8F72-42DDA36C71C6}" srcOrd="3" destOrd="0" presId="urn:microsoft.com/office/officeart/2005/8/layout/default"/>
    <dgm:cxn modelId="{669F6CDC-B70E-44A7-9036-960A77D0AA18}" type="presParOf" srcId="{47280A16-8956-4D91-92C7-779207487C14}" destId="{17C5F899-9FC8-45E6-A629-01DC76514622}" srcOrd="4" destOrd="0" presId="urn:microsoft.com/office/officeart/2005/8/layout/default"/>
    <dgm:cxn modelId="{D514FC80-0929-4CEB-93D3-110B666AEC5B}" type="presParOf" srcId="{47280A16-8956-4D91-92C7-779207487C14}" destId="{8E429EEB-BABE-499D-8DDC-21DF4A7EF88A}" srcOrd="5" destOrd="0" presId="urn:microsoft.com/office/officeart/2005/8/layout/default"/>
    <dgm:cxn modelId="{C29CD299-12BD-4B1E-802B-884547A3868B}" type="presParOf" srcId="{47280A16-8956-4D91-92C7-779207487C14}" destId="{371AFEB4-8953-4B32-A4AF-97B6176ED0A0}" srcOrd="6" destOrd="0" presId="urn:microsoft.com/office/officeart/2005/8/layout/default"/>
    <dgm:cxn modelId="{82117F12-DBCE-43EC-AB0F-527B2429A279}" type="presParOf" srcId="{47280A16-8956-4D91-92C7-779207487C14}" destId="{9215E4E8-62F5-40AD-A1E5-A021D7AB5DF2}" srcOrd="7" destOrd="0" presId="urn:microsoft.com/office/officeart/2005/8/layout/default"/>
    <dgm:cxn modelId="{6E171876-FE61-462A-B93F-662FB3C3415D}" type="presParOf" srcId="{47280A16-8956-4D91-92C7-779207487C14}" destId="{8C3DF6DC-4017-4E46-88B2-4178B69E3F17}" srcOrd="8" destOrd="0" presId="urn:microsoft.com/office/officeart/2005/8/layout/default"/>
    <dgm:cxn modelId="{3B46AD2E-76EE-477F-AA7E-FC188AA33CFE}" type="presParOf" srcId="{47280A16-8956-4D91-92C7-779207487C14}" destId="{0CDF9386-D9DD-4322-92C9-DD7C02092F85}" srcOrd="9" destOrd="0" presId="urn:microsoft.com/office/officeart/2005/8/layout/default"/>
    <dgm:cxn modelId="{28A2B139-CEE9-4FF3-93D6-49C13B7DF3AD}" type="presParOf" srcId="{47280A16-8956-4D91-92C7-779207487C14}" destId="{5272A833-12C3-4567-B5BC-76F028E184E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1DD56-9ECF-4D84-9D40-8BB6B03A2F2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CCF47C-DA2E-49C4-A72D-B4B58B00AA4C}">
      <dgm:prSet/>
      <dgm:spPr/>
      <dgm:t>
        <a:bodyPr/>
        <a:lstStyle/>
        <a:p>
          <a:r>
            <a:rPr lang="en-US"/>
            <a:t>$300 for Conference Attire (including chef)</a:t>
          </a:r>
        </a:p>
      </dgm:t>
    </dgm:pt>
    <dgm:pt modelId="{5C823E3D-33F1-4B23-B3D1-88C2994C4D54}" type="parTrans" cxnId="{DAC2F68B-48C2-49BB-B67F-C8ABE024B1E8}">
      <dgm:prSet/>
      <dgm:spPr/>
      <dgm:t>
        <a:bodyPr/>
        <a:lstStyle/>
        <a:p>
          <a:endParaRPr lang="en-US"/>
        </a:p>
      </dgm:t>
    </dgm:pt>
    <dgm:pt modelId="{F1A18C46-CAC0-4D64-999F-9E7A73ED2050}" type="sibTrans" cxnId="{DAC2F68B-48C2-49BB-B67F-C8ABE024B1E8}">
      <dgm:prSet/>
      <dgm:spPr/>
      <dgm:t>
        <a:bodyPr/>
        <a:lstStyle/>
        <a:p>
          <a:endParaRPr lang="en-US"/>
        </a:p>
      </dgm:t>
    </dgm:pt>
    <dgm:pt modelId="{911F6999-E2B5-44A0-A5A9-750765DA29E8}">
      <dgm:prSet/>
      <dgm:spPr/>
      <dgm:t>
        <a:bodyPr/>
        <a:lstStyle/>
        <a:p>
          <a:r>
            <a:rPr lang="en-US"/>
            <a:t>$900 for Affiliation</a:t>
          </a:r>
        </a:p>
      </dgm:t>
    </dgm:pt>
    <dgm:pt modelId="{8D48126D-2EEA-4997-9DC8-9BE24F3D7E9A}" type="parTrans" cxnId="{885CFA2A-2DEC-4AB9-842B-AD453952600D}">
      <dgm:prSet/>
      <dgm:spPr/>
      <dgm:t>
        <a:bodyPr/>
        <a:lstStyle/>
        <a:p>
          <a:endParaRPr lang="en-US"/>
        </a:p>
      </dgm:t>
    </dgm:pt>
    <dgm:pt modelId="{1936B1CA-5A89-4A4F-8B9C-CA7B5CB5ABC7}" type="sibTrans" cxnId="{885CFA2A-2DEC-4AB9-842B-AD453952600D}">
      <dgm:prSet/>
      <dgm:spPr/>
      <dgm:t>
        <a:bodyPr/>
        <a:lstStyle/>
        <a:p>
          <a:endParaRPr lang="en-US"/>
        </a:p>
      </dgm:t>
    </dgm:pt>
    <dgm:pt modelId="{DC888847-B43E-4D64-A86F-FD2C30E68FBB}" type="pres">
      <dgm:prSet presAssocID="{BBE1DD56-9ECF-4D84-9D40-8BB6B03A2F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AA0371-F16E-42DC-BF4F-F0F1B7D9BD3D}" type="pres">
      <dgm:prSet presAssocID="{3CCCF47C-DA2E-49C4-A72D-B4B58B00AA4C}" presName="hierRoot1" presStyleCnt="0"/>
      <dgm:spPr/>
    </dgm:pt>
    <dgm:pt modelId="{39F70642-AFFD-4E15-B125-EE31AFEAAF4D}" type="pres">
      <dgm:prSet presAssocID="{3CCCF47C-DA2E-49C4-A72D-B4B58B00AA4C}" presName="composite" presStyleCnt="0"/>
      <dgm:spPr/>
    </dgm:pt>
    <dgm:pt modelId="{8ADA6A9C-63C9-4652-8434-165F15FDBA9B}" type="pres">
      <dgm:prSet presAssocID="{3CCCF47C-DA2E-49C4-A72D-B4B58B00AA4C}" presName="background" presStyleLbl="node0" presStyleIdx="0" presStyleCnt="2"/>
      <dgm:spPr/>
    </dgm:pt>
    <dgm:pt modelId="{43E3DAA6-49B8-42B1-9568-C94FE66B0396}" type="pres">
      <dgm:prSet presAssocID="{3CCCF47C-DA2E-49C4-A72D-B4B58B00AA4C}" presName="text" presStyleLbl="fgAcc0" presStyleIdx="0" presStyleCnt="2">
        <dgm:presLayoutVars>
          <dgm:chPref val="3"/>
        </dgm:presLayoutVars>
      </dgm:prSet>
      <dgm:spPr/>
    </dgm:pt>
    <dgm:pt modelId="{FD7F80D7-EAED-4A3F-947B-AB7D1F409685}" type="pres">
      <dgm:prSet presAssocID="{3CCCF47C-DA2E-49C4-A72D-B4B58B00AA4C}" presName="hierChild2" presStyleCnt="0"/>
      <dgm:spPr/>
    </dgm:pt>
    <dgm:pt modelId="{3F1C6E10-7443-4B19-A37B-A63A3E2835DB}" type="pres">
      <dgm:prSet presAssocID="{911F6999-E2B5-44A0-A5A9-750765DA29E8}" presName="hierRoot1" presStyleCnt="0"/>
      <dgm:spPr/>
    </dgm:pt>
    <dgm:pt modelId="{BAF76D24-013C-41F5-A103-3278FDB483EC}" type="pres">
      <dgm:prSet presAssocID="{911F6999-E2B5-44A0-A5A9-750765DA29E8}" presName="composite" presStyleCnt="0"/>
      <dgm:spPr/>
    </dgm:pt>
    <dgm:pt modelId="{EA2A9C76-9FC5-4F47-B16C-17E9CB306848}" type="pres">
      <dgm:prSet presAssocID="{911F6999-E2B5-44A0-A5A9-750765DA29E8}" presName="background" presStyleLbl="node0" presStyleIdx="1" presStyleCnt="2"/>
      <dgm:spPr/>
    </dgm:pt>
    <dgm:pt modelId="{8B26CDF8-ED3D-4D4F-A68D-7EC4A9B013B4}" type="pres">
      <dgm:prSet presAssocID="{911F6999-E2B5-44A0-A5A9-750765DA29E8}" presName="text" presStyleLbl="fgAcc0" presStyleIdx="1" presStyleCnt="2">
        <dgm:presLayoutVars>
          <dgm:chPref val="3"/>
        </dgm:presLayoutVars>
      </dgm:prSet>
      <dgm:spPr/>
    </dgm:pt>
    <dgm:pt modelId="{219C9563-30AC-4B8A-8EE6-DF9BCABF6EE2}" type="pres">
      <dgm:prSet presAssocID="{911F6999-E2B5-44A0-A5A9-750765DA29E8}" presName="hierChild2" presStyleCnt="0"/>
      <dgm:spPr/>
    </dgm:pt>
  </dgm:ptLst>
  <dgm:cxnLst>
    <dgm:cxn modelId="{96141E14-F698-4490-9308-371329EBA1C0}" type="presOf" srcId="{BBE1DD56-9ECF-4D84-9D40-8BB6B03A2F20}" destId="{DC888847-B43E-4D64-A86F-FD2C30E68FBB}" srcOrd="0" destOrd="0" presId="urn:microsoft.com/office/officeart/2005/8/layout/hierarchy1"/>
    <dgm:cxn modelId="{885CFA2A-2DEC-4AB9-842B-AD453952600D}" srcId="{BBE1DD56-9ECF-4D84-9D40-8BB6B03A2F20}" destId="{911F6999-E2B5-44A0-A5A9-750765DA29E8}" srcOrd="1" destOrd="0" parTransId="{8D48126D-2EEA-4997-9DC8-9BE24F3D7E9A}" sibTransId="{1936B1CA-5A89-4A4F-8B9C-CA7B5CB5ABC7}"/>
    <dgm:cxn modelId="{DAC2F68B-48C2-49BB-B67F-C8ABE024B1E8}" srcId="{BBE1DD56-9ECF-4D84-9D40-8BB6B03A2F20}" destId="{3CCCF47C-DA2E-49C4-A72D-B4B58B00AA4C}" srcOrd="0" destOrd="0" parTransId="{5C823E3D-33F1-4B23-B3D1-88C2994C4D54}" sibTransId="{F1A18C46-CAC0-4D64-999F-9E7A73ED2050}"/>
    <dgm:cxn modelId="{1546E3D1-7706-4AC0-BFD1-54E691D12360}" type="presOf" srcId="{3CCCF47C-DA2E-49C4-A72D-B4B58B00AA4C}" destId="{43E3DAA6-49B8-42B1-9568-C94FE66B0396}" srcOrd="0" destOrd="0" presId="urn:microsoft.com/office/officeart/2005/8/layout/hierarchy1"/>
    <dgm:cxn modelId="{3435DFFC-F3A5-4E1A-A1D5-898D86DB2C66}" type="presOf" srcId="{911F6999-E2B5-44A0-A5A9-750765DA29E8}" destId="{8B26CDF8-ED3D-4D4F-A68D-7EC4A9B013B4}" srcOrd="0" destOrd="0" presId="urn:microsoft.com/office/officeart/2005/8/layout/hierarchy1"/>
    <dgm:cxn modelId="{19E3EFB1-B803-48AD-B996-80C308567D11}" type="presParOf" srcId="{DC888847-B43E-4D64-A86F-FD2C30E68FBB}" destId="{C3AA0371-F16E-42DC-BF4F-F0F1B7D9BD3D}" srcOrd="0" destOrd="0" presId="urn:microsoft.com/office/officeart/2005/8/layout/hierarchy1"/>
    <dgm:cxn modelId="{75661E64-4632-427F-A45B-7881E369EBC7}" type="presParOf" srcId="{C3AA0371-F16E-42DC-BF4F-F0F1B7D9BD3D}" destId="{39F70642-AFFD-4E15-B125-EE31AFEAAF4D}" srcOrd="0" destOrd="0" presId="urn:microsoft.com/office/officeart/2005/8/layout/hierarchy1"/>
    <dgm:cxn modelId="{5EFF764B-84AF-49BF-B454-305A42938164}" type="presParOf" srcId="{39F70642-AFFD-4E15-B125-EE31AFEAAF4D}" destId="{8ADA6A9C-63C9-4652-8434-165F15FDBA9B}" srcOrd="0" destOrd="0" presId="urn:microsoft.com/office/officeart/2005/8/layout/hierarchy1"/>
    <dgm:cxn modelId="{9FDA1B2C-3402-46AB-A665-0520D258F053}" type="presParOf" srcId="{39F70642-AFFD-4E15-B125-EE31AFEAAF4D}" destId="{43E3DAA6-49B8-42B1-9568-C94FE66B0396}" srcOrd="1" destOrd="0" presId="urn:microsoft.com/office/officeart/2005/8/layout/hierarchy1"/>
    <dgm:cxn modelId="{D14CED7E-29DC-4709-A4BD-78822024439C}" type="presParOf" srcId="{C3AA0371-F16E-42DC-BF4F-F0F1B7D9BD3D}" destId="{FD7F80D7-EAED-4A3F-947B-AB7D1F409685}" srcOrd="1" destOrd="0" presId="urn:microsoft.com/office/officeart/2005/8/layout/hierarchy1"/>
    <dgm:cxn modelId="{DBED01A6-37EC-4E43-9266-D00B0D1588A3}" type="presParOf" srcId="{DC888847-B43E-4D64-A86F-FD2C30E68FBB}" destId="{3F1C6E10-7443-4B19-A37B-A63A3E2835DB}" srcOrd="1" destOrd="0" presId="urn:microsoft.com/office/officeart/2005/8/layout/hierarchy1"/>
    <dgm:cxn modelId="{F36F13C1-FA77-4BA4-A85A-BF3D27EB8DDB}" type="presParOf" srcId="{3F1C6E10-7443-4B19-A37B-A63A3E2835DB}" destId="{BAF76D24-013C-41F5-A103-3278FDB483EC}" srcOrd="0" destOrd="0" presId="urn:microsoft.com/office/officeart/2005/8/layout/hierarchy1"/>
    <dgm:cxn modelId="{B49F966D-5BC3-41F6-A5DC-3FB4FC3A12D7}" type="presParOf" srcId="{BAF76D24-013C-41F5-A103-3278FDB483EC}" destId="{EA2A9C76-9FC5-4F47-B16C-17E9CB306848}" srcOrd="0" destOrd="0" presId="urn:microsoft.com/office/officeart/2005/8/layout/hierarchy1"/>
    <dgm:cxn modelId="{3A7E0D69-BA59-40F2-BFA7-2DA39AFDAAF2}" type="presParOf" srcId="{BAF76D24-013C-41F5-A103-3278FDB483EC}" destId="{8B26CDF8-ED3D-4D4F-A68D-7EC4A9B013B4}" srcOrd="1" destOrd="0" presId="urn:microsoft.com/office/officeart/2005/8/layout/hierarchy1"/>
    <dgm:cxn modelId="{88D076C5-B10B-4B7A-ACE5-7A20C2F77373}" type="presParOf" srcId="{3F1C6E10-7443-4B19-A37B-A63A3E2835DB}" destId="{219C9563-30AC-4B8A-8EE6-DF9BCABF6E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93F8F7-B405-4F6C-B9AC-E82C7B3817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05F7581-E925-4033-8581-F9C3986AB57D}">
      <dgm:prSet/>
      <dgm:spPr/>
      <dgm:t>
        <a:bodyPr/>
        <a:lstStyle/>
        <a:p>
          <a:r>
            <a:rPr lang="en-US"/>
            <a:t>October 23, 2024</a:t>
          </a:r>
        </a:p>
      </dgm:t>
    </dgm:pt>
    <dgm:pt modelId="{1CB48EDC-E743-4081-8F1A-3C841DFC12BF}" type="parTrans" cxnId="{6D0BA6FC-3411-4A2C-9379-0D354AC55258}">
      <dgm:prSet/>
      <dgm:spPr/>
      <dgm:t>
        <a:bodyPr/>
        <a:lstStyle/>
        <a:p>
          <a:endParaRPr lang="en-US"/>
        </a:p>
      </dgm:t>
    </dgm:pt>
    <dgm:pt modelId="{95C9F2F2-D126-4825-9DCE-5164CAD1FA48}" type="sibTrans" cxnId="{6D0BA6FC-3411-4A2C-9379-0D354AC55258}">
      <dgm:prSet/>
      <dgm:spPr/>
      <dgm:t>
        <a:bodyPr/>
        <a:lstStyle/>
        <a:p>
          <a:endParaRPr lang="en-US"/>
        </a:p>
      </dgm:t>
    </dgm:pt>
    <dgm:pt modelId="{4F13C76B-B285-4D71-9C8E-082E45E79B7A}">
      <dgm:prSet/>
      <dgm:spPr/>
      <dgm:t>
        <a:bodyPr/>
        <a:lstStyle/>
        <a:p>
          <a:r>
            <a:rPr lang="en-US"/>
            <a:t>Oklahoma State University Campus</a:t>
          </a:r>
        </a:p>
      </dgm:t>
    </dgm:pt>
    <dgm:pt modelId="{9959E683-2F4A-4AB8-85B4-DAEB9D355F33}" type="parTrans" cxnId="{39310B11-999C-4288-990F-3825EE7E48B3}">
      <dgm:prSet/>
      <dgm:spPr/>
      <dgm:t>
        <a:bodyPr/>
        <a:lstStyle/>
        <a:p>
          <a:endParaRPr lang="en-US"/>
        </a:p>
      </dgm:t>
    </dgm:pt>
    <dgm:pt modelId="{8C8D066F-DB4A-412B-8F0F-6161611DBA51}" type="sibTrans" cxnId="{39310B11-999C-4288-990F-3825EE7E48B3}">
      <dgm:prSet/>
      <dgm:spPr/>
      <dgm:t>
        <a:bodyPr/>
        <a:lstStyle/>
        <a:p>
          <a:endParaRPr lang="en-US"/>
        </a:p>
      </dgm:t>
    </dgm:pt>
    <dgm:pt modelId="{DC5C4E41-067F-4FDC-AC0C-84D6DB980F64}">
      <dgm:prSet/>
      <dgm:spPr/>
      <dgm:t>
        <a:bodyPr/>
        <a:lstStyle/>
        <a:p>
          <a:r>
            <a:rPr lang="en-US"/>
            <a:t>Watch the newsletter for registration dates</a:t>
          </a:r>
        </a:p>
      </dgm:t>
    </dgm:pt>
    <dgm:pt modelId="{0111D3A7-1734-4696-926A-41D339C7039B}" type="parTrans" cxnId="{1636A776-DE46-42C3-9A29-1CAA0CDF1F58}">
      <dgm:prSet/>
      <dgm:spPr/>
      <dgm:t>
        <a:bodyPr/>
        <a:lstStyle/>
        <a:p>
          <a:endParaRPr lang="en-US"/>
        </a:p>
      </dgm:t>
    </dgm:pt>
    <dgm:pt modelId="{6FC74C71-C81E-4A52-A099-755DEFC8E3B1}" type="sibTrans" cxnId="{1636A776-DE46-42C3-9A29-1CAA0CDF1F58}">
      <dgm:prSet/>
      <dgm:spPr/>
      <dgm:t>
        <a:bodyPr/>
        <a:lstStyle/>
        <a:p>
          <a:endParaRPr lang="en-US"/>
        </a:p>
      </dgm:t>
    </dgm:pt>
    <dgm:pt modelId="{BA3FB183-9FE2-47A4-B6FC-FA7BCBB0002C}" type="pres">
      <dgm:prSet presAssocID="{8293F8F7-B405-4F6C-B9AC-E82C7B3817F4}" presName="root" presStyleCnt="0">
        <dgm:presLayoutVars>
          <dgm:dir/>
          <dgm:resizeHandles val="exact"/>
        </dgm:presLayoutVars>
      </dgm:prSet>
      <dgm:spPr/>
    </dgm:pt>
    <dgm:pt modelId="{B1631B89-E04C-49A8-B451-0A3DF31E53A9}" type="pres">
      <dgm:prSet presAssocID="{805F7581-E925-4033-8581-F9C3986AB57D}" presName="compNode" presStyleCnt="0"/>
      <dgm:spPr/>
    </dgm:pt>
    <dgm:pt modelId="{2949F3E9-B8DE-4D0F-886F-F2D8C441B999}" type="pres">
      <dgm:prSet presAssocID="{805F7581-E925-4033-8581-F9C3986AB57D}" presName="bgRect" presStyleLbl="bgShp" presStyleIdx="0" presStyleCnt="3"/>
      <dgm:spPr/>
    </dgm:pt>
    <dgm:pt modelId="{23F9784A-8357-4594-B4B9-41A03838077C}" type="pres">
      <dgm:prSet presAssocID="{805F7581-E925-4033-8581-F9C3986AB5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2531CE45-5808-4609-94FC-BECDB8CAAF51}" type="pres">
      <dgm:prSet presAssocID="{805F7581-E925-4033-8581-F9C3986AB57D}" presName="spaceRect" presStyleCnt="0"/>
      <dgm:spPr/>
    </dgm:pt>
    <dgm:pt modelId="{BFF8C1FF-6A0F-4B18-B267-CF4A6522C329}" type="pres">
      <dgm:prSet presAssocID="{805F7581-E925-4033-8581-F9C3986AB57D}" presName="parTx" presStyleLbl="revTx" presStyleIdx="0" presStyleCnt="3">
        <dgm:presLayoutVars>
          <dgm:chMax val="0"/>
          <dgm:chPref val="0"/>
        </dgm:presLayoutVars>
      </dgm:prSet>
      <dgm:spPr/>
    </dgm:pt>
    <dgm:pt modelId="{700BAD74-C433-4ACB-96AB-14FA321B096F}" type="pres">
      <dgm:prSet presAssocID="{95C9F2F2-D126-4825-9DCE-5164CAD1FA48}" presName="sibTrans" presStyleCnt="0"/>
      <dgm:spPr/>
    </dgm:pt>
    <dgm:pt modelId="{E80802DE-13F6-41CF-B8CE-940B998C5F1B}" type="pres">
      <dgm:prSet presAssocID="{4F13C76B-B285-4D71-9C8E-082E45E79B7A}" presName="compNode" presStyleCnt="0"/>
      <dgm:spPr/>
    </dgm:pt>
    <dgm:pt modelId="{4B63FC42-6FEF-4769-AC65-F7A7A6F6D6F2}" type="pres">
      <dgm:prSet presAssocID="{4F13C76B-B285-4D71-9C8E-082E45E79B7A}" presName="bgRect" presStyleLbl="bgShp" presStyleIdx="1" presStyleCnt="3"/>
      <dgm:spPr/>
    </dgm:pt>
    <dgm:pt modelId="{351809E1-56FA-46AC-9CDE-CEB926307632}" type="pres">
      <dgm:prSet presAssocID="{4F13C76B-B285-4D71-9C8E-082E45E79B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64627A6-776A-4154-A3B8-B600C50B64D0}" type="pres">
      <dgm:prSet presAssocID="{4F13C76B-B285-4D71-9C8E-082E45E79B7A}" presName="spaceRect" presStyleCnt="0"/>
      <dgm:spPr/>
    </dgm:pt>
    <dgm:pt modelId="{A54F20E8-C3F1-4C7F-8872-0179E969ADAA}" type="pres">
      <dgm:prSet presAssocID="{4F13C76B-B285-4D71-9C8E-082E45E79B7A}" presName="parTx" presStyleLbl="revTx" presStyleIdx="1" presStyleCnt="3">
        <dgm:presLayoutVars>
          <dgm:chMax val="0"/>
          <dgm:chPref val="0"/>
        </dgm:presLayoutVars>
      </dgm:prSet>
      <dgm:spPr/>
    </dgm:pt>
    <dgm:pt modelId="{C1B711C9-2797-4B6A-BACA-2437083B1C77}" type="pres">
      <dgm:prSet presAssocID="{8C8D066F-DB4A-412B-8F0F-6161611DBA51}" presName="sibTrans" presStyleCnt="0"/>
      <dgm:spPr/>
    </dgm:pt>
    <dgm:pt modelId="{8678DF7D-0B80-4D42-911D-B1542E8474E4}" type="pres">
      <dgm:prSet presAssocID="{DC5C4E41-067F-4FDC-AC0C-84D6DB980F64}" presName="compNode" presStyleCnt="0"/>
      <dgm:spPr/>
    </dgm:pt>
    <dgm:pt modelId="{ABAAA642-F0A5-47B2-AF00-F3767D2A2C06}" type="pres">
      <dgm:prSet presAssocID="{DC5C4E41-067F-4FDC-AC0C-84D6DB980F64}" presName="bgRect" presStyleLbl="bgShp" presStyleIdx="2" presStyleCnt="3"/>
      <dgm:spPr/>
    </dgm:pt>
    <dgm:pt modelId="{615FFBF3-967B-4154-8F74-134E16247A0D}" type="pres">
      <dgm:prSet presAssocID="{DC5C4E41-067F-4FDC-AC0C-84D6DB980F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4C7074A-9189-42FF-811A-EE976C2F1CFE}" type="pres">
      <dgm:prSet presAssocID="{DC5C4E41-067F-4FDC-AC0C-84D6DB980F64}" presName="spaceRect" presStyleCnt="0"/>
      <dgm:spPr/>
    </dgm:pt>
    <dgm:pt modelId="{B71A6B1A-45EA-4657-8A5B-57947A47563D}" type="pres">
      <dgm:prSet presAssocID="{DC5C4E41-067F-4FDC-AC0C-84D6DB980F6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310B11-999C-4288-990F-3825EE7E48B3}" srcId="{8293F8F7-B405-4F6C-B9AC-E82C7B3817F4}" destId="{4F13C76B-B285-4D71-9C8E-082E45E79B7A}" srcOrd="1" destOrd="0" parTransId="{9959E683-2F4A-4AB8-85B4-DAEB9D355F33}" sibTransId="{8C8D066F-DB4A-412B-8F0F-6161611DBA51}"/>
    <dgm:cxn modelId="{FCC3812C-8DC2-4799-9399-46C4A9DF8A35}" type="presOf" srcId="{DC5C4E41-067F-4FDC-AC0C-84D6DB980F64}" destId="{B71A6B1A-45EA-4657-8A5B-57947A47563D}" srcOrd="0" destOrd="0" presId="urn:microsoft.com/office/officeart/2018/2/layout/IconVerticalSolidList"/>
    <dgm:cxn modelId="{FF28EC31-2B90-4868-AFE2-CF766FE51E22}" type="presOf" srcId="{8293F8F7-B405-4F6C-B9AC-E82C7B3817F4}" destId="{BA3FB183-9FE2-47A4-B6FC-FA7BCBB0002C}" srcOrd="0" destOrd="0" presId="urn:microsoft.com/office/officeart/2018/2/layout/IconVerticalSolidList"/>
    <dgm:cxn modelId="{600ECC41-3E4F-4D44-997B-D6406175C3BD}" type="presOf" srcId="{805F7581-E925-4033-8581-F9C3986AB57D}" destId="{BFF8C1FF-6A0F-4B18-B267-CF4A6522C329}" srcOrd="0" destOrd="0" presId="urn:microsoft.com/office/officeart/2018/2/layout/IconVerticalSolidList"/>
    <dgm:cxn modelId="{1636A776-DE46-42C3-9A29-1CAA0CDF1F58}" srcId="{8293F8F7-B405-4F6C-B9AC-E82C7B3817F4}" destId="{DC5C4E41-067F-4FDC-AC0C-84D6DB980F64}" srcOrd="2" destOrd="0" parTransId="{0111D3A7-1734-4696-926A-41D339C7039B}" sibTransId="{6FC74C71-C81E-4A52-A099-755DEFC8E3B1}"/>
    <dgm:cxn modelId="{2BE764D1-3FD2-415B-8EAE-07BDAB691DFD}" type="presOf" srcId="{4F13C76B-B285-4D71-9C8E-082E45E79B7A}" destId="{A54F20E8-C3F1-4C7F-8872-0179E969ADAA}" srcOrd="0" destOrd="0" presId="urn:microsoft.com/office/officeart/2018/2/layout/IconVerticalSolidList"/>
    <dgm:cxn modelId="{6D0BA6FC-3411-4A2C-9379-0D354AC55258}" srcId="{8293F8F7-B405-4F6C-B9AC-E82C7B3817F4}" destId="{805F7581-E925-4033-8581-F9C3986AB57D}" srcOrd="0" destOrd="0" parTransId="{1CB48EDC-E743-4081-8F1A-3C841DFC12BF}" sibTransId="{95C9F2F2-D126-4825-9DCE-5164CAD1FA48}"/>
    <dgm:cxn modelId="{5D14444B-5021-403F-9F27-7D7FE506278A}" type="presParOf" srcId="{BA3FB183-9FE2-47A4-B6FC-FA7BCBB0002C}" destId="{B1631B89-E04C-49A8-B451-0A3DF31E53A9}" srcOrd="0" destOrd="0" presId="urn:microsoft.com/office/officeart/2018/2/layout/IconVerticalSolidList"/>
    <dgm:cxn modelId="{6403E3DA-3D71-4F93-BC66-036092663F53}" type="presParOf" srcId="{B1631B89-E04C-49A8-B451-0A3DF31E53A9}" destId="{2949F3E9-B8DE-4D0F-886F-F2D8C441B999}" srcOrd="0" destOrd="0" presId="urn:microsoft.com/office/officeart/2018/2/layout/IconVerticalSolidList"/>
    <dgm:cxn modelId="{323FF102-A454-46B8-AA5F-50F5F987681E}" type="presParOf" srcId="{B1631B89-E04C-49A8-B451-0A3DF31E53A9}" destId="{23F9784A-8357-4594-B4B9-41A03838077C}" srcOrd="1" destOrd="0" presId="urn:microsoft.com/office/officeart/2018/2/layout/IconVerticalSolidList"/>
    <dgm:cxn modelId="{1F836A60-B582-44EB-8870-3886398D33DD}" type="presParOf" srcId="{B1631B89-E04C-49A8-B451-0A3DF31E53A9}" destId="{2531CE45-5808-4609-94FC-BECDB8CAAF51}" srcOrd="2" destOrd="0" presId="urn:microsoft.com/office/officeart/2018/2/layout/IconVerticalSolidList"/>
    <dgm:cxn modelId="{880D39A5-EE31-473C-A319-DD9EF6DA8F66}" type="presParOf" srcId="{B1631B89-E04C-49A8-B451-0A3DF31E53A9}" destId="{BFF8C1FF-6A0F-4B18-B267-CF4A6522C329}" srcOrd="3" destOrd="0" presId="urn:microsoft.com/office/officeart/2018/2/layout/IconVerticalSolidList"/>
    <dgm:cxn modelId="{3116CD76-700D-49BF-8A35-2CFD7B624CB0}" type="presParOf" srcId="{BA3FB183-9FE2-47A4-B6FC-FA7BCBB0002C}" destId="{700BAD74-C433-4ACB-96AB-14FA321B096F}" srcOrd="1" destOrd="0" presId="urn:microsoft.com/office/officeart/2018/2/layout/IconVerticalSolidList"/>
    <dgm:cxn modelId="{6E18270C-4F0C-4322-B2FF-7FD65F6E7353}" type="presParOf" srcId="{BA3FB183-9FE2-47A4-B6FC-FA7BCBB0002C}" destId="{E80802DE-13F6-41CF-B8CE-940B998C5F1B}" srcOrd="2" destOrd="0" presId="urn:microsoft.com/office/officeart/2018/2/layout/IconVerticalSolidList"/>
    <dgm:cxn modelId="{BC498E7A-C821-443B-8746-6CF6118E67DF}" type="presParOf" srcId="{E80802DE-13F6-41CF-B8CE-940B998C5F1B}" destId="{4B63FC42-6FEF-4769-AC65-F7A7A6F6D6F2}" srcOrd="0" destOrd="0" presId="urn:microsoft.com/office/officeart/2018/2/layout/IconVerticalSolidList"/>
    <dgm:cxn modelId="{0C021360-B43C-4452-B4F0-6C78AEAC66D7}" type="presParOf" srcId="{E80802DE-13F6-41CF-B8CE-940B998C5F1B}" destId="{351809E1-56FA-46AC-9CDE-CEB926307632}" srcOrd="1" destOrd="0" presId="urn:microsoft.com/office/officeart/2018/2/layout/IconVerticalSolidList"/>
    <dgm:cxn modelId="{52A07A7A-0E1B-4706-97FA-E5F33DFD4EE1}" type="presParOf" srcId="{E80802DE-13F6-41CF-B8CE-940B998C5F1B}" destId="{864627A6-776A-4154-A3B8-B600C50B64D0}" srcOrd="2" destOrd="0" presId="urn:microsoft.com/office/officeart/2018/2/layout/IconVerticalSolidList"/>
    <dgm:cxn modelId="{9231C7E4-6D2E-4E4F-9E6E-CB607E2035AE}" type="presParOf" srcId="{E80802DE-13F6-41CF-B8CE-940B998C5F1B}" destId="{A54F20E8-C3F1-4C7F-8872-0179E969ADAA}" srcOrd="3" destOrd="0" presId="urn:microsoft.com/office/officeart/2018/2/layout/IconVerticalSolidList"/>
    <dgm:cxn modelId="{ED1BDBD7-FFBF-4BA1-830D-E94AC64789E0}" type="presParOf" srcId="{BA3FB183-9FE2-47A4-B6FC-FA7BCBB0002C}" destId="{C1B711C9-2797-4B6A-BACA-2437083B1C77}" srcOrd="3" destOrd="0" presId="urn:microsoft.com/office/officeart/2018/2/layout/IconVerticalSolidList"/>
    <dgm:cxn modelId="{00D16796-EC51-45F1-A429-E204E7883E17}" type="presParOf" srcId="{BA3FB183-9FE2-47A4-B6FC-FA7BCBB0002C}" destId="{8678DF7D-0B80-4D42-911D-B1542E8474E4}" srcOrd="4" destOrd="0" presId="urn:microsoft.com/office/officeart/2018/2/layout/IconVerticalSolidList"/>
    <dgm:cxn modelId="{0F60D982-5905-4A19-94CE-B6D9EF8BD8FE}" type="presParOf" srcId="{8678DF7D-0B80-4D42-911D-B1542E8474E4}" destId="{ABAAA642-F0A5-47B2-AF00-F3767D2A2C06}" srcOrd="0" destOrd="0" presId="urn:microsoft.com/office/officeart/2018/2/layout/IconVerticalSolidList"/>
    <dgm:cxn modelId="{1D76E0DD-40FD-473B-9CF0-23FAF6526F11}" type="presParOf" srcId="{8678DF7D-0B80-4D42-911D-B1542E8474E4}" destId="{615FFBF3-967B-4154-8F74-134E16247A0D}" srcOrd="1" destOrd="0" presId="urn:microsoft.com/office/officeart/2018/2/layout/IconVerticalSolidList"/>
    <dgm:cxn modelId="{6C3604BF-C69F-4074-B218-F4AE5D4855F1}" type="presParOf" srcId="{8678DF7D-0B80-4D42-911D-B1542E8474E4}" destId="{E4C7074A-9189-42FF-811A-EE976C2F1CFE}" srcOrd="2" destOrd="0" presId="urn:microsoft.com/office/officeart/2018/2/layout/IconVerticalSolidList"/>
    <dgm:cxn modelId="{0ED61CB9-F751-412A-95FA-455E27FEDE02}" type="presParOf" srcId="{8678DF7D-0B80-4D42-911D-B1542E8474E4}" destId="{B71A6B1A-45EA-4657-8A5B-57947A4756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BABC8-0BD9-4A05-B932-5FAEE7ACBA75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BCD26F9D-1F55-4681-919A-A401911E9DE6}">
      <dgm:prSet/>
      <dgm:spPr/>
      <dgm:t>
        <a:bodyPr/>
        <a:lstStyle/>
        <a:p>
          <a:r>
            <a:rPr lang="en-US"/>
            <a:t>Teacher Scholarship:  </a:t>
          </a:r>
          <a:r>
            <a:rPr lang="en-US" b="1" u="sng"/>
            <a:t>$500 scholarship</a:t>
          </a:r>
          <a:r>
            <a:rPr lang="en-US"/>
            <a:t> for current OATFCS member who is working toward teacher certification, degree or completing industry certification requirements for ODCTE. </a:t>
          </a:r>
        </a:p>
      </dgm:t>
    </dgm:pt>
    <dgm:pt modelId="{CA0CDC11-9845-4C46-AE60-9917F3C81D89}" type="parTrans" cxnId="{99B543C5-270F-4E75-85D4-685D186072A3}">
      <dgm:prSet/>
      <dgm:spPr/>
      <dgm:t>
        <a:bodyPr/>
        <a:lstStyle/>
        <a:p>
          <a:endParaRPr lang="en-US"/>
        </a:p>
      </dgm:t>
    </dgm:pt>
    <dgm:pt modelId="{84718A72-128A-406F-A5C4-AF0076AEDCAC}" type="sibTrans" cxnId="{99B543C5-270F-4E75-85D4-685D186072A3}">
      <dgm:prSet/>
      <dgm:spPr/>
      <dgm:t>
        <a:bodyPr/>
        <a:lstStyle/>
        <a:p>
          <a:endParaRPr lang="en-US"/>
        </a:p>
      </dgm:t>
    </dgm:pt>
    <dgm:pt modelId="{1E938D39-76FC-45A0-A9E7-EBCB71B557C5}">
      <dgm:prSet/>
      <dgm:spPr/>
      <dgm:t>
        <a:bodyPr/>
        <a:lstStyle/>
        <a:p>
          <a:r>
            <a:rPr lang="en-US"/>
            <a:t>Application link:  </a:t>
          </a:r>
          <a:r>
            <a:rPr lang="en-US" u="sng">
              <a:hlinkClick xmlns:r="http://schemas.openxmlformats.org/officeDocument/2006/relationships" r:id="rId1"/>
            </a:rPr>
            <a:t>https://docs.google.com/document/d/14CnUeZPOF4gyxWkFBEmVeisfGW-p70vD/edit?usp=sharing&amp;ouid=113069647039340212734&amp;rtpof=true&amp;sd=true</a:t>
          </a:r>
          <a:br>
            <a:rPr lang="en-US"/>
          </a:br>
          <a:endParaRPr lang="en-US"/>
        </a:p>
      </dgm:t>
    </dgm:pt>
    <dgm:pt modelId="{D5D3C0E1-CD55-477B-BDAA-9F79B95C3890}" type="parTrans" cxnId="{10390524-16F6-422F-AF0A-4E7A7B7EE298}">
      <dgm:prSet/>
      <dgm:spPr/>
      <dgm:t>
        <a:bodyPr/>
        <a:lstStyle/>
        <a:p>
          <a:endParaRPr lang="en-US"/>
        </a:p>
      </dgm:t>
    </dgm:pt>
    <dgm:pt modelId="{545A9BA9-DDBE-4A66-B509-38D369289A0F}" type="sibTrans" cxnId="{10390524-16F6-422F-AF0A-4E7A7B7EE298}">
      <dgm:prSet/>
      <dgm:spPr/>
      <dgm:t>
        <a:bodyPr/>
        <a:lstStyle/>
        <a:p>
          <a:endParaRPr lang="en-US"/>
        </a:p>
      </dgm:t>
    </dgm:pt>
    <dgm:pt modelId="{681FE862-A397-471F-8C7F-A7A1668D2B8E}">
      <dgm:prSet/>
      <dgm:spPr/>
      <dgm:t>
        <a:bodyPr/>
        <a:lstStyle/>
        <a:p>
          <a:r>
            <a:rPr lang="en-US"/>
            <a:t>Student Scholarship: </a:t>
          </a:r>
          <a:r>
            <a:rPr lang="en-US" b="1" u="sng"/>
            <a:t>Two $500 scholarships</a:t>
          </a:r>
          <a:r>
            <a:rPr lang="en-US"/>
            <a:t> will be awarded to students interested in becoming Family and Consumer Sciences teachers.</a:t>
          </a:r>
        </a:p>
      </dgm:t>
    </dgm:pt>
    <dgm:pt modelId="{148A5417-A962-43E1-AEF3-42EC6D31E1FA}" type="parTrans" cxnId="{49F6B11C-42D6-4648-9C79-F5987079227B}">
      <dgm:prSet/>
      <dgm:spPr/>
      <dgm:t>
        <a:bodyPr/>
        <a:lstStyle/>
        <a:p>
          <a:endParaRPr lang="en-US"/>
        </a:p>
      </dgm:t>
    </dgm:pt>
    <dgm:pt modelId="{2CE55D50-858F-48A6-B654-3B034523C47C}" type="sibTrans" cxnId="{49F6B11C-42D6-4648-9C79-F5987079227B}">
      <dgm:prSet/>
      <dgm:spPr/>
      <dgm:t>
        <a:bodyPr/>
        <a:lstStyle/>
        <a:p>
          <a:endParaRPr lang="en-US"/>
        </a:p>
      </dgm:t>
    </dgm:pt>
    <dgm:pt modelId="{36DC01DF-28E9-4333-A101-D863EECDD296}">
      <dgm:prSet/>
      <dgm:spPr/>
      <dgm:t>
        <a:bodyPr/>
        <a:lstStyle/>
        <a:p>
          <a:r>
            <a:rPr lang="en-US"/>
            <a:t>Application link:  </a:t>
          </a:r>
          <a:r>
            <a:rPr lang="en-US" u="sng">
              <a:hlinkClick xmlns:r="http://schemas.openxmlformats.org/officeDocument/2006/relationships" r:id="rId2"/>
            </a:rPr>
            <a:t>https://docs.google.com/document/d/1BNXundKmI4nET-tZOc9pPKGazD6_k1wc/edit</a:t>
          </a:r>
          <a:r>
            <a:rPr lang="en-US" u="sng"/>
            <a:t> </a:t>
          </a:r>
          <a:endParaRPr lang="en-US"/>
        </a:p>
      </dgm:t>
    </dgm:pt>
    <dgm:pt modelId="{C639A455-F0AB-4573-B7D4-516AC61CB7C7}" type="parTrans" cxnId="{5A81D352-F6A2-415B-98EA-FE0AA78CE9B5}">
      <dgm:prSet/>
      <dgm:spPr/>
      <dgm:t>
        <a:bodyPr/>
        <a:lstStyle/>
        <a:p>
          <a:endParaRPr lang="en-US"/>
        </a:p>
      </dgm:t>
    </dgm:pt>
    <dgm:pt modelId="{17AB7993-35DB-49EF-9D4D-39E714674E09}" type="sibTrans" cxnId="{5A81D352-F6A2-415B-98EA-FE0AA78CE9B5}">
      <dgm:prSet/>
      <dgm:spPr/>
      <dgm:t>
        <a:bodyPr/>
        <a:lstStyle/>
        <a:p>
          <a:endParaRPr lang="en-US"/>
        </a:p>
      </dgm:t>
    </dgm:pt>
    <dgm:pt modelId="{05044FC4-738E-4CC1-AA76-60C330BC6DFA}">
      <dgm:prSet/>
      <dgm:spPr/>
      <dgm:t>
        <a:bodyPr/>
        <a:lstStyle/>
        <a:p>
          <a:r>
            <a:rPr lang="en-US"/>
            <a:t>Opportunity Fund:  A </a:t>
          </a:r>
          <a:r>
            <a:rPr lang="en-US" b="1" u="sng"/>
            <a:t>$500 stipend</a:t>
          </a:r>
          <a:r>
            <a:rPr lang="en-US"/>
            <a:t> will be awarded to an OATFCS member for extended educational/professional activity.</a:t>
          </a:r>
        </a:p>
      </dgm:t>
    </dgm:pt>
    <dgm:pt modelId="{E23E1CD9-D865-4DB0-8907-BE25855A16E6}" type="parTrans" cxnId="{06133AE7-EE5B-4F4B-86E2-ED5C59EE53D3}">
      <dgm:prSet/>
      <dgm:spPr/>
      <dgm:t>
        <a:bodyPr/>
        <a:lstStyle/>
        <a:p>
          <a:endParaRPr lang="en-US"/>
        </a:p>
      </dgm:t>
    </dgm:pt>
    <dgm:pt modelId="{C80637AC-1435-4ABF-859D-EB68BCAD1CBC}" type="sibTrans" cxnId="{06133AE7-EE5B-4F4B-86E2-ED5C59EE53D3}">
      <dgm:prSet/>
      <dgm:spPr/>
      <dgm:t>
        <a:bodyPr/>
        <a:lstStyle/>
        <a:p>
          <a:endParaRPr lang="en-US"/>
        </a:p>
      </dgm:t>
    </dgm:pt>
    <dgm:pt modelId="{E0D06040-8D60-4BE4-952D-79CDAE1878C0}">
      <dgm:prSet/>
      <dgm:spPr/>
      <dgm:t>
        <a:bodyPr/>
        <a:lstStyle/>
        <a:p>
          <a:r>
            <a:rPr lang="en-US"/>
            <a:t>Application link:  </a:t>
          </a:r>
          <a:r>
            <a:rPr lang="en-US" u="sng">
              <a:hlinkClick xmlns:r="http://schemas.openxmlformats.org/officeDocument/2006/relationships" r:id="rId3"/>
            </a:rPr>
            <a:t>https://docs.google.com/document/d/1kUeI-7Dr4dPyi8v53llk1cbtvOr7m1zv/edit</a:t>
          </a:r>
          <a:r>
            <a:rPr lang="en-US" u="sng"/>
            <a:t> </a:t>
          </a:r>
          <a:endParaRPr lang="en-US"/>
        </a:p>
      </dgm:t>
    </dgm:pt>
    <dgm:pt modelId="{8DC4437A-13FE-486F-8AEA-EF91AC2FC561}" type="parTrans" cxnId="{4D136834-44AA-4D33-9502-0E7F4E7497A7}">
      <dgm:prSet/>
      <dgm:spPr/>
      <dgm:t>
        <a:bodyPr/>
        <a:lstStyle/>
        <a:p>
          <a:endParaRPr lang="en-US"/>
        </a:p>
      </dgm:t>
    </dgm:pt>
    <dgm:pt modelId="{D11EA1A9-5B92-489E-8AFE-66C42DC32ED5}" type="sibTrans" cxnId="{4D136834-44AA-4D33-9502-0E7F4E7497A7}">
      <dgm:prSet/>
      <dgm:spPr/>
      <dgm:t>
        <a:bodyPr/>
        <a:lstStyle/>
        <a:p>
          <a:endParaRPr lang="en-US"/>
        </a:p>
      </dgm:t>
    </dgm:pt>
    <dgm:pt modelId="{DD27CFE5-CA7A-4E1E-9521-6938041124C0}" type="pres">
      <dgm:prSet presAssocID="{F42BABC8-0BD9-4A05-B932-5FAEE7ACBA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555CAF-3C1E-4A5A-968D-68121871449D}" type="pres">
      <dgm:prSet presAssocID="{BCD26F9D-1F55-4681-919A-A401911E9DE6}" presName="root" presStyleCnt="0"/>
      <dgm:spPr/>
    </dgm:pt>
    <dgm:pt modelId="{92AA536A-56E0-4CF6-AB85-BFBB336474F2}" type="pres">
      <dgm:prSet presAssocID="{BCD26F9D-1F55-4681-919A-A401911E9DE6}" presName="rootComposite" presStyleCnt="0"/>
      <dgm:spPr/>
    </dgm:pt>
    <dgm:pt modelId="{A9BD90BA-9ED1-4E13-A1D7-3F11D408380A}" type="pres">
      <dgm:prSet presAssocID="{BCD26F9D-1F55-4681-919A-A401911E9DE6}" presName="rootText" presStyleLbl="node1" presStyleIdx="0" presStyleCnt="3"/>
      <dgm:spPr/>
    </dgm:pt>
    <dgm:pt modelId="{809945B7-656C-4712-AECD-BA12E7B9E994}" type="pres">
      <dgm:prSet presAssocID="{BCD26F9D-1F55-4681-919A-A401911E9DE6}" presName="rootConnector" presStyleLbl="node1" presStyleIdx="0" presStyleCnt="3"/>
      <dgm:spPr/>
    </dgm:pt>
    <dgm:pt modelId="{B3047A78-319F-4BEE-A046-89C25F9058B3}" type="pres">
      <dgm:prSet presAssocID="{BCD26F9D-1F55-4681-919A-A401911E9DE6}" presName="childShape" presStyleCnt="0"/>
      <dgm:spPr/>
    </dgm:pt>
    <dgm:pt modelId="{A7CADDC4-1334-4678-80B7-7A34D2F5A189}" type="pres">
      <dgm:prSet presAssocID="{D5D3C0E1-CD55-477B-BDAA-9F79B95C3890}" presName="Name13" presStyleLbl="parChTrans1D2" presStyleIdx="0" presStyleCnt="3"/>
      <dgm:spPr/>
    </dgm:pt>
    <dgm:pt modelId="{BA17C0DB-12C9-407A-B6BC-558B49B7363F}" type="pres">
      <dgm:prSet presAssocID="{1E938D39-76FC-45A0-A9E7-EBCB71B557C5}" presName="childText" presStyleLbl="bgAcc1" presStyleIdx="0" presStyleCnt="3">
        <dgm:presLayoutVars>
          <dgm:bulletEnabled val="1"/>
        </dgm:presLayoutVars>
      </dgm:prSet>
      <dgm:spPr/>
    </dgm:pt>
    <dgm:pt modelId="{315EC707-48DA-4FB3-B61F-CD514E391129}" type="pres">
      <dgm:prSet presAssocID="{681FE862-A397-471F-8C7F-A7A1668D2B8E}" presName="root" presStyleCnt="0"/>
      <dgm:spPr/>
    </dgm:pt>
    <dgm:pt modelId="{FAB3F50A-1BCF-4CF9-9763-32A204310032}" type="pres">
      <dgm:prSet presAssocID="{681FE862-A397-471F-8C7F-A7A1668D2B8E}" presName="rootComposite" presStyleCnt="0"/>
      <dgm:spPr/>
    </dgm:pt>
    <dgm:pt modelId="{C6D06714-0826-46F0-B3C8-C834CA39B7F7}" type="pres">
      <dgm:prSet presAssocID="{681FE862-A397-471F-8C7F-A7A1668D2B8E}" presName="rootText" presStyleLbl="node1" presStyleIdx="1" presStyleCnt="3"/>
      <dgm:spPr/>
    </dgm:pt>
    <dgm:pt modelId="{77CF86F3-8015-4BD6-99BD-7F0EF330FA47}" type="pres">
      <dgm:prSet presAssocID="{681FE862-A397-471F-8C7F-A7A1668D2B8E}" presName="rootConnector" presStyleLbl="node1" presStyleIdx="1" presStyleCnt="3"/>
      <dgm:spPr/>
    </dgm:pt>
    <dgm:pt modelId="{6202B14C-4530-4DAE-A731-BBC8AC0F45EA}" type="pres">
      <dgm:prSet presAssocID="{681FE862-A397-471F-8C7F-A7A1668D2B8E}" presName="childShape" presStyleCnt="0"/>
      <dgm:spPr/>
    </dgm:pt>
    <dgm:pt modelId="{A672013E-E02A-4392-A36B-02721E2EBDC6}" type="pres">
      <dgm:prSet presAssocID="{C639A455-F0AB-4573-B7D4-516AC61CB7C7}" presName="Name13" presStyleLbl="parChTrans1D2" presStyleIdx="1" presStyleCnt="3"/>
      <dgm:spPr/>
    </dgm:pt>
    <dgm:pt modelId="{0493B1A3-BBF3-424B-9537-9500C605FA8D}" type="pres">
      <dgm:prSet presAssocID="{36DC01DF-28E9-4333-A101-D863EECDD296}" presName="childText" presStyleLbl="bgAcc1" presStyleIdx="1" presStyleCnt="3">
        <dgm:presLayoutVars>
          <dgm:bulletEnabled val="1"/>
        </dgm:presLayoutVars>
      </dgm:prSet>
      <dgm:spPr/>
    </dgm:pt>
    <dgm:pt modelId="{6922664A-E6B4-4BC6-A0EF-035C1999F291}" type="pres">
      <dgm:prSet presAssocID="{05044FC4-738E-4CC1-AA76-60C330BC6DFA}" presName="root" presStyleCnt="0"/>
      <dgm:spPr/>
    </dgm:pt>
    <dgm:pt modelId="{58652DE7-2580-4A4E-8C8D-3458677604BA}" type="pres">
      <dgm:prSet presAssocID="{05044FC4-738E-4CC1-AA76-60C330BC6DFA}" presName="rootComposite" presStyleCnt="0"/>
      <dgm:spPr/>
    </dgm:pt>
    <dgm:pt modelId="{8E918E60-AADC-4E75-9291-E57B8E149807}" type="pres">
      <dgm:prSet presAssocID="{05044FC4-738E-4CC1-AA76-60C330BC6DFA}" presName="rootText" presStyleLbl="node1" presStyleIdx="2" presStyleCnt="3"/>
      <dgm:spPr/>
    </dgm:pt>
    <dgm:pt modelId="{D6D711F9-E725-40BE-9DF9-B6F036D79904}" type="pres">
      <dgm:prSet presAssocID="{05044FC4-738E-4CC1-AA76-60C330BC6DFA}" presName="rootConnector" presStyleLbl="node1" presStyleIdx="2" presStyleCnt="3"/>
      <dgm:spPr/>
    </dgm:pt>
    <dgm:pt modelId="{8F07FCA0-1E1A-42F7-B500-A7391325BAFE}" type="pres">
      <dgm:prSet presAssocID="{05044FC4-738E-4CC1-AA76-60C330BC6DFA}" presName="childShape" presStyleCnt="0"/>
      <dgm:spPr/>
    </dgm:pt>
    <dgm:pt modelId="{9F87DAE7-B96C-4118-9137-DF2BB9452AAA}" type="pres">
      <dgm:prSet presAssocID="{8DC4437A-13FE-486F-8AEA-EF91AC2FC561}" presName="Name13" presStyleLbl="parChTrans1D2" presStyleIdx="2" presStyleCnt="3"/>
      <dgm:spPr/>
    </dgm:pt>
    <dgm:pt modelId="{F87C51B6-85A4-4C66-8970-DE85A5A31A5F}" type="pres">
      <dgm:prSet presAssocID="{E0D06040-8D60-4BE4-952D-79CDAE1878C0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30BDD80C-E44E-40A1-BC92-BD52065B0861}" type="presOf" srcId="{F42BABC8-0BD9-4A05-B932-5FAEE7ACBA75}" destId="{DD27CFE5-CA7A-4E1E-9521-6938041124C0}" srcOrd="0" destOrd="0" presId="urn:microsoft.com/office/officeart/2005/8/layout/hierarchy3"/>
    <dgm:cxn modelId="{49F6B11C-42D6-4648-9C79-F5987079227B}" srcId="{F42BABC8-0BD9-4A05-B932-5FAEE7ACBA75}" destId="{681FE862-A397-471F-8C7F-A7A1668D2B8E}" srcOrd="1" destOrd="0" parTransId="{148A5417-A962-43E1-AEF3-42EC6D31E1FA}" sibTransId="{2CE55D50-858F-48A6-B654-3B034523C47C}"/>
    <dgm:cxn modelId="{10390524-16F6-422F-AF0A-4E7A7B7EE298}" srcId="{BCD26F9D-1F55-4681-919A-A401911E9DE6}" destId="{1E938D39-76FC-45A0-A9E7-EBCB71B557C5}" srcOrd="0" destOrd="0" parTransId="{D5D3C0E1-CD55-477B-BDAA-9F79B95C3890}" sibTransId="{545A9BA9-DDBE-4A66-B509-38D369289A0F}"/>
    <dgm:cxn modelId="{DF51DD28-597D-4483-B37D-FE165356890C}" type="presOf" srcId="{1E938D39-76FC-45A0-A9E7-EBCB71B557C5}" destId="{BA17C0DB-12C9-407A-B6BC-558B49B7363F}" srcOrd="0" destOrd="0" presId="urn:microsoft.com/office/officeart/2005/8/layout/hierarchy3"/>
    <dgm:cxn modelId="{38A9162B-3856-4DEA-BDB0-C3228209A4B2}" type="presOf" srcId="{05044FC4-738E-4CC1-AA76-60C330BC6DFA}" destId="{8E918E60-AADC-4E75-9291-E57B8E149807}" srcOrd="0" destOrd="0" presId="urn:microsoft.com/office/officeart/2005/8/layout/hierarchy3"/>
    <dgm:cxn modelId="{4D136834-44AA-4D33-9502-0E7F4E7497A7}" srcId="{05044FC4-738E-4CC1-AA76-60C330BC6DFA}" destId="{E0D06040-8D60-4BE4-952D-79CDAE1878C0}" srcOrd="0" destOrd="0" parTransId="{8DC4437A-13FE-486F-8AEA-EF91AC2FC561}" sibTransId="{D11EA1A9-5B92-489E-8AFE-66C42DC32ED5}"/>
    <dgm:cxn modelId="{16753C41-871E-410A-A015-9860DF9DCDF8}" type="presOf" srcId="{E0D06040-8D60-4BE4-952D-79CDAE1878C0}" destId="{F87C51B6-85A4-4C66-8970-DE85A5A31A5F}" srcOrd="0" destOrd="0" presId="urn:microsoft.com/office/officeart/2005/8/layout/hierarchy3"/>
    <dgm:cxn modelId="{9932BC61-ED15-468C-9C6A-C22F8FA50BE2}" type="presOf" srcId="{BCD26F9D-1F55-4681-919A-A401911E9DE6}" destId="{A9BD90BA-9ED1-4E13-A1D7-3F11D408380A}" srcOrd="0" destOrd="0" presId="urn:microsoft.com/office/officeart/2005/8/layout/hierarchy3"/>
    <dgm:cxn modelId="{5A81D352-F6A2-415B-98EA-FE0AA78CE9B5}" srcId="{681FE862-A397-471F-8C7F-A7A1668D2B8E}" destId="{36DC01DF-28E9-4333-A101-D863EECDD296}" srcOrd="0" destOrd="0" parTransId="{C639A455-F0AB-4573-B7D4-516AC61CB7C7}" sibTransId="{17AB7993-35DB-49EF-9D4D-39E714674E09}"/>
    <dgm:cxn modelId="{586B3053-99B6-4CAF-8DA8-F323D656263F}" type="presOf" srcId="{D5D3C0E1-CD55-477B-BDAA-9F79B95C3890}" destId="{A7CADDC4-1334-4678-80B7-7A34D2F5A189}" srcOrd="0" destOrd="0" presId="urn:microsoft.com/office/officeart/2005/8/layout/hierarchy3"/>
    <dgm:cxn modelId="{92412782-D764-4BB5-94BB-32BC22CE141F}" type="presOf" srcId="{BCD26F9D-1F55-4681-919A-A401911E9DE6}" destId="{809945B7-656C-4712-AECD-BA12E7B9E994}" srcOrd="1" destOrd="0" presId="urn:microsoft.com/office/officeart/2005/8/layout/hierarchy3"/>
    <dgm:cxn modelId="{7738AF96-FF24-4A22-A082-DD237ECE7601}" type="presOf" srcId="{8DC4437A-13FE-486F-8AEA-EF91AC2FC561}" destId="{9F87DAE7-B96C-4118-9137-DF2BB9452AAA}" srcOrd="0" destOrd="0" presId="urn:microsoft.com/office/officeart/2005/8/layout/hierarchy3"/>
    <dgm:cxn modelId="{99B543C5-270F-4E75-85D4-685D186072A3}" srcId="{F42BABC8-0BD9-4A05-B932-5FAEE7ACBA75}" destId="{BCD26F9D-1F55-4681-919A-A401911E9DE6}" srcOrd="0" destOrd="0" parTransId="{CA0CDC11-9845-4C46-AE60-9917F3C81D89}" sibTransId="{84718A72-128A-406F-A5C4-AF0076AEDCAC}"/>
    <dgm:cxn modelId="{1433A8DE-8674-42AF-8C2E-521D8843855E}" type="presOf" srcId="{C639A455-F0AB-4573-B7D4-516AC61CB7C7}" destId="{A672013E-E02A-4392-A36B-02721E2EBDC6}" srcOrd="0" destOrd="0" presId="urn:microsoft.com/office/officeart/2005/8/layout/hierarchy3"/>
    <dgm:cxn modelId="{6D43E3E1-8ABC-4948-BBEF-887F5AA6675A}" type="presOf" srcId="{05044FC4-738E-4CC1-AA76-60C330BC6DFA}" destId="{D6D711F9-E725-40BE-9DF9-B6F036D79904}" srcOrd="1" destOrd="0" presId="urn:microsoft.com/office/officeart/2005/8/layout/hierarchy3"/>
    <dgm:cxn modelId="{06133AE7-EE5B-4F4B-86E2-ED5C59EE53D3}" srcId="{F42BABC8-0BD9-4A05-B932-5FAEE7ACBA75}" destId="{05044FC4-738E-4CC1-AA76-60C330BC6DFA}" srcOrd="2" destOrd="0" parTransId="{E23E1CD9-D865-4DB0-8907-BE25855A16E6}" sibTransId="{C80637AC-1435-4ABF-859D-EB68BCAD1CBC}"/>
    <dgm:cxn modelId="{643068E8-F13D-4AB3-980A-9A5069CAD1A8}" type="presOf" srcId="{681FE862-A397-471F-8C7F-A7A1668D2B8E}" destId="{C6D06714-0826-46F0-B3C8-C834CA39B7F7}" srcOrd="0" destOrd="0" presId="urn:microsoft.com/office/officeart/2005/8/layout/hierarchy3"/>
    <dgm:cxn modelId="{80C85AEA-D78C-42A0-9A50-842463CDF40E}" type="presOf" srcId="{681FE862-A397-471F-8C7F-A7A1668D2B8E}" destId="{77CF86F3-8015-4BD6-99BD-7F0EF330FA47}" srcOrd="1" destOrd="0" presId="urn:microsoft.com/office/officeart/2005/8/layout/hierarchy3"/>
    <dgm:cxn modelId="{89D1D4EE-39BB-4B15-9681-79FC67FEF024}" type="presOf" srcId="{36DC01DF-28E9-4333-A101-D863EECDD296}" destId="{0493B1A3-BBF3-424B-9537-9500C605FA8D}" srcOrd="0" destOrd="0" presId="urn:microsoft.com/office/officeart/2005/8/layout/hierarchy3"/>
    <dgm:cxn modelId="{0ACD0A6E-AF11-40FC-91E6-77137FA9C8BF}" type="presParOf" srcId="{DD27CFE5-CA7A-4E1E-9521-6938041124C0}" destId="{69555CAF-3C1E-4A5A-968D-68121871449D}" srcOrd="0" destOrd="0" presId="urn:microsoft.com/office/officeart/2005/8/layout/hierarchy3"/>
    <dgm:cxn modelId="{376461C3-164B-4546-85E9-166B519E7E2D}" type="presParOf" srcId="{69555CAF-3C1E-4A5A-968D-68121871449D}" destId="{92AA536A-56E0-4CF6-AB85-BFBB336474F2}" srcOrd="0" destOrd="0" presId="urn:microsoft.com/office/officeart/2005/8/layout/hierarchy3"/>
    <dgm:cxn modelId="{9DD6922E-427E-4941-8EA0-94DD1799A499}" type="presParOf" srcId="{92AA536A-56E0-4CF6-AB85-BFBB336474F2}" destId="{A9BD90BA-9ED1-4E13-A1D7-3F11D408380A}" srcOrd="0" destOrd="0" presId="urn:microsoft.com/office/officeart/2005/8/layout/hierarchy3"/>
    <dgm:cxn modelId="{6F6F74B1-46C4-4C97-AC2E-0ECB3A996AC8}" type="presParOf" srcId="{92AA536A-56E0-4CF6-AB85-BFBB336474F2}" destId="{809945B7-656C-4712-AECD-BA12E7B9E994}" srcOrd="1" destOrd="0" presId="urn:microsoft.com/office/officeart/2005/8/layout/hierarchy3"/>
    <dgm:cxn modelId="{F1D29964-1C76-4E25-9646-BF833E9FBE53}" type="presParOf" srcId="{69555CAF-3C1E-4A5A-968D-68121871449D}" destId="{B3047A78-319F-4BEE-A046-89C25F9058B3}" srcOrd="1" destOrd="0" presId="urn:microsoft.com/office/officeart/2005/8/layout/hierarchy3"/>
    <dgm:cxn modelId="{7AC54FCF-0B24-4DBB-8C11-D4C07E22A531}" type="presParOf" srcId="{B3047A78-319F-4BEE-A046-89C25F9058B3}" destId="{A7CADDC4-1334-4678-80B7-7A34D2F5A189}" srcOrd="0" destOrd="0" presId="urn:microsoft.com/office/officeart/2005/8/layout/hierarchy3"/>
    <dgm:cxn modelId="{CE2E672D-30FE-4F8D-AAA2-359541E8ED57}" type="presParOf" srcId="{B3047A78-319F-4BEE-A046-89C25F9058B3}" destId="{BA17C0DB-12C9-407A-B6BC-558B49B7363F}" srcOrd="1" destOrd="0" presId="urn:microsoft.com/office/officeart/2005/8/layout/hierarchy3"/>
    <dgm:cxn modelId="{2E726F37-BADB-417C-88E7-86E6C61F45BB}" type="presParOf" srcId="{DD27CFE5-CA7A-4E1E-9521-6938041124C0}" destId="{315EC707-48DA-4FB3-B61F-CD514E391129}" srcOrd="1" destOrd="0" presId="urn:microsoft.com/office/officeart/2005/8/layout/hierarchy3"/>
    <dgm:cxn modelId="{028ECC12-17A0-4670-B12E-07B91D424124}" type="presParOf" srcId="{315EC707-48DA-4FB3-B61F-CD514E391129}" destId="{FAB3F50A-1BCF-4CF9-9763-32A204310032}" srcOrd="0" destOrd="0" presId="urn:microsoft.com/office/officeart/2005/8/layout/hierarchy3"/>
    <dgm:cxn modelId="{A755A6CC-8244-4E95-8B34-67D4665C8E2C}" type="presParOf" srcId="{FAB3F50A-1BCF-4CF9-9763-32A204310032}" destId="{C6D06714-0826-46F0-B3C8-C834CA39B7F7}" srcOrd="0" destOrd="0" presId="urn:microsoft.com/office/officeart/2005/8/layout/hierarchy3"/>
    <dgm:cxn modelId="{BECD3F0B-EFA9-4860-8651-DD81229E0C70}" type="presParOf" srcId="{FAB3F50A-1BCF-4CF9-9763-32A204310032}" destId="{77CF86F3-8015-4BD6-99BD-7F0EF330FA47}" srcOrd="1" destOrd="0" presId="urn:microsoft.com/office/officeart/2005/8/layout/hierarchy3"/>
    <dgm:cxn modelId="{DF556287-183F-4118-8A72-5342DEFC5364}" type="presParOf" srcId="{315EC707-48DA-4FB3-B61F-CD514E391129}" destId="{6202B14C-4530-4DAE-A731-BBC8AC0F45EA}" srcOrd="1" destOrd="0" presId="urn:microsoft.com/office/officeart/2005/8/layout/hierarchy3"/>
    <dgm:cxn modelId="{19A9B10A-3298-4896-A304-A7D958B028E7}" type="presParOf" srcId="{6202B14C-4530-4DAE-A731-BBC8AC0F45EA}" destId="{A672013E-E02A-4392-A36B-02721E2EBDC6}" srcOrd="0" destOrd="0" presId="urn:microsoft.com/office/officeart/2005/8/layout/hierarchy3"/>
    <dgm:cxn modelId="{EC0B7015-C82E-4BF0-936D-0F76A14A623A}" type="presParOf" srcId="{6202B14C-4530-4DAE-A731-BBC8AC0F45EA}" destId="{0493B1A3-BBF3-424B-9537-9500C605FA8D}" srcOrd="1" destOrd="0" presId="urn:microsoft.com/office/officeart/2005/8/layout/hierarchy3"/>
    <dgm:cxn modelId="{5D04053C-00DC-4A2D-BE98-8D4BBD660625}" type="presParOf" srcId="{DD27CFE5-CA7A-4E1E-9521-6938041124C0}" destId="{6922664A-E6B4-4BC6-A0EF-035C1999F291}" srcOrd="2" destOrd="0" presId="urn:microsoft.com/office/officeart/2005/8/layout/hierarchy3"/>
    <dgm:cxn modelId="{74ED86F5-C3E5-45AE-96D1-7C09FB5B9A09}" type="presParOf" srcId="{6922664A-E6B4-4BC6-A0EF-035C1999F291}" destId="{58652DE7-2580-4A4E-8C8D-3458677604BA}" srcOrd="0" destOrd="0" presId="urn:microsoft.com/office/officeart/2005/8/layout/hierarchy3"/>
    <dgm:cxn modelId="{B75159CA-32F2-4719-8E0C-758956A295FC}" type="presParOf" srcId="{58652DE7-2580-4A4E-8C8D-3458677604BA}" destId="{8E918E60-AADC-4E75-9291-E57B8E149807}" srcOrd="0" destOrd="0" presId="urn:microsoft.com/office/officeart/2005/8/layout/hierarchy3"/>
    <dgm:cxn modelId="{3703A377-5CCD-44FC-A449-60E990197352}" type="presParOf" srcId="{58652DE7-2580-4A4E-8C8D-3458677604BA}" destId="{D6D711F9-E725-40BE-9DF9-B6F036D79904}" srcOrd="1" destOrd="0" presId="urn:microsoft.com/office/officeart/2005/8/layout/hierarchy3"/>
    <dgm:cxn modelId="{A7B932B7-4B25-4F60-8DF1-B6A3ADB08A88}" type="presParOf" srcId="{6922664A-E6B4-4BC6-A0EF-035C1999F291}" destId="{8F07FCA0-1E1A-42F7-B500-A7391325BAFE}" srcOrd="1" destOrd="0" presId="urn:microsoft.com/office/officeart/2005/8/layout/hierarchy3"/>
    <dgm:cxn modelId="{1829D892-B91E-45D3-B5C5-0EDCE84F1770}" type="presParOf" srcId="{8F07FCA0-1E1A-42F7-B500-A7391325BAFE}" destId="{9F87DAE7-B96C-4118-9137-DF2BB9452AAA}" srcOrd="0" destOrd="0" presId="urn:microsoft.com/office/officeart/2005/8/layout/hierarchy3"/>
    <dgm:cxn modelId="{9F66E3FA-D6D7-48E1-AB0D-A8142A5BC08F}" type="presParOf" srcId="{8F07FCA0-1E1A-42F7-B500-A7391325BAFE}" destId="{F87C51B6-85A4-4C66-8970-DE85A5A31A5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BADB2B-B3FE-4CD9-B958-2B2C00D7685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4DA134-24F6-4FA5-83B3-761FB527488A}">
      <dgm:prSet/>
      <dgm:spPr/>
      <dgm:t>
        <a:bodyPr/>
        <a:lstStyle/>
        <a:p>
          <a:r>
            <a:rPr lang="en-US"/>
            <a:t>5 applicants will be selected to present and will receive a $50.00 stipend for participating.</a:t>
          </a:r>
        </a:p>
      </dgm:t>
    </dgm:pt>
    <dgm:pt modelId="{D25703F4-BF1C-4DBC-A7B9-A6896D31EC06}" type="parTrans" cxnId="{FE42A840-F597-4D99-B81B-EDD4CAB7AE65}">
      <dgm:prSet/>
      <dgm:spPr/>
      <dgm:t>
        <a:bodyPr/>
        <a:lstStyle/>
        <a:p>
          <a:endParaRPr lang="en-US"/>
        </a:p>
      </dgm:t>
    </dgm:pt>
    <dgm:pt modelId="{CCB5D6B9-5DD6-4E51-8BA0-612957391592}" type="sibTrans" cxnId="{FE42A840-F597-4D99-B81B-EDD4CAB7AE65}">
      <dgm:prSet/>
      <dgm:spPr/>
      <dgm:t>
        <a:bodyPr/>
        <a:lstStyle/>
        <a:p>
          <a:endParaRPr lang="en-US"/>
        </a:p>
      </dgm:t>
    </dgm:pt>
    <dgm:pt modelId="{1BAFE59C-3650-4C6D-9966-4CD46A5B0974}">
      <dgm:prSet/>
      <dgm:spPr/>
      <dgm:t>
        <a:bodyPr/>
        <a:lstStyle/>
        <a:p>
          <a:r>
            <a:rPr lang="en-US"/>
            <a:t>Presenters will be judged by a panel of teachers.</a:t>
          </a:r>
        </a:p>
      </dgm:t>
    </dgm:pt>
    <dgm:pt modelId="{99A44662-7D03-4143-B963-2563B7554B3E}" type="parTrans" cxnId="{842035D0-F056-4738-BC48-E4C0375D4E97}">
      <dgm:prSet/>
      <dgm:spPr/>
      <dgm:t>
        <a:bodyPr/>
        <a:lstStyle/>
        <a:p>
          <a:endParaRPr lang="en-US"/>
        </a:p>
      </dgm:t>
    </dgm:pt>
    <dgm:pt modelId="{52A45484-3402-44AC-9306-955500DD3719}" type="sibTrans" cxnId="{842035D0-F056-4738-BC48-E4C0375D4E97}">
      <dgm:prSet/>
      <dgm:spPr/>
      <dgm:t>
        <a:bodyPr/>
        <a:lstStyle/>
        <a:p>
          <a:endParaRPr lang="en-US"/>
        </a:p>
      </dgm:t>
    </dgm:pt>
    <dgm:pt modelId="{98D14495-80FD-4983-B696-D3037EE82EB7}">
      <dgm:prSet/>
      <dgm:spPr/>
      <dgm:t>
        <a:bodyPr/>
        <a:lstStyle/>
        <a:p>
          <a:r>
            <a:rPr lang="en-US"/>
            <a:t>The first place showcase will represent OATFCS at the ACTE Vision 2024 held December 4-7 in San Antonio, TX</a:t>
          </a:r>
        </a:p>
      </dgm:t>
    </dgm:pt>
    <dgm:pt modelId="{4D7F1124-4B66-4F97-9BEB-98DC640812FB}" type="parTrans" cxnId="{06655B09-05FD-4C70-B3A7-B937EABA087E}">
      <dgm:prSet/>
      <dgm:spPr/>
      <dgm:t>
        <a:bodyPr/>
        <a:lstStyle/>
        <a:p>
          <a:endParaRPr lang="en-US"/>
        </a:p>
      </dgm:t>
    </dgm:pt>
    <dgm:pt modelId="{0021F9D0-6287-4C1E-9BBE-C5316923F297}" type="sibTrans" cxnId="{06655B09-05FD-4C70-B3A7-B937EABA087E}">
      <dgm:prSet/>
      <dgm:spPr/>
      <dgm:t>
        <a:bodyPr/>
        <a:lstStyle/>
        <a:p>
          <a:endParaRPr lang="en-US"/>
        </a:p>
      </dgm:t>
    </dgm:pt>
    <dgm:pt modelId="{1D662636-E72C-461E-9CDE-751864D60F1A}">
      <dgm:prSet/>
      <dgm:spPr/>
      <dgm:t>
        <a:bodyPr/>
        <a:lstStyle/>
        <a:p>
          <a:r>
            <a:rPr lang="en-US"/>
            <a:t>OATFCS will provide a $725 stipend towards travel expenses, upon  attendance at ACTE.</a:t>
          </a:r>
        </a:p>
      </dgm:t>
    </dgm:pt>
    <dgm:pt modelId="{AA4889B3-CC43-482F-8BCF-A2592B4BE1CC}" type="parTrans" cxnId="{04CEE64F-2EAD-4A7A-8096-B07FA0A31AA2}">
      <dgm:prSet/>
      <dgm:spPr/>
      <dgm:t>
        <a:bodyPr/>
        <a:lstStyle/>
        <a:p>
          <a:endParaRPr lang="en-US"/>
        </a:p>
      </dgm:t>
    </dgm:pt>
    <dgm:pt modelId="{5DBB4875-5016-42CC-8A81-2871715F1564}" type="sibTrans" cxnId="{04CEE64F-2EAD-4A7A-8096-B07FA0A31AA2}">
      <dgm:prSet/>
      <dgm:spPr/>
      <dgm:t>
        <a:bodyPr/>
        <a:lstStyle/>
        <a:p>
          <a:endParaRPr lang="en-US"/>
        </a:p>
      </dgm:t>
    </dgm:pt>
    <dgm:pt modelId="{EAB9CAF9-A37C-4D2A-AC64-7E7392FECCE9}">
      <dgm:prSet/>
      <dgm:spPr/>
      <dgm:t>
        <a:bodyPr/>
        <a:lstStyle/>
        <a:p>
          <a:r>
            <a:rPr lang="en-US"/>
            <a:t>Must be an OATFCS member to participate.</a:t>
          </a:r>
        </a:p>
      </dgm:t>
    </dgm:pt>
    <dgm:pt modelId="{7AE468AD-4999-4A4F-BC2B-EEB4573CD1E7}" type="parTrans" cxnId="{7C341F71-28A8-4F5F-A743-0845B4EB9B64}">
      <dgm:prSet/>
      <dgm:spPr/>
      <dgm:t>
        <a:bodyPr/>
        <a:lstStyle/>
        <a:p>
          <a:endParaRPr lang="en-US"/>
        </a:p>
      </dgm:t>
    </dgm:pt>
    <dgm:pt modelId="{090D427F-40C5-484D-B3DD-051B392EC9A2}" type="sibTrans" cxnId="{7C341F71-28A8-4F5F-A743-0845B4EB9B64}">
      <dgm:prSet/>
      <dgm:spPr/>
      <dgm:t>
        <a:bodyPr/>
        <a:lstStyle/>
        <a:p>
          <a:endParaRPr lang="en-US"/>
        </a:p>
      </dgm:t>
    </dgm:pt>
    <dgm:pt modelId="{CAB899CA-E0A5-4617-AFD0-673984B2DFD8}">
      <dgm:prSet/>
      <dgm:spPr/>
      <dgm:t>
        <a:bodyPr/>
        <a:lstStyle/>
        <a:p>
          <a:r>
            <a:rPr lang="en-US"/>
            <a:t>Application:  </a:t>
          </a:r>
          <a:r>
            <a:rPr lang="en-US">
              <a:hlinkClick xmlns:r="http://schemas.openxmlformats.org/officeDocument/2006/relationships" r:id="rId1"/>
            </a:rPr>
            <a:t>Curriculum Showcase Application</a:t>
          </a:r>
          <a:endParaRPr lang="en-US"/>
        </a:p>
      </dgm:t>
    </dgm:pt>
    <dgm:pt modelId="{51C35464-286F-49D1-91CB-C9EE42256D62}" type="parTrans" cxnId="{9CAAC59E-9725-4462-B376-4A6C74EA0BCA}">
      <dgm:prSet/>
      <dgm:spPr/>
      <dgm:t>
        <a:bodyPr/>
        <a:lstStyle/>
        <a:p>
          <a:endParaRPr lang="en-US"/>
        </a:p>
      </dgm:t>
    </dgm:pt>
    <dgm:pt modelId="{6D03B95A-D46F-4562-B220-6C398F2C5746}" type="sibTrans" cxnId="{9CAAC59E-9725-4462-B376-4A6C74EA0BCA}">
      <dgm:prSet/>
      <dgm:spPr/>
      <dgm:t>
        <a:bodyPr/>
        <a:lstStyle/>
        <a:p>
          <a:endParaRPr lang="en-US"/>
        </a:p>
      </dgm:t>
    </dgm:pt>
    <dgm:pt modelId="{5656F5E3-63D5-4106-A5BC-51B460D9465F}" type="pres">
      <dgm:prSet presAssocID="{1FBADB2B-B3FE-4CD9-B958-2B2C00D7685A}" presName="Name0" presStyleCnt="0">
        <dgm:presLayoutVars>
          <dgm:dir/>
          <dgm:resizeHandles val="exact"/>
        </dgm:presLayoutVars>
      </dgm:prSet>
      <dgm:spPr/>
    </dgm:pt>
    <dgm:pt modelId="{EFB81AF9-F4C5-4CF8-BA17-0711DD9E00B1}" type="pres">
      <dgm:prSet presAssocID="{7E4DA134-24F6-4FA5-83B3-761FB527488A}" presName="node" presStyleLbl="node1" presStyleIdx="0" presStyleCnt="6">
        <dgm:presLayoutVars>
          <dgm:bulletEnabled val="1"/>
        </dgm:presLayoutVars>
      </dgm:prSet>
      <dgm:spPr/>
    </dgm:pt>
    <dgm:pt modelId="{1A7C6182-F6DA-4B7D-8D2C-E407C0CBFF0F}" type="pres">
      <dgm:prSet presAssocID="{CCB5D6B9-5DD6-4E51-8BA0-612957391592}" presName="sibTrans" presStyleLbl="sibTrans1D1" presStyleIdx="0" presStyleCnt="5"/>
      <dgm:spPr/>
    </dgm:pt>
    <dgm:pt modelId="{9ECBA6D1-AC10-4CAA-81CC-7664D1F557A8}" type="pres">
      <dgm:prSet presAssocID="{CCB5D6B9-5DD6-4E51-8BA0-612957391592}" presName="connectorText" presStyleLbl="sibTrans1D1" presStyleIdx="0" presStyleCnt="5"/>
      <dgm:spPr/>
    </dgm:pt>
    <dgm:pt modelId="{30603EF5-DB2D-44F7-BB45-B9008D4133BB}" type="pres">
      <dgm:prSet presAssocID="{1BAFE59C-3650-4C6D-9966-4CD46A5B0974}" presName="node" presStyleLbl="node1" presStyleIdx="1" presStyleCnt="6">
        <dgm:presLayoutVars>
          <dgm:bulletEnabled val="1"/>
        </dgm:presLayoutVars>
      </dgm:prSet>
      <dgm:spPr/>
    </dgm:pt>
    <dgm:pt modelId="{3C8AC136-DA7A-416F-B4E5-4423A02AB5BB}" type="pres">
      <dgm:prSet presAssocID="{52A45484-3402-44AC-9306-955500DD3719}" presName="sibTrans" presStyleLbl="sibTrans1D1" presStyleIdx="1" presStyleCnt="5"/>
      <dgm:spPr/>
    </dgm:pt>
    <dgm:pt modelId="{DB16EB05-8CF4-491B-9CF5-FA9B520D059A}" type="pres">
      <dgm:prSet presAssocID="{52A45484-3402-44AC-9306-955500DD3719}" presName="connectorText" presStyleLbl="sibTrans1D1" presStyleIdx="1" presStyleCnt="5"/>
      <dgm:spPr/>
    </dgm:pt>
    <dgm:pt modelId="{B1634A05-A372-49BE-856C-F45758B6BE0F}" type="pres">
      <dgm:prSet presAssocID="{98D14495-80FD-4983-B696-D3037EE82EB7}" presName="node" presStyleLbl="node1" presStyleIdx="2" presStyleCnt="6">
        <dgm:presLayoutVars>
          <dgm:bulletEnabled val="1"/>
        </dgm:presLayoutVars>
      </dgm:prSet>
      <dgm:spPr/>
    </dgm:pt>
    <dgm:pt modelId="{2B0C4BEB-F372-4FF2-A2D1-038BF58ACAAE}" type="pres">
      <dgm:prSet presAssocID="{0021F9D0-6287-4C1E-9BBE-C5316923F297}" presName="sibTrans" presStyleLbl="sibTrans1D1" presStyleIdx="2" presStyleCnt="5"/>
      <dgm:spPr/>
    </dgm:pt>
    <dgm:pt modelId="{00767005-3C59-4710-9E3C-4DF6E3AF2D9A}" type="pres">
      <dgm:prSet presAssocID="{0021F9D0-6287-4C1E-9BBE-C5316923F297}" presName="connectorText" presStyleLbl="sibTrans1D1" presStyleIdx="2" presStyleCnt="5"/>
      <dgm:spPr/>
    </dgm:pt>
    <dgm:pt modelId="{A1E418D1-D813-4477-B73E-02A4101F29E4}" type="pres">
      <dgm:prSet presAssocID="{1D662636-E72C-461E-9CDE-751864D60F1A}" presName="node" presStyleLbl="node1" presStyleIdx="3" presStyleCnt="6">
        <dgm:presLayoutVars>
          <dgm:bulletEnabled val="1"/>
        </dgm:presLayoutVars>
      </dgm:prSet>
      <dgm:spPr/>
    </dgm:pt>
    <dgm:pt modelId="{1FC75919-619A-48D8-87AE-FB8EB9B8CCCE}" type="pres">
      <dgm:prSet presAssocID="{5DBB4875-5016-42CC-8A81-2871715F1564}" presName="sibTrans" presStyleLbl="sibTrans1D1" presStyleIdx="3" presStyleCnt="5"/>
      <dgm:spPr/>
    </dgm:pt>
    <dgm:pt modelId="{BFED5046-87B0-4AA8-BBBC-F06EE2723060}" type="pres">
      <dgm:prSet presAssocID="{5DBB4875-5016-42CC-8A81-2871715F1564}" presName="connectorText" presStyleLbl="sibTrans1D1" presStyleIdx="3" presStyleCnt="5"/>
      <dgm:spPr/>
    </dgm:pt>
    <dgm:pt modelId="{8E51E934-1A33-4262-AE38-BE61610ED0C0}" type="pres">
      <dgm:prSet presAssocID="{EAB9CAF9-A37C-4D2A-AC64-7E7392FECCE9}" presName="node" presStyleLbl="node1" presStyleIdx="4" presStyleCnt="6">
        <dgm:presLayoutVars>
          <dgm:bulletEnabled val="1"/>
        </dgm:presLayoutVars>
      </dgm:prSet>
      <dgm:spPr/>
    </dgm:pt>
    <dgm:pt modelId="{7D019404-E5C8-433D-9D90-8D2FB3FAFEAA}" type="pres">
      <dgm:prSet presAssocID="{090D427F-40C5-484D-B3DD-051B392EC9A2}" presName="sibTrans" presStyleLbl="sibTrans1D1" presStyleIdx="4" presStyleCnt="5"/>
      <dgm:spPr/>
    </dgm:pt>
    <dgm:pt modelId="{BFAEF49B-D236-40E0-BC07-9A6B4E5EDB2A}" type="pres">
      <dgm:prSet presAssocID="{090D427F-40C5-484D-B3DD-051B392EC9A2}" presName="connectorText" presStyleLbl="sibTrans1D1" presStyleIdx="4" presStyleCnt="5"/>
      <dgm:spPr/>
    </dgm:pt>
    <dgm:pt modelId="{371C36EE-D09D-4D14-BB9B-6DBD61EE8137}" type="pres">
      <dgm:prSet presAssocID="{CAB899CA-E0A5-4617-AFD0-673984B2DFD8}" presName="node" presStyleLbl="node1" presStyleIdx="5" presStyleCnt="6">
        <dgm:presLayoutVars>
          <dgm:bulletEnabled val="1"/>
        </dgm:presLayoutVars>
      </dgm:prSet>
      <dgm:spPr/>
    </dgm:pt>
  </dgm:ptLst>
  <dgm:cxnLst>
    <dgm:cxn modelId="{06655B09-05FD-4C70-B3A7-B937EABA087E}" srcId="{1FBADB2B-B3FE-4CD9-B958-2B2C00D7685A}" destId="{98D14495-80FD-4983-B696-D3037EE82EB7}" srcOrd="2" destOrd="0" parTransId="{4D7F1124-4B66-4F97-9BEB-98DC640812FB}" sibTransId="{0021F9D0-6287-4C1E-9BBE-C5316923F297}"/>
    <dgm:cxn modelId="{88355C18-C3BB-4367-A18E-7E8FC873878D}" type="presOf" srcId="{98D14495-80FD-4983-B696-D3037EE82EB7}" destId="{B1634A05-A372-49BE-856C-F45758B6BE0F}" srcOrd="0" destOrd="0" presId="urn:microsoft.com/office/officeart/2016/7/layout/RepeatingBendingProcessNew"/>
    <dgm:cxn modelId="{9AC19427-59EA-4EBB-B3ED-B8B9AE2CC281}" type="presOf" srcId="{7E4DA134-24F6-4FA5-83B3-761FB527488A}" destId="{EFB81AF9-F4C5-4CF8-BA17-0711DD9E00B1}" srcOrd="0" destOrd="0" presId="urn:microsoft.com/office/officeart/2016/7/layout/RepeatingBendingProcessNew"/>
    <dgm:cxn modelId="{04934D2B-D692-43D0-BD52-2CC4F5866FAC}" type="presOf" srcId="{CCB5D6B9-5DD6-4E51-8BA0-612957391592}" destId="{1A7C6182-F6DA-4B7D-8D2C-E407C0CBFF0F}" srcOrd="0" destOrd="0" presId="urn:microsoft.com/office/officeart/2016/7/layout/RepeatingBendingProcessNew"/>
    <dgm:cxn modelId="{C3246D30-9AB0-42CA-93AB-ADC7E1061690}" type="presOf" srcId="{52A45484-3402-44AC-9306-955500DD3719}" destId="{DB16EB05-8CF4-491B-9CF5-FA9B520D059A}" srcOrd="1" destOrd="0" presId="urn:microsoft.com/office/officeart/2016/7/layout/RepeatingBendingProcessNew"/>
    <dgm:cxn modelId="{FE42A840-F597-4D99-B81B-EDD4CAB7AE65}" srcId="{1FBADB2B-B3FE-4CD9-B958-2B2C00D7685A}" destId="{7E4DA134-24F6-4FA5-83B3-761FB527488A}" srcOrd="0" destOrd="0" parTransId="{D25703F4-BF1C-4DBC-A7B9-A6896D31EC06}" sibTransId="{CCB5D6B9-5DD6-4E51-8BA0-612957391592}"/>
    <dgm:cxn modelId="{7DB29147-CF4B-442D-BA97-3975A504BF9C}" type="presOf" srcId="{EAB9CAF9-A37C-4D2A-AC64-7E7392FECCE9}" destId="{8E51E934-1A33-4262-AE38-BE61610ED0C0}" srcOrd="0" destOrd="0" presId="urn:microsoft.com/office/officeart/2016/7/layout/RepeatingBendingProcessNew"/>
    <dgm:cxn modelId="{04CEE64F-2EAD-4A7A-8096-B07FA0A31AA2}" srcId="{1FBADB2B-B3FE-4CD9-B958-2B2C00D7685A}" destId="{1D662636-E72C-461E-9CDE-751864D60F1A}" srcOrd="3" destOrd="0" parTransId="{AA4889B3-CC43-482F-8BCF-A2592B4BE1CC}" sibTransId="{5DBB4875-5016-42CC-8A81-2871715F1564}"/>
    <dgm:cxn modelId="{7C341F71-28A8-4F5F-A743-0845B4EB9B64}" srcId="{1FBADB2B-B3FE-4CD9-B958-2B2C00D7685A}" destId="{EAB9CAF9-A37C-4D2A-AC64-7E7392FECCE9}" srcOrd="4" destOrd="0" parTransId="{7AE468AD-4999-4A4F-BC2B-EEB4573CD1E7}" sibTransId="{090D427F-40C5-484D-B3DD-051B392EC9A2}"/>
    <dgm:cxn modelId="{FA981172-F48D-474E-B49E-EBA0664BCAEE}" type="presOf" srcId="{0021F9D0-6287-4C1E-9BBE-C5316923F297}" destId="{00767005-3C59-4710-9E3C-4DF6E3AF2D9A}" srcOrd="1" destOrd="0" presId="urn:microsoft.com/office/officeart/2016/7/layout/RepeatingBendingProcessNew"/>
    <dgm:cxn modelId="{79A8D558-9C9A-4CDC-8D57-359ABEC9B895}" type="presOf" srcId="{090D427F-40C5-484D-B3DD-051B392EC9A2}" destId="{BFAEF49B-D236-40E0-BC07-9A6B4E5EDB2A}" srcOrd="1" destOrd="0" presId="urn:microsoft.com/office/officeart/2016/7/layout/RepeatingBendingProcessNew"/>
    <dgm:cxn modelId="{8BA23D7B-3884-4405-94E1-FA3ADF682727}" type="presOf" srcId="{CAB899CA-E0A5-4617-AFD0-673984B2DFD8}" destId="{371C36EE-D09D-4D14-BB9B-6DBD61EE8137}" srcOrd="0" destOrd="0" presId="urn:microsoft.com/office/officeart/2016/7/layout/RepeatingBendingProcessNew"/>
    <dgm:cxn modelId="{CA044591-17CB-465B-B0D3-BD71A5BA4487}" type="presOf" srcId="{5DBB4875-5016-42CC-8A81-2871715F1564}" destId="{BFED5046-87B0-4AA8-BBBC-F06EE2723060}" srcOrd="1" destOrd="0" presId="urn:microsoft.com/office/officeart/2016/7/layout/RepeatingBendingProcessNew"/>
    <dgm:cxn modelId="{A64FF89B-2235-47B2-A31D-DEBFFB6A2375}" type="presOf" srcId="{52A45484-3402-44AC-9306-955500DD3719}" destId="{3C8AC136-DA7A-416F-B4E5-4423A02AB5BB}" srcOrd="0" destOrd="0" presId="urn:microsoft.com/office/officeart/2016/7/layout/RepeatingBendingProcessNew"/>
    <dgm:cxn modelId="{9CAAC59E-9725-4462-B376-4A6C74EA0BCA}" srcId="{1FBADB2B-B3FE-4CD9-B958-2B2C00D7685A}" destId="{CAB899CA-E0A5-4617-AFD0-673984B2DFD8}" srcOrd="5" destOrd="0" parTransId="{51C35464-286F-49D1-91CB-C9EE42256D62}" sibTransId="{6D03B95A-D46F-4562-B220-6C398F2C5746}"/>
    <dgm:cxn modelId="{861043AB-3617-49C9-A7F9-E925C547B9A7}" type="presOf" srcId="{0021F9D0-6287-4C1E-9BBE-C5316923F297}" destId="{2B0C4BEB-F372-4FF2-A2D1-038BF58ACAAE}" srcOrd="0" destOrd="0" presId="urn:microsoft.com/office/officeart/2016/7/layout/RepeatingBendingProcessNew"/>
    <dgm:cxn modelId="{C7BDEAB5-BB39-47C8-A69C-F350FFA0A7D0}" type="presOf" srcId="{5DBB4875-5016-42CC-8A81-2871715F1564}" destId="{1FC75919-619A-48D8-87AE-FB8EB9B8CCCE}" srcOrd="0" destOrd="0" presId="urn:microsoft.com/office/officeart/2016/7/layout/RepeatingBendingProcessNew"/>
    <dgm:cxn modelId="{350E25C9-2517-48E2-B129-345C91F1626C}" type="presOf" srcId="{1BAFE59C-3650-4C6D-9966-4CD46A5B0974}" destId="{30603EF5-DB2D-44F7-BB45-B9008D4133BB}" srcOrd="0" destOrd="0" presId="urn:microsoft.com/office/officeart/2016/7/layout/RepeatingBendingProcessNew"/>
    <dgm:cxn modelId="{391226CD-AFA8-4F29-8D5C-8FF5BF9DE2F2}" type="presOf" srcId="{1D662636-E72C-461E-9CDE-751864D60F1A}" destId="{A1E418D1-D813-4477-B73E-02A4101F29E4}" srcOrd="0" destOrd="0" presId="urn:microsoft.com/office/officeart/2016/7/layout/RepeatingBendingProcessNew"/>
    <dgm:cxn modelId="{842035D0-F056-4738-BC48-E4C0375D4E97}" srcId="{1FBADB2B-B3FE-4CD9-B958-2B2C00D7685A}" destId="{1BAFE59C-3650-4C6D-9966-4CD46A5B0974}" srcOrd="1" destOrd="0" parTransId="{99A44662-7D03-4143-B963-2563B7554B3E}" sibTransId="{52A45484-3402-44AC-9306-955500DD3719}"/>
    <dgm:cxn modelId="{7E26F4D9-A6A8-4F14-9802-14008FC026C5}" type="presOf" srcId="{1FBADB2B-B3FE-4CD9-B958-2B2C00D7685A}" destId="{5656F5E3-63D5-4106-A5BC-51B460D9465F}" srcOrd="0" destOrd="0" presId="urn:microsoft.com/office/officeart/2016/7/layout/RepeatingBendingProcessNew"/>
    <dgm:cxn modelId="{46EB80DF-8800-4536-9F7D-865214868A74}" type="presOf" srcId="{090D427F-40C5-484D-B3DD-051B392EC9A2}" destId="{7D019404-E5C8-433D-9D90-8D2FB3FAFEAA}" srcOrd="0" destOrd="0" presId="urn:microsoft.com/office/officeart/2016/7/layout/RepeatingBendingProcessNew"/>
    <dgm:cxn modelId="{7020B0EF-6E37-4589-A2F1-CB8723B32178}" type="presOf" srcId="{CCB5D6B9-5DD6-4E51-8BA0-612957391592}" destId="{9ECBA6D1-AC10-4CAA-81CC-7664D1F557A8}" srcOrd="1" destOrd="0" presId="urn:microsoft.com/office/officeart/2016/7/layout/RepeatingBendingProcessNew"/>
    <dgm:cxn modelId="{3F2C75FF-91B0-472D-ACAE-EB2E8F21073B}" type="presParOf" srcId="{5656F5E3-63D5-4106-A5BC-51B460D9465F}" destId="{EFB81AF9-F4C5-4CF8-BA17-0711DD9E00B1}" srcOrd="0" destOrd="0" presId="urn:microsoft.com/office/officeart/2016/7/layout/RepeatingBendingProcessNew"/>
    <dgm:cxn modelId="{8F300A39-2A81-46B1-8544-0F1E11297817}" type="presParOf" srcId="{5656F5E3-63D5-4106-A5BC-51B460D9465F}" destId="{1A7C6182-F6DA-4B7D-8D2C-E407C0CBFF0F}" srcOrd="1" destOrd="0" presId="urn:microsoft.com/office/officeart/2016/7/layout/RepeatingBendingProcessNew"/>
    <dgm:cxn modelId="{CF2953A1-D6C7-4BCF-AE80-8F07BE399646}" type="presParOf" srcId="{1A7C6182-F6DA-4B7D-8D2C-E407C0CBFF0F}" destId="{9ECBA6D1-AC10-4CAA-81CC-7664D1F557A8}" srcOrd="0" destOrd="0" presId="urn:microsoft.com/office/officeart/2016/7/layout/RepeatingBendingProcessNew"/>
    <dgm:cxn modelId="{B5005944-D7CA-4ED2-AE8D-B917DDA3720A}" type="presParOf" srcId="{5656F5E3-63D5-4106-A5BC-51B460D9465F}" destId="{30603EF5-DB2D-44F7-BB45-B9008D4133BB}" srcOrd="2" destOrd="0" presId="urn:microsoft.com/office/officeart/2016/7/layout/RepeatingBendingProcessNew"/>
    <dgm:cxn modelId="{AE4EC9E9-FBA0-44DF-80BB-BAC21A319781}" type="presParOf" srcId="{5656F5E3-63D5-4106-A5BC-51B460D9465F}" destId="{3C8AC136-DA7A-416F-B4E5-4423A02AB5BB}" srcOrd="3" destOrd="0" presId="urn:microsoft.com/office/officeart/2016/7/layout/RepeatingBendingProcessNew"/>
    <dgm:cxn modelId="{D8B5C278-511C-418E-B2D9-0DB2B51D32FA}" type="presParOf" srcId="{3C8AC136-DA7A-416F-B4E5-4423A02AB5BB}" destId="{DB16EB05-8CF4-491B-9CF5-FA9B520D059A}" srcOrd="0" destOrd="0" presId="urn:microsoft.com/office/officeart/2016/7/layout/RepeatingBendingProcessNew"/>
    <dgm:cxn modelId="{B5DBF7D9-38EA-4647-ABE6-0CAE9F18B63F}" type="presParOf" srcId="{5656F5E3-63D5-4106-A5BC-51B460D9465F}" destId="{B1634A05-A372-49BE-856C-F45758B6BE0F}" srcOrd="4" destOrd="0" presId="urn:microsoft.com/office/officeart/2016/7/layout/RepeatingBendingProcessNew"/>
    <dgm:cxn modelId="{67A8A360-DCE1-4CB0-B68D-38BBF41EA5F8}" type="presParOf" srcId="{5656F5E3-63D5-4106-A5BC-51B460D9465F}" destId="{2B0C4BEB-F372-4FF2-A2D1-038BF58ACAAE}" srcOrd="5" destOrd="0" presId="urn:microsoft.com/office/officeart/2016/7/layout/RepeatingBendingProcessNew"/>
    <dgm:cxn modelId="{FE9938D2-C6C0-4F1D-8CE8-5C35ED8BAE79}" type="presParOf" srcId="{2B0C4BEB-F372-4FF2-A2D1-038BF58ACAAE}" destId="{00767005-3C59-4710-9E3C-4DF6E3AF2D9A}" srcOrd="0" destOrd="0" presId="urn:microsoft.com/office/officeart/2016/7/layout/RepeatingBendingProcessNew"/>
    <dgm:cxn modelId="{A16507B8-5927-4418-91D0-1C5EE715F51B}" type="presParOf" srcId="{5656F5E3-63D5-4106-A5BC-51B460D9465F}" destId="{A1E418D1-D813-4477-B73E-02A4101F29E4}" srcOrd="6" destOrd="0" presId="urn:microsoft.com/office/officeart/2016/7/layout/RepeatingBendingProcessNew"/>
    <dgm:cxn modelId="{A2E2A56B-B518-46D3-80A4-6731AFDB7841}" type="presParOf" srcId="{5656F5E3-63D5-4106-A5BC-51B460D9465F}" destId="{1FC75919-619A-48D8-87AE-FB8EB9B8CCCE}" srcOrd="7" destOrd="0" presId="urn:microsoft.com/office/officeart/2016/7/layout/RepeatingBendingProcessNew"/>
    <dgm:cxn modelId="{FDBC8E98-C17F-483C-B589-C83E83373652}" type="presParOf" srcId="{1FC75919-619A-48D8-87AE-FB8EB9B8CCCE}" destId="{BFED5046-87B0-4AA8-BBBC-F06EE2723060}" srcOrd="0" destOrd="0" presId="urn:microsoft.com/office/officeart/2016/7/layout/RepeatingBendingProcessNew"/>
    <dgm:cxn modelId="{F89A8486-3096-486C-9713-6B87CF54B806}" type="presParOf" srcId="{5656F5E3-63D5-4106-A5BC-51B460D9465F}" destId="{8E51E934-1A33-4262-AE38-BE61610ED0C0}" srcOrd="8" destOrd="0" presId="urn:microsoft.com/office/officeart/2016/7/layout/RepeatingBendingProcessNew"/>
    <dgm:cxn modelId="{F81465BA-D9D4-412B-B179-AB3C5BC20CBE}" type="presParOf" srcId="{5656F5E3-63D5-4106-A5BC-51B460D9465F}" destId="{7D019404-E5C8-433D-9D90-8D2FB3FAFEAA}" srcOrd="9" destOrd="0" presId="urn:microsoft.com/office/officeart/2016/7/layout/RepeatingBendingProcessNew"/>
    <dgm:cxn modelId="{9F2E3168-3E54-49FA-8B7A-435F3B29BE78}" type="presParOf" srcId="{7D019404-E5C8-433D-9D90-8D2FB3FAFEAA}" destId="{BFAEF49B-D236-40E0-BC07-9A6B4E5EDB2A}" srcOrd="0" destOrd="0" presId="urn:microsoft.com/office/officeart/2016/7/layout/RepeatingBendingProcessNew"/>
    <dgm:cxn modelId="{CB2BE904-5EF2-4810-9916-12F88A837C72}" type="presParOf" srcId="{5656F5E3-63D5-4106-A5BC-51B460D9465F}" destId="{371C36EE-D09D-4D14-BB9B-6DBD61EE813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57A398-DC67-4FF1-B7A8-10D0E298256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9CA09F-1029-4A70-A831-7DA581DEC869}">
      <dgm:prSet/>
      <dgm:spPr/>
      <dgm:t>
        <a:bodyPr/>
        <a:lstStyle/>
        <a:p>
          <a:r>
            <a:rPr lang="en-US"/>
            <a:t>OK Summit</a:t>
          </a:r>
        </a:p>
      </dgm:t>
    </dgm:pt>
    <dgm:pt modelId="{F543598D-D673-494A-8BD9-B556E5FAACA3}" type="parTrans" cxnId="{263E18A4-75AD-47B8-B45B-B47554D307FC}">
      <dgm:prSet/>
      <dgm:spPr/>
      <dgm:t>
        <a:bodyPr/>
        <a:lstStyle/>
        <a:p>
          <a:endParaRPr lang="en-US"/>
        </a:p>
      </dgm:t>
    </dgm:pt>
    <dgm:pt modelId="{7929FD9E-C73C-4218-AF6A-10085D737E96}" type="sibTrans" cxnId="{263E18A4-75AD-47B8-B45B-B47554D307FC}">
      <dgm:prSet/>
      <dgm:spPr/>
      <dgm:t>
        <a:bodyPr/>
        <a:lstStyle/>
        <a:p>
          <a:endParaRPr lang="en-US"/>
        </a:p>
      </dgm:t>
    </dgm:pt>
    <dgm:pt modelId="{04DA41EA-E9F1-4D3C-A09E-C227729726CC}">
      <dgm:prSet/>
      <dgm:spPr/>
      <dgm:t>
        <a:bodyPr/>
        <a:lstStyle/>
        <a:p>
          <a:r>
            <a:rPr lang="en-US"/>
            <a:t>Aug. 1-2, 2024</a:t>
          </a:r>
        </a:p>
      </dgm:t>
    </dgm:pt>
    <dgm:pt modelId="{946D5038-2186-434F-B2E5-E521C403D3BB}" type="parTrans" cxnId="{4D5ED4C4-B541-4CBD-9A7F-BB15A650B380}">
      <dgm:prSet/>
      <dgm:spPr/>
      <dgm:t>
        <a:bodyPr/>
        <a:lstStyle/>
        <a:p>
          <a:endParaRPr lang="en-US"/>
        </a:p>
      </dgm:t>
    </dgm:pt>
    <dgm:pt modelId="{A11DFDF6-B3A3-4BFE-9EE9-CB2661A34DC5}" type="sibTrans" cxnId="{4D5ED4C4-B541-4CBD-9A7F-BB15A650B380}">
      <dgm:prSet/>
      <dgm:spPr/>
      <dgm:t>
        <a:bodyPr/>
        <a:lstStyle/>
        <a:p>
          <a:endParaRPr lang="en-US"/>
        </a:p>
      </dgm:t>
    </dgm:pt>
    <dgm:pt modelId="{5558C537-92F8-4768-8912-9BD2D5F4C875}">
      <dgm:prSet/>
      <dgm:spPr/>
      <dgm:t>
        <a:bodyPr/>
        <a:lstStyle/>
        <a:p>
          <a:r>
            <a:rPr lang="en-US"/>
            <a:t>Tulsa Cox Convention Center</a:t>
          </a:r>
        </a:p>
      </dgm:t>
    </dgm:pt>
    <dgm:pt modelId="{2D7C9580-CBEC-4E00-A40E-6E5112835338}" type="parTrans" cxnId="{48C243E6-05B5-47D5-8EDB-B2F0656837B8}">
      <dgm:prSet/>
      <dgm:spPr/>
      <dgm:t>
        <a:bodyPr/>
        <a:lstStyle/>
        <a:p>
          <a:endParaRPr lang="en-US"/>
        </a:p>
      </dgm:t>
    </dgm:pt>
    <dgm:pt modelId="{54E4536E-650C-4B36-89F0-431EAB40D165}" type="sibTrans" cxnId="{48C243E6-05B5-47D5-8EDB-B2F0656837B8}">
      <dgm:prSet/>
      <dgm:spPr/>
      <dgm:t>
        <a:bodyPr/>
        <a:lstStyle/>
        <a:p>
          <a:endParaRPr lang="en-US"/>
        </a:p>
      </dgm:t>
    </dgm:pt>
    <dgm:pt modelId="{F064A9DC-35FF-4EE1-A4E2-1D3CAE8F3138}">
      <dgm:prSet/>
      <dgm:spPr/>
      <dgm:t>
        <a:bodyPr/>
        <a:lstStyle/>
        <a:p>
          <a:r>
            <a:rPr lang="en-US"/>
            <a:t>FCS will be at the Tulsa</a:t>
          </a:r>
        </a:p>
      </dgm:t>
    </dgm:pt>
    <dgm:pt modelId="{F6939C34-38BA-45CE-BCD5-763A9A6D943C}" type="parTrans" cxnId="{D9110D0D-E460-4012-B944-BB187EE6DC04}">
      <dgm:prSet/>
      <dgm:spPr/>
      <dgm:t>
        <a:bodyPr/>
        <a:lstStyle/>
        <a:p>
          <a:endParaRPr lang="en-US"/>
        </a:p>
      </dgm:t>
    </dgm:pt>
    <dgm:pt modelId="{69BA04D3-D85F-4102-BFB6-85EE615BF251}" type="sibTrans" cxnId="{D9110D0D-E460-4012-B944-BB187EE6DC04}">
      <dgm:prSet/>
      <dgm:spPr/>
      <dgm:t>
        <a:bodyPr/>
        <a:lstStyle/>
        <a:p>
          <a:endParaRPr lang="en-US"/>
        </a:p>
      </dgm:t>
    </dgm:pt>
    <dgm:pt modelId="{5F27B840-F766-444E-84E1-0431BC943137}">
      <dgm:prSet/>
      <dgm:spPr/>
      <dgm:t>
        <a:bodyPr/>
        <a:lstStyle/>
        <a:p>
          <a:r>
            <a:rPr lang="en-US"/>
            <a:t>Convention Center both days</a:t>
          </a:r>
        </a:p>
      </dgm:t>
    </dgm:pt>
    <dgm:pt modelId="{584B192B-4792-4FE4-9F0C-99ADD67313FE}" type="parTrans" cxnId="{0B4912B1-BA3C-41C0-B14A-23F1564AB393}">
      <dgm:prSet/>
      <dgm:spPr/>
      <dgm:t>
        <a:bodyPr/>
        <a:lstStyle/>
        <a:p>
          <a:endParaRPr lang="en-US"/>
        </a:p>
      </dgm:t>
    </dgm:pt>
    <dgm:pt modelId="{AED53774-7684-48FC-B6B6-43D68D1E97FF}" type="sibTrans" cxnId="{0B4912B1-BA3C-41C0-B14A-23F1564AB393}">
      <dgm:prSet/>
      <dgm:spPr/>
      <dgm:t>
        <a:bodyPr/>
        <a:lstStyle/>
        <a:p>
          <a:endParaRPr lang="en-US"/>
        </a:p>
      </dgm:t>
    </dgm:pt>
    <dgm:pt modelId="{46443CA1-AD4D-4763-AD4C-6D1D59C2EE18}" type="pres">
      <dgm:prSet presAssocID="{6D57A398-DC67-4FF1-B7A8-10D0E2982564}" presName="linear" presStyleCnt="0">
        <dgm:presLayoutVars>
          <dgm:animLvl val="lvl"/>
          <dgm:resizeHandles val="exact"/>
        </dgm:presLayoutVars>
      </dgm:prSet>
      <dgm:spPr/>
    </dgm:pt>
    <dgm:pt modelId="{7B58DD47-7EF4-4EE4-A8F8-E3BB1AEF9D7C}" type="pres">
      <dgm:prSet presAssocID="{329CA09F-1029-4A70-A831-7DA581DEC8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388B1B3-B01E-4940-BE8E-B60C6AA40C7B}" type="pres">
      <dgm:prSet presAssocID="{7929FD9E-C73C-4218-AF6A-10085D737E96}" presName="spacer" presStyleCnt="0"/>
      <dgm:spPr/>
    </dgm:pt>
    <dgm:pt modelId="{C28E73AE-EB86-4E9E-A15B-308B979C5AEA}" type="pres">
      <dgm:prSet presAssocID="{04DA41EA-E9F1-4D3C-A09E-C227729726C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62A805-438F-4855-BCF8-A3819E685DEB}" type="pres">
      <dgm:prSet presAssocID="{A11DFDF6-B3A3-4BFE-9EE9-CB2661A34DC5}" presName="spacer" presStyleCnt="0"/>
      <dgm:spPr/>
    </dgm:pt>
    <dgm:pt modelId="{66C97425-ABF4-4083-BDC2-79BAD55F8989}" type="pres">
      <dgm:prSet presAssocID="{5558C537-92F8-4768-8912-9BD2D5F4C87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74C4FBC-1DC4-4AF3-9456-4BA0619C258D}" type="pres">
      <dgm:prSet presAssocID="{54E4536E-650C-4B36-89F0-431EAB40D165}" presName="spacer" presStyleCnt="0"/>
      <dgm:spPr/>
    </dgm:pt>
    <dgm:pt modelId="{0CBD0037-AFF5-46FB-9090-4DCC5DDE8FE3}" type="pres">
      <dgm:prSet presAssocID="{F064A9DC-35FF-4EE1-A4E2-1D3CAE8F313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39869FE-3B5F-440D-A9EE-2E5631943FE4}" type="pres">
      <dgm:prSet presAssocID="{69BA04D3-D85F-4102-BFB6-85EE615BF251}" presName="spacer" presStyleCnt="0"/>
      <dgm:spPr/>
    </dgm:pt>
    <dgm:pt modelId="{FE35F451-A227-4420-84D0-6E144D0E974A}" type="pres">
      <dgm:prSet presAssocID="{5F27B840-F766-444E-84E1-0431BC94313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9110D0D-E460-4012-B944-BB187EE6DC04}" srcId="{6D57A398-DC67-4FF1-B7A8-10D0E2982564}" destId="{F064A9DC-35FF-4EE1-A4E2-1D3CAE8F3138}" srcOrd="3" destOrd="0" parTransId="{F6939C34-38BA-45CE-BCD5-763A9A6D943C}" sibTransId="{69BA04D3-D85F-4102-BFB6-85EE615BF251}"/>
    <dgm:cxn modelId="{944C7317-F9F5-40C5-8938-C92CE95123FC}" type="presOf" srcId="{F064A9DC-35FF-4EE1-A4E2-1D3CAE8F3138}" destId="{0CBD0037-AFF5-46FB-9090-4DCC5DDE8FE3}" srcOrd="0" destOrd="0" presId="urn:microsoft.com/office/officeart/2005/8/layout/vList2"/>
    <dgm:cxn modelId="{D85C9171-C7EA-4F15-AACC-69DBECC50455}" type="presOf" srcId="{6D57A398-DC67-4FF1-B7A8-10D0E2982564}" destId="{46443CA1-AD4D-4763-AD4C-6D1D59C2EE18}" srcOrd="0" destOrd="0" presId="urn:microsoft.com/office/officeart/2005/8/layout/vList2"/>
    <dgm:cxn modelId="{A3A3E17A-42FA-4341-B97A-7F9EC2F896F5}" type="presOf" srcId="{04DA41EA-E9F1-4D3C-A09E-C227729726CC}" destId="{C28E73AE-EB86-4E9E-A15B-308B979C5AEA}" srcOrd="0" destOrd="0" presId="urn:microsoft.com/office/officeart/2005/8/layout/vList2"/>
    <dgm:cxn modelId="{263E18A4-75AD-47B8-B45B-B47554D307FC}" srcId="{6D57A398-DC67-4FF1-B7A8-10D0E2982564}" destId="{329CA09F-1029-4A70-A831-7DA581DEC869}" srcOrd="0" destOrd="0" parTransId="{F543598D-D673-494A-8BD9-B556E5FAACA3}" sibTransId="{7929FD9E-C73C-4218-AF6A-10085D737E96}"/>
    <dgm:cxn modelId="{0B4912B1-BA3C-41C0-B14A-23F1564AB393}" srcId="{6D57A398-DC67-4FF1-B7A8-10D0E2982564}" destId="{5F27B840-F766-444E-84E1-0431BC943137}" srcOrd="4" destOrd="0" parTransId="{584B192B-4792-4FE4-9F0C-99ADD67313FE}" sibTransId="{AED53774-7684-48FC-B6B6-43D68D1E97FF}"/>
    <dgm:cxn modelId="{4D5ED4C4-B541-4CBD-9A7F-BB15A650B380}" srcId="{6D57A398-DC67-4FF1-B7A8-10D0E2982564}" destId="{04DA41EA-E9F1-4D3C-A09E-C227729726CC}" srcOrd="1" destOrd="0" parTransId="{946D5038-2186-434F-B2E5-E521C403D3BB}" sibTransId="{A11DFDF6-B3A3-4BFE-9EE9-CB2661A34DC5}"/>
    <dgm:cxn modelId="{C9142CD7-262D-4D2B-931F-505CDD28FA36}" type="presOf" srcId="{329CA09F-1029-4A70-A831-7DA581DEC869}" destId="{7B58DD47-7EF4-4EE4-A8F8-E3BB1AEF9D7C}" srcOrd="0" destOrd="0" presId="urn:microsoft.com/office/officeart/2005/8/layout/vList2"/>
    <dgm:cxn modelId="{48C243E6-05B5-47D5-8EDB-B2F0656837B8}" srcId="{6D57A398-DC67-4FF1-B7A8-10D0E2982564}" destId="{5558C537-92F8-4768-8912-9BD2D5F4C875}" srcOrd="2" destOrd="0" parTransId="{2D7C9580-CBEC-4E00-A40E-6E5112835338}" sibTransId="{54E4536E-650C-4B36-89F0-431EAB40D165}"/>
    <dgm:cxn modelId="{1F3891EA-EA24-439B-91FB-4DB3CEE014B6}" type="presOf" srcId="{5558C537-92F8-4768-8912-9BD2D5F4C875}" destId="{66C97425-ABF4-4083-BDC2-79BAD55F8989}" srcOrd="0" destOrd="0" presId="urn:microsoft.com/office/officeart/2005/8/layout/vList2"/>
    <dgm:cxn modelId="{697BB7F6-C2E3-452F-BB8A-0DDD391235B6}" type="presOf" srcId="{5F27B840-F766-444E-84E1-0431BC943137}" destId="{FE35F451-A227-4420-84D0-6E144D0E974A}" srcOrd="0" destOrd="0" presId="urn:microsoft.com/office/officeart/2005/8/layout/vList2"/>
    <dgm:cxn modelId="{9D15DC5B-A23A-474E-A8AD-80966EF6D5DD}" type="presParOf" srcId="{46443CA1-AD4D-4763-AD4C-6D1D59C2EE18}" destId="{7B58DD47-7EF4-4EE4-A8F8-E3BB1AEF9D7C}" srcOrd="0" destOrd="0" presId="urn:microsoft.com/office/officeart/2005/8/layout/vList2"/>
    <dgm:cxn modelId="{617D482D-4BA1-43C7-8B2D-71E1D05F148C}" type="presParOf" srcId="{46443CA1-AD4D-4763-AD4C-6D1D59C2EE18}" destId="{E388B1B3-B01E-4940-BE8E-B60C6AA40C7B}" srcOrd="1" destOrd="0" presId="urn:microsoft.com/office/officeart/2005/8/layout/vList2"/>
    <dgm:cxn modelId="{ABD43F93-E23D-4FD2-9A0D-9C920B99759A}" type="presParOf" srcId="{46443CA1-AD4D-4763-AD4C-6D1D59C2EE18}" destId="{C28E73AE-EB86-4E9E-A15B-308B979C5AEA}" srcOrd="2" destOrd="0" presId="urn:microsoft.com/office/officeart/2005/8/layout/vList2"/>
    <dgm:cxn modelId="{45874B9E-AB16-45C9-B106-EFA873F22410}" type="presParOf" srcId="{46443CA1-AD4D-4763-AD4C-6D1D59C2EE18}" destId="{3662A805-438F-4855-BCF8-A3819E685DEB}" srcOrd="3" destOrd="0" presId="urn:microsoft.com/office/officeart/2005/8/layout/vList2"/>
    <dgm:cxn modelId="{29664428-E750-4C31-B6A9-367054566AD1}" type="presParOf" srcId="{46443CA1-AD4D-4763-AD4C-6D1D59C2EE18}" destId="{66C97425-ABF4-4083-BDC2-79BAD55F8989}" srcOrd="4" destOrd="0" presId="urn:microsoft.com/office/officeart/2005/8/layout/vList2"/>
    <dgm:cxn modelId="{58EA3CE7-0305-441F-A23D-BFCB5AF3DC8D}" type="presParOf" srcId="{46443CA1-AD4D-4763-AD4C-6D1D59C2EE18}" destId="{674C4FBC-1DC4-4AF3-9456-4BA0619C258D}" srcOrd="5" destOrd="0" presId="urn:microsoft.com/office/officeart/2005/8/layout/vList2"/>
    <dgm:cxn modelId="{2409BB2E-D9DF-4421-9DE8-342482C68159}" type="presParOf" srcId="{46443CA1-AD4D-4763-AD4C-6D1D59C2EE18}" destId="{0CBD0037-AFF5-46FB-9090-4DCC5DDE8FE3}" srcOrd="6" destOrd="0" presId="urn:microsoft.com/office/officeart/2005/8/layout/vList2"/>
    <dgm:cxn modelId="{5F06458D-07C9-469B-A7E2-26E07DB0A17C}" type="presParOf" srcId="{46443CA1-AD4D-4763-AD4C-6D1D59C2EE18}" destId="{E39869FE-3B5F-440D-A9EE-2E5631943FE4}" srcOrd="7" destOrd="0" presId="urn:microsoft.com/office/officeart/2005/8/layout/vList2"/>
    <dgm:cxn modelId="{745085BB-DE8C-4032-A870-E2FC8957B9EC}" type="presParOf" srcId="{46443CA1-AD4D-4763-AD4C-6D1D59C2EE18}" destId="{FE35F451-A227-4420-84D0-6E144D0E974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631036-8549-431B-9AE2-8A30A784BA7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81A8A0-4985-49F0-A544-FBF441292716}">
      <dgm:prSet/>
      <dgm:spPr/>
      <dgm:t>
        <a:bodyPr/>
        <a:lstStyle/>
        <a:p>
          <a:r>
            <a:rPr lang="en-US"/>
            <a:t>New Teacher Academy (if applicable)</a:t>
          </a:r>
        </a:p>
      </dgm:t>
    </dgm:pt>
    <dgm:pt modelId="{53153E22-CC6D-4668-960D-F7267362016C}" type="parTrans" cxnId="{75D7BD4A-B1E8-4E50-8A30-DCF3E242AD05}">
      <dgm:prSet/>
      <dgm:spPr/>
      <dgm:t>
        <a:bodyPr/>
        <a:lstStyle/>
        <a:p>
          <a:endParaRPr lang="en-US"/>
        </a:p>
      </dgm:t>
    </dgm:pt>
    <dgm:pt modelId="{24815327-583C-4348-9D7F-D3C155458E27}" type="sibTrans" cxnId="{75D7BD4A-B1E8-4E50-8A30-DCF3E242AD05}">
      <dgm:prSet/>
      <dgm:spPr/>
      <dgm:t>
        <a:bodyPr/>
        <a:lstStyle/>
        <a:p>
          <a:endParaRPr lang="en-US"/>
        </a:p>
      </dgm:t>
    </dgm:pt>
    <dgm:pt modelId="{D5EEA999-04E2-415A-AE1B-2C0183327925}">
      <dgm:prSet/>
      <dgm:spPr/>
      <dgm:t>
        <a:bodyPr/>
        <a:lstStyle/>
        <a:p>
          <a:r>
            <a:rPr lang="en-US"/>
            <a:t>July, September, January </a:t>
          </a:r>
        </a:p>
      </dgm:t>
    </dgm:pt>
    <dgm:pt modelId="{6282EF2D-A85F-475C-A046-89E90FD1E390}" type="parTrans" cxnId="{D8A2D5B4-11AA-44AB-A449-633F1A5FE8FC}">
      <dgm:prSet/>
      <dgm:spPr/>
      <dgm:t>
        <a:bodyPr/>
        <a:lstStyle/>
        <a:p>
          <a:endParaRPr lang="en-US"/>
        </a:p>
      </dgm:t>
    </dgm:pt>
    <dgm:pt modelId="{5850A6CE-D0E6-4BE8-B986-189C313B5717}" type="sibTrans" cxnId="{D8A2D5B4-11AA-44AB-A449-633F1A5FE8FC}">
      <dgm:prSet/>
      <dgm:spPr/>
      <dgm:t>
        <a:bodyPr/>
        <a:lstStyle/>
        <a:p>
          <a:endParaRPr lang="en-US"/>
        </a:p>
      </dgm:t>
    </dgm:pt>
    <dgm:pt modelId="{0525C691-0DF1-46E6-A763-AE26D48883C2}">
      <dgm:prSet/>
      <dgm:spPr/>
      <dgm:t>
        <a:bodyPr/>
        <a:lstStyle/>
        <a:p>
          <a:r>
            <a:rPr lang="en-US"/>
            <a:t>OK Summit</a:t>
          </a:r>
        </a:p>
      </dgm:t>
    </dgm:pt>
    <dgm:pt modelId="{674B2BF2-CACF-4814-AFAA-8D2F55FEA5AC}" type="parTrans" cxnId="{8FE09EAE-D0E2-465F-B2F4-2EC92440352D}">
      <dgm:prSet/>
      <dgm:spPr/>
      <dgm:t>
        <a:bodyPr/>
        <a:lstStyle/>
        <a:p>
          <a:endParaRPr lang="en-US"/>
        </a:p>
      </dgm:t>
    </dgm:pt>
    <dgm:pt modelId="{14B39A43-4FB5-4789-8298-E4B918E2B4D2}" type="sibTrans" cxnId="{8FE09EAE-D0E2-465F-B2F4-2EC92440352D}">
      <dgm:prSet/>
      <dgm:spPr/>
      <dgm:t>
        <a:bodyPr/>
        <a:lstStyle/>
        <a:p>
          <a:endParaRPr lang="en-US"/>
        </a:p>
      </dgm:t>
    </dgm:pt>
    <dgm:pt modelId="{2AA10FD9-451D-4A2F-B175-53E0143E4412}">
      <dgm:prSet/>
      <dgm:spPr/>
      <dgm:t>
        <a:bodyPr/>
        <a:lstStyle/>
        <a:p>
          <a:r>
            <a:rPr lang="en-US"/>
            <a:t>LEAD Conference </a:t>
          </a:r>
        </a:p>
      </dgm:t>
    </dgm:pt>
    <dgm:pt modelId="{85D029BE-8B7F-4980-8681-8397FC150B4D}" type="parTrans" cxnId="{CB19A9D2-1B7D-4BAF-A008-3BBC51FFB8BD}">
      <dgm:prSet/>
      <dgm:spPr/>
      <dgm:t>
        <a:bodyPr/>
        <a:lstStyle/>
        <a:p>
          <a:endParaRPr lang="en-US"/>
        </a:p>
      </dgm:t>
    </dgm:pt>
    <dgm:pt modelId="{E84B77FD-EC22-4D79-917E-39943FF92F5F}" type="sibTrans" cxnId="{CB19A9D2-1B7D-4BAF-A008-3BBC51FFB8BD}">
      <dgm:prSet/>
      <dgm:spPr/>
      <dgm:t>
        <a:bodyPr/>
        <a:lstStyle/>
        <a:p>
          <a:endParaRPr lang="en-US"/>
        </a:p>
      </dgm:t>
    </dgm:pt>
    <dgm:pt modelId="{ED00FC2C-B9A7-4B6A-8B9F-171CADB1B475}">
      <dgm:prSet/>
      <dgm:spPr/>
      <dgm:t>
        <a:bodyPr/>
        <a:lstStyle/>
        <a:p>
          <a:r>
            <a:rPr lang="en-US"/>
            <a:t>Students attend LEAD</a:t>
          </a:r>
        </a:p>
      </dgm:t>
    </dgm:pt>
    <dgm:pt modelId="{0DC50C45-D0F4-4EF1-A13A-A882AD879272}" type="parTrans" cxnId="{98A7D8A3-AC84-4DA5-A609-A57328BB2ECB}">
      <dgm:prSet/>
      <dgm:spPr/>
      <dgm:t>
        <a:bodyPr/>
        <a:lstStyle/>
        <a:p>
          <a:endParaRPr lang="en-US"/>
        </a:p>
      </dgm:t>
    </dgm:pt>
    <dgm:pt modelId="{C76C0F49-6C51-4A47-A90E-16FAAE3BE951}" type="sibTrans" cxnId="{98A7D8A3-AC84-4DA5-A609-A57328BB2ECB}">
      <dgm:prSet/>
      <dgm:spPr/>
      <dgm:t>
        <a:bodyPr/>
        <a:lstStyle/>
        <a:p>
          <a:endParaRPr lang="en-US"/>
        </a:p>
      </dgm:t>
    </dgm:pt>
    <dgm:pt modelId="{2E539143-EEFC-4A68-9E67-44FC2A9776E3}">
      <dgm:prSet/>
      <dgm:spPr/>
      <dgm:t>
        <a:bodyPr/>
        <a:lstStyle/>
        <a:p>
          <a:r>
            <a:rPr lang="en-US"/>
            <a:t>Advisors attend PI meetings</a:t>
          </a:r>
        </a:p>
      </dgm:t>
    </dgm:pt>
    <dgm:pt modelId="{C6886F23-231D-4A0F-A81B-CCE054A72FCB}" type="parTrans" cxnId="{D182E6FB-AEE8-4B77-8ADB-5225D68B66E2}">
      <dgm:prSet/>
      <dgm:spPr/>
      <dgm:t>
        <a:bodyPr/>
        <a:lstStyle/>
        <a:p>
          <a:endParaRPr lang="en-US"/>
        </a:p>
      </dgm:t>
    </dgm:pt>
    <dgm:pt modelId="{F6D78254-DF7A-498E-8B51-6366F3503006}" type="sibTrans" cxnId="{D182E6FB-AEE8-4B77-8ADB-5225D68B66E2}">
      <dgm:prSet/>
      <dgm:spPr/>
      <dgm:t>
        <a:bodyPr/>
        <a:lstStyle/>
        <a:p>
          <a:endParaRPr lang="en-US"/>
        </a:p>
      </dgm:t>
    </dgm:pt>
    <dgm:pt modelId="{13B1BB14-84C7-48C8-8B19-9018DD6A5756}">
      <dgm:prSet/>
      <dgm:spPr/>
      <dgm:t>
        <a:bodyPr/>
        <a:lstStyle/>
        <a:p>
          <a:r>
            <a:rPr lang="en-US"/>
            <a:t>District Leadership Conference</a:t>
          </a:r>
        </a:p>
      </dgm:t>
    </dgm:pt>
    <dgm:pt modelId="{9AEF94C9-1C58-45DE-8E92-00C1F552B3FD}" type="parTrans" cxnId="{1F7356E7-C9C8-4458-906A-307CC6FB1018}">
      <dgm:prSet/>
      <dgm:spPr/>
      <dgm:t>
        <a:bodyPr/>
        <a:lstStyle/>
        <a:p>
          <a:endParaRPr lang="en-US"/>
        </a:p>
      </dgm:t>
    </dgm:pt>
    <dgm:pt modelId="{90E055A1-1312-426B-AD8D-531722A7AC80}" type="sibTrans" cxnId="{1F7356E7-C9C8-4458-906A-307CC6FB1018}">
      <dgm:prSet/>
      <dgm:spPr/>
      <dgm:t>
        <a:bodyPr/>
        <a:lstStyle/>
        <a:p>
          <a:endParaRPr lang="en-US"/>
        </a:p>
      </dgm:t>
    </dgm:pt>
    <dgm:pt modelId="{72324784-1B2E-46FD-8398-FFF26B54DD05}">
      <dgm:prSet/>
      <dgm:spPr/>
      <dgm:t>
        <a:bodyPr/>
        <a:lstStyle/>
        <a:p>
          <a:r>
            <a:rPr lang="en-US"/>
            <a:t>District STAR Events</a:t>
          </a:r>
        </a:p>
      </dgm:t>
    </dgm:pt>
    <dgm:pt modelId="{B5D406D3-514B-43BF-8792-8AA86C16959E}" type="parTrans" cxnId="{3429A2F7-3FE8-4CC6-988F-7B6DB3B85303}">
      <dgm:prSet/>
      <dgm:spPr/>
      <dgm:t>
        <a:bodyPr/>
        <a:lstStyle/>
        <a:p>
          <a:endParaRPr lang="en-US"/>
        </a:p>
      </dgm:t>
    </dgm:pt>
    <dgm:pt modelId="{8F21D517-60C9-498A-AC3C-A688D53DA042}" type="sibTrans" cxnId="{3429A2F7-3FE8-4CC6-988F-7B6DB3B85303}">
      <dgm:prSet/>
      <dgm:spPr/>
      <dgm:t>
        <a:bodyPr/>
        <a:lstStyle/>
        <a:p>
          <a:endParaRPr lang="en-US"/>
        </a:p>
      </dgm:t>
    </dgm:pt>
    <dgm:pt modelId="{2D71235C-E0A6-4430-86E2-85F97A208F95}">
      <dgm:prSet/>
      <dgm:spPr/>
      <dgm:t>
        <a:bodyPr/>
        <a:lstStyle/>
        <a:p>
          <a:r>
            <a:rPr lang="en-US"/>
            <a:t>Region STAR Events (if hosting or students compete)</a:t>
          </a:r>
        </a:p>
      </dgm:t>
    </dgm:pt>
    <dgm:pt modelId="{BBB6C139-40BA-45AC-8CC8-1B53F338BE10}" type="parTrans" cxnId="{0DAA6658-D5D9-4BFE-B1F5-7FBB79DD1A7D}">
      <dgm:prSet/>
      <dgm:spPr/>
      <dgm:t>
        <a:bodyPr/>
        <a:lstStyle/>
        <a:p>
          <a:endParaRPr lang="en-US"/>
        </a:p>
      </dgm:t>
    </dgm:pt>
    <dgm:pt modelId="{0C45D173-692B-402B-9504-0B74FC6E9B8C}" type="sibTrans" cxnId="{0DAA6658-D5D9-4BFE-B1F5-7FBB79DD1A7D}">
      <dgm:prSet/>
      <dgm:spPr/>
      <dgm:t>
        <a:bodyPr/>
        <a:lstStyle/>
        <a:p>
          <a:endParaRPr lang="en-US"/>
        </a:p>
      </dgm:t>
    </dgm:pt>
    <dgm:pt modelId="{707A0044-E136-49E1-A85D-61D36A87CE39}">
      <dgm:prSet/>
      <dgm:spPr/>
      <dgm:t>
        <a:bodyPr/>
        <a:lstStyle/>
        <a:p>
          <a:r>
            <a:rPr lang="en-US"/>
            <a:t>FCCLA State Convention</a:t>
          </a:r>
        </a:p>
      </dgm:t>
    </dgm:pt>
    <dgm:pt modelId="{96D76130-E543-44A7-AD8E-9254B6C4F548}" type="parTrans" cxnId="{0216A22C-F4CB-42A7-B1E9-59D9500C3894}">
      <dgm:prSet/>
      <dgm:spPr/>
      <dgm:t>
        <a:bodyPr/>
        <a:lstStyle/>
        <a:p>
          <a:endParaRPr lang="en-US"/>
        </a:p>
      </dgm:t>
    </dgm:pt>
    <dgm:pt modelId="{374AB8DC-427B-4AF2-AE21-C0DBE7BE5962}" type="sibTrans" cxnId="{0216A22C-F4CB-42A7-B1E9-59D9500C3894}">
      <dgm:prSet/>
      <dgm:spPr/>
      <dgm:t>
        <a:bodyPr/>
        <a:lstStyle/>
        <a:p>
          <a:endParaRPr lang="en-US"/>
        </a:p>
      </dgm:t>
    </dgm:pt>
    <dgm:pt modelId="{56CAB20E-163B-4DD0-B8BD-2D82F7452DCF}">
      <dgm:prSet/>
      <dgm:spPr/>
      <dgm:t>
        <a:bodyPr/>
        <a:lstStyle/>
        <a:p>
          <a:r>
            <a:rPr lang="en-US"/>
            <a:t>Spring PI meeting</a:t>
          </a:r>
        </a:p>
      </dgm:t>
    </dgm:pt>
    <dgm:pt modelId="{42E64408-C39E-4938-93B8-53172B65322E}" type="parTrans" cxnId="{C90C7DD0-8F6B-4244-8E47-BB4994E89A7F}">
      <dgm:prSet/>
      <dgm:spPr/>
      <dgm:t>
        <a:bodyPr/>
        <a:lstStyle/>
        <a:p>
          <a:endParaRPr lang="en-US"/>
        </a:p>
      </dgm:t>
    </dgm:pt>
    <dgm:pt modelId="{A98873C4-BF46-4DF9-8706-7EC21DFFF636}" type="sibTrans" cxnId="{C90C7DD0-8F6B-4244-8E47-BB4994E89A7F}">
      <dgm:prSet/>
      <dgm:spPr/>
      <dgm:t>
        <a:bodyPr/>
        <a:lstStyle/>
        <a:p>
          <a:endParaRPr lang="en-US"/>
        </a:p>
      </dgm:t>
    </dgm:pt>
    <dgm:pt modelId="{632464E2-7A8D-41E6-A69B-8CBF1AA6AFD6}" type="pres">
      <dgm:prSet presAssocID="{E0631036-8549-431B-9AE2-8A30A784BA79}" presName="Name0" presStyleCnt="0">
        <dgm:presLayoutVars>
          <dgm:dir/>
          <dgm:resizeHandles val="exact"/>
        </dgm:presLayoutVars>
      </dgm:prSet>
      <dgm:spPr/>
    </dgm:pt>
    <dgm:pt modelId="{D794651F-FD0F-4BED-B703-57D81E869C5A}" type="pres">
      <dgm:prSet presAssocID="{7281A8A0-4985-49F0-A544-FBF441292716}" presName="node" presStyleLbl="node1" presStyleIdx="0" presStyleCnt="8">
        <dgm:presLayoutVars>
          <dgm:bulletEnabled val="1"/>
        </dgm:presLayoutVars>
      </dgm:prSet>
      <dgm:spPr/>
    </dgm:pt>
    <dgm:pt modelId="{5FFAE08C-1BBC-49CE-A085-4EA40A8BA602}" type="pres">
      <dgm:prSet presAssocID="{24815327-583C-4348-9D7F-D3C155458E27}" presName="sibTrans" presStyleLbl="sibTrans1D1" presStyleIdx="0" presStyleCnt="7"/>
      <dgm:spPr/>
    </dgm:pt>
    <dgm:pt modelId="{BD92FE22-57D0-495E-BD54-562A00684B50}" type="pres">
      <dgm:prSet presAssocID="{24815327-583C-4348-9D7F-D3C155458E27}" presName="connectorText" presStyleLbl="sibTrans1D1" presStyleIdx="0" presStyleCnt="7"/>
      <dgm:spPr/>
    </dgm:pt>
    <dgm:pt modelId="{D13184C3-B3DF-4D44-AC1B-7AB158A609BB}" type="pres">
      <dgm:prSet presAssocID="{0525C691-0DF1-46E6-A763-AE26D48883C2}" presName="node" presStyleLbl="node1" presStyleIdx="1" presStyleCnt="8">
        <dgm:presLayoutVars>
          <dgm:bulletEnabled val="1"/>
        </dgm:presLayoutVars>
      </dgm:prSet>
      <dgm:spPr/>
    </dgm:pt>
    <dgm:pt modelId="{EB5F1228-0B64-4705-AF2B-874D11F25B7D}" type="pres">
      <dgm:prSet presAssocID="{14B39A43-4FB5-4789-8298-E4B918E2B4D2}" presName="sibTrans" presStyleLbl="sibTrans1D1" presStyleIdx="1" presStyleCnt="7"/>
      <dgm:spPr/>
    </dgm:pt>
    <dgm:pt modelId="{A1824F4F-E0AB-4140-8CB1-7F5F66B5F077}" type="pres">
      <dgm:prSet presAssocID="{14B39A43-4FB5-4789-8298-E4B918E2B4D2}" presName="connectorText" presStyleLbl="sibTrans1D1" presStyleIdx="1" presStyleCnt="7"/>
      <dgm:spPr/>
    </dgm:pt>
    <dgm:pt modelId="{EDE16B2C-DE21-43B7-A73D-7921E4176550}" type="pres">
      <dgm:prSet presAssocID="{2AA10FD9-451D-4A2F-B175-53E0143E4412}" presName="node" presStyleLbl="node1" presStyleIdx="2" presStyleCnt="8">
        <dgm:presLayoutVars>
          <dgm:bulletEnabled val="1"/>
        </dgm:presLayoutVars>
      </dgm:prSet>
      <dgm:spPr/>
    </dgm:pt>
    <dgm:pt modelId="{117BC575-8A48-4831-A585-8E43DECF8B7F}" type="pres">
      <dgm:prSet presAssocID="{E84B77FD-EC22-4D79-917E-39943FF92F5F}" presName="sibTrans" presStyleLbl="sibTrans1D1" presStyleIdx="2" presStyleCnt="7"/>
      <dgm:spPr/>
    </dgm:pt>
    <dgm:pt modelId="{416E06B1-7936-4DBD-AAF2-1DC4207EB8F7}" type="pres">
      <dgm:prSet presAssocID="{E84B77FD-EC22-4D79-917E-39943FF92F5F}" presName="connectorText" presStyleLbl="sibTrans1D1" presStyleIdx="2" presStyleCnt="7"/>
      <dgm:spPr/>
    </dgm:pt>
    <dgm:pt modelId="{90336676-501D-407B-AD5D-DAF32F704727}" type="pres">
      <dgm:prSet presAssocID="{13B1BB14-84C7-48C8-8B19-9018DD6A5756}" presName="node" presStyleLbl="node1" presStyleIdx="3" presStyleCnt="8">
        <dgm:presLayoutVars>
          <dgm:bulletEnabled val="1"/>
        </dgm:presLayoutVars>
      </dgm:prSet>
      <dgm:spPr/>
    </dgm:pt>
    <dgm:pt modelId="{C2E15B8B-195D-4750-BB8B-B71660DC7ED3}" type="pres">
      <dgm:prSet presAssocID="{90E055A1-1312-426B-AD8D-531722A7AC80}" presName="sibTrans" presStyleLbl="sibTrans1D1" presStyleIdx="3" presStyleCnt="7"/>
      <dgm:spPr/>
    </dgm:pt>
    <dgm:pt modelId="{95E9C8C1-712A-4E43-8C98-85BAE6F5E8C8}" type="pres">
      <dgm:prSet presAssocID="{90E055A1-1312-426B-AD8D-531722A7AC80}" presName="connectorText" presStyleLbl="sibTrans1D1" presStyleIdx="3" presStyleCnt="7"/>
      <dgm:spPr/>
    </dgm:pt>
    <dgm:pt modelId="{04AD3EAA-DB64-455D-986D-566CC9DA054E}" type="pres">
      <dgm:prSet presAssocID="{72324784-1B2E-46FD-8398-FFF26B54DD05}" presName="node" presStyleLbl="node1" presStyleIdx="4" presStyleCnt="8">
        <dgm:presLayoutVars>
          <dgm:bulletEnabled val="1"/>
        </dgm:presLayoutVars>
      </dgm:prSet>
      <dgm:spPr/>
    </dgm:pt>
    <dgm:pt modelId="{B94A3585-76BF-43C6-9DB6-434AD9BF2F9F}" type="pres">
      <dgm:prSet presAssocID="{8F21D517-60C9-498A-AC3C-A688D53DA042}" presName="sibTrans" presStyleLbl="sibTrans1D1" presStyleIdx="4" presStyleCnt="7"/>
      <dgm:spPr/>
    </dgm:pt>
    <dgm:pt modelId="{502B077C-B256-437F-8FF1-DD37E14B0B74}" type="pres">
      <dgm:prSet presAssocID="{8F21D517-60C9-498A-AC3C-A688D53DA042}" presName="connectorText" presStyleLbl="sibTrans1D1" presStyleIdx="4" presStyleCnt="7"/>
      <dgm:spPr/>
    </dgm:pt>
    <dgm:pt modelId="{EB157590-2F0F-448E-B28F-F52DABF5BD31}" type="pres">
      <dgm:prSet presAssocID="{2D71235C-E0A6-4430-86E2-85F97A208F95}" presName="node" presStyleLbl="node1" presStyleIdx="5" presStyleCnt="8">
        <dgm:presLayoutVars>
          <dgm:bulletEnabled val="1"/>
        </dgm:presLayoutVars>
      </dgm:prSet>
      <dgm:spPr/>
    </dgm:pt>
    <dgm:pt modelId="{02A809FD-73D0-4656-8FE2-88E01A316778}" type="pres">
      <dgm:prSet presAssocID="{0C45D173-692B-402B-9504-0B74FC6E9B8C}" presName="sibTrans" presStyleLbl="sibTrans1D1" presStyleIdx="5" presStyleCnt="7"/>
      <dgm:spPr/>
    </dgm:pt>
    <dgm:pt modelId="{2B93A4CB-0746-4E23-B489-88565D87F4BC}" type="pres">
      <dgm:prSet presAssocID="{0C45D173-692B-402B-9504-0B74FC6E9B8C}" presName="connectorText" presStyleLbl="sibTrans1D1" presStyleIdx="5" presStyleCnt="7"/>
      <dgm:spPr/>
    </dgm:pt>
    <dgm:pt modelId="{E225DD81-BC8E-44B8-A9F6-E2665AB930A8}" type="pres">
      <dgm:prSet presAssocID="{707A0044-E136-49E1-A85D-61D36A87CE39}" presName="node" presStyleLbl="node1" presStyleIdx="6" presStyleCnt="8">
        <dgm:presLayoutVars>
          <dgm:bulletEnabled val="1"/>
        </dgm:presLayoutVars>
      </dgm:prSet>
      <dgm:spPr/>
    </dgm:pt>
    <dgm:pt modelId="{9F48681D-4CE7-44FF-A08F-CB26D61A9962}" type="pres">
      <dgm:prSet presAssocID="{374AB8DC-427B-4AF2-AE21-C0DBE7BE5962}" presName="sibTrans" presStyleLbl="sibTrans1D1" presStyleIdx="6" presStyleCnt="7"/>
      <dgm:spPr/>
    </dgm:pt>
    <dgm:pt modelId="{66B1999F-3D55-4392-815E-1CDEB2F8D96B}" type="pres">
      <dgm:prSet presAssocID="{374AB8DC-427B-4AF2-AE21-C0DBE7BE5962}" presName="connectorText" presStyleLbl="sibTrans1D1" presStyleIdx="6" presStyleCnt="7"/>
      <dgm:spPr/>
    </dgm:pt>
    <dgm:pt modelId="{F9B2E43A-3241-4CAE-8B89-DAEE8862884C}" type="pres">
      <dgm:prSet presAssocID="{56CAB20E-163B-4DD0-B8BD-2D82F7452DCF}" presName="node" presStyleLbl="node1" presStyleIdx="7" presStyleCnt="8">
        <dgm:presLayoutVars>
          <dgm:bulletEnabled val="1"/>
        </dgm:presLayoutVars>
      </dgm:prSet>
      <dgm:spPr/>
    </dgm:pt>
  </dgm:ptLst>
  <dgm:cxnLst>
    <dgm:cxn modelId="{EBED1000-9EA9-4F0F-A153-6F75BA002EBD}" type="presOf" srcId="{14B39A43-4FB5-4789-8298-E4B918E2B4D2}" destId="{EB5F1228-0B64-4705-AF2B-874D11F25B7D}" srcOrd="0" destOrd="0" presId="urn:microsoft.com/office/officeart/2016/7/layout/RepeatingBendingProcessNew"/>
    <dgm:cxn modelId="{F5BD2801-3829-4D5C-B3C7-52FE036CFE5F}" type="presOf" srcId="{8F21D517-60C9-498A-AC3C-A688D53DA042}" destId="{B94A3585-76BF-43C6-9DB6-434AD9BF2F9F}" srcOrd="0" destOrd="0" presId="urn:microsoft.com/office/officeart/2016/7/layout/RepeatingBendingProcessNew"/>
    <dgm:cxn modelId="{922B3005-AFBB-4D87-BA0B-C4661C9F8C41}" type="presOf" srcId="{7281A8A0-4985-49F0-A544-FBF441292716}" destId="{D794651F-FD0F-4BED-B703-57D81E869C5A}" srcOrd="0" destOrd="0" presId="urn:microsoft.com/office/officeart/2016/7/layout/RepeatingBendingProcessNew"/>
    <dgm:cxn modelId="{8592A80A-E545-4AE9-88E5-45AA136908D5}" type="presOf" srcId="{24815327-583C-4348-9D7F-D3C155458E27}" destId="{BD92FE22-57D0-495E-BD54-562A00684B50}" srcOrd="1" destOrd="0" presId="urn:microsoft.com/office/officeart/2016/7/layout/RepeatingBendingProcessNew"/>
    <dgm:cxn modelId="{51BB3C11-88B1-4966-ADDF-81DE699877EA}" type="presOf" srcId="{24815327-583C-4348-9D7F-D3C155458E27}" destId="{5FFAE08C-1BBC-49CE-A085-4EA40A8BA602}" srcOrd="0" destOrd="0" presId="urn:microsoft.com/office/officeart/2016/7/layout/RepeatingBendingProcessNew"/>
    <dgm:cxn modelId="{0216A22C-F4CB-42A7-B1E9-59D9500C3894}" srcId="{E0631036-8549-431B-9AE2-8A30A784BA79}" destId="{707A0044-E136-49E1-A85D-61D36A87CE39}" srcOrd="6" destOrd="0" parTransId="{96D76130-E543-44A7-AD8E-9254B6C4F548}" sibTransId="{374AB8DC-427B-4AF2-AE21-C0DBE7BE5962}"/>
    <dgm:cxn modelId="{69B69633-695A-44D6-9EBB-BE18378C46E7}" type="presOf" srcId="{8F21D517-60C9-498A-AC3C-A688D53DA042}" destId="{502B077C-B256-437F-8FF1-DD37E14B0B74}" srcOrd="1" destOrd="0" presId="urn:microsoft.com/office/officeart/2016/7/layout/RepeatingBendingProcessNew"/>
    <dgm:cxn modelId="{844FDE39-F92F-4DAA-8073-F31623A7866E}" type="presOf" srcId="{0525C691-0DF1-46E6-A763-AE26D48883C2}" destId="{D13184C3-B3DF-4D44-AC1B-7AB158A609BB}" srcOrd="0" destOrd="0" presId="urn:microsoft.com/office/officeart/2016/7/layout/RepeatingBendingProcessNew"/>
    <dgm:cxn modelId="{EEAAB440-E8FF-4D87-A573-2FDC19697C87}" type="presOf" srcId="{72324784-1B2E-46FD-8398-FFF26B54DD05}" destId="{04AD3EAA-DB64-455D-986D-566CC9DA054E}" srcOrd="0" destOrd="0" presId="urn:microsoft.com/office/officeart/2016/7/layout/RepeatingBendingProcessNew"/>
    <dgm:cxn modelId="{01BD215B-6234-4CF2-852D-9E8A1BAC7558}" type="presOf" srcId="{90E055A1-1312-426B-AD8D-531722A7AC80}" destId="{C2E15B8B-195D-4750-BB8B-B71660DC7ED3}" srcOrd="0" destOrd="0" presId="urn:microsoft.com/office/officeart/2016/7/layout/RepeatingBendingProcessNew"/>
    <dgm:cxn modelId="{75D7BD4A-B1E8-4E50-8A30-DCF3E242AD05}" srcId="{E0631036-8549-431B-9AE2-8A30A784BA79}" destId="{7281A8A0-4985-49F0-A544-FBF441292716}" srcOrd="0" destOrd="0" parTransId="{53153E22-CC6D-4668-960D-F7267362016C}" sibTransId="{24815327-583C-4348-9D7F-D3C155458E27}"/>
    <dgm:cxn modelId="{266D6C6D-573F-44F0-8F1A-A3E8F643ACC1}" type="presOf" srcId="{ED00FC2C-B9A7-4B6A-8B9F-171CADB1B475}" destId="{EDE16B2C-DE21-43B7-A73D-7921E4176550}" srcOrd="0" destOrd="1" presId="urn:microsoft.com/office/officeart/2016/7/layout/RepeatingBendingProcessNew"/>
    <dgm:cxn modelId="{E44CD057-8C2D-461A-8614-6946B36ADB2E}" type="presOf" srcId="{13B1BB14-84C7-48C8-8B19-9018DD6A5756}" destId="{90336676-501D-407B-AD5D-DAF32F704727}" srcOrd="0" destOrd="0" presId="urn:microsoft.com/office/officeart/2016/7/layout/RepeatingBendingProcessNew"/>
    <dgm:cxn modelId="{0DAA6658-D5D9-4BFE-B1F5-7FBB79DD1A7D}" srcId="{E0631036-8549-431B-9AE2-8A30A784BA79}" destId="{2D71235C-E0A6-4430-86E2-85F97A208F95}" srcOrd="5" destOrd="0" parTransId="{BBB6C139-40BA-45AC-8CC8-1B53F338BE10}" sibTransId="{0C45D173-692B-402B-9504-0B74FC6E9B8C}"/>
    <dgm:cxn modelId="{26A30479-F110-42A7-8BFE-F8F8BADBB1D3}" type="presOf" srcId="{E84B77FD-EC22-4D79-917E-39943FF92F5F}" destId="{117BC575-8A48-4831-A585-8E43DECF8B7F}" srcOrd="0" destOrd="0" presId="urn:microsoft.com/office/officeart/2016/7/layout/RepeatingBendingProcessNew"/>
    <dgm:cxn modelId="{CF869C83-94DA-4E44-A7E9-8773F1C7C88A}" type="presOf" srcId="{14B39A43-4FB5-4789-8298-E4B918E2B4D2}" destId="{A1824F4F-E0AB-4140-8CB1-7F5F66B5F077}" srcOrd="1" destOrd="0" presId="urn:microsoft.com/office/officeart/2016/7/layout/RepeatingBendingProcessNew"/>
    <dgm:cxn modelId="{56A8CD9A-62C7-4CA7-97FC-6BE42E81F29D}" type="presOf" srcId="{374AB8DC-427B-4AF2-AE21-C0DBE7BE5962}" destId="{66B1999F-3D55-4392-815E-1CDEB2F8D96B}" srcOrd="1" destOrd="0" presId="urn:microsoft.com/office/officeart/2016/7/layout/RepeatingBendingProcessNew"/>
    <dgm:cxn modelId="{E7D67B9C-4152-4EB7-AD12-951BFD0CF3B6}" type="presOf" srcId="{E84B77FD-EC22-4D79-917E-39943FF92F5F}" destId="{416E06B1-7936-4DBD-AAF2-1DC4207EB8F7}" srcOrd="1" destOrd="0" presId="urn:microsoft.com/office/officeart/2016/7/layout/RepeatingBendingProcessNew"/>
    <dgm:cxn modelId="{A790899D-3447-4FD8-BD50-2E22AE6EFB3D}" type="presOf" srcId="{2D71235C-E0A6-4430-86E2-85F97A208F95}" destId="{EB157590-2F0F-448E-B28F-F52DABF5BD31}" srcOrd="0" destOrd="0" presId="urn:microsoft.com/office/officeart/2016/7/layout/RepeatingBendingProcessNew"/>
    <dgm:cxn modelId="{73B3BE9D-B31B-4A18-8BD5-7FC346BA462A}" type="presOf" srcId="{707A0044-E136-49E1-A85D-61D36A87CE39}" destId="{E225DD81-BC8E-44B8-A9F6-E2665AB930A8}" srcOrd="0" destOrd="0" presId="urn:microsoft.com/office/officeart/2016/7/layout/RepeatingBendingProcessNew"/>
    <dgm:cxn modelId="{98A7D8A3-AC84-4DA5-A609-A57328BB2ECB}" srcId="{2AA10FD9-451D-4A2F-B175-53E0143E4412}" destId="{ED00FC2C-B9A7-4B6A-8B9F-171CADB1B475}" srcOrd="0" destOrd="0" parTransId="{0DC50C45-D0F4-4EF1-A13A-A882AD879272}" sibTransId="{C76C0F49-6C51-4A47-A90E-16FAAE3BE951}"/>
    <dgm:cxn modelId="{A74DB4AC-2446-4D07-A5BE-E2D6DC4A0A81}" type="presOf" srcId="{56CAB20E-163B-4DD0-B8BD-2D82F7452DCF}" destId="{F9B2E43A-3241-4CAE-8B89-DAEE8862884C}" srcOrd="0" destOrd="0" presId="urn:microsoft.com/office/officeart/2016/7/layout/RepeatingBendingProcessNew"/>
    <dgm:cxn modelId="{8FE09EAE-D0E2-465F-B2F4-2EC92440352D}" srcId="{E0631036-8549-431B-9AE2-8A30A784BA79}" destId="{0525C691-0DF1-46E6-A763-AE26D48883C2}" srcOrd="1" destOrd="0" parTransId="{674B2BF2-CACF-4814-AFAA-8D2F55FEA5AC}" sibTransId="{14B39A43-4FB5-4789-8298-E4B918E2B4D2}"/>
    <dgm:cxn modelId="{EDCFC7AF-6522-436D-9794-07AF978D3F03}" type="presOf" srcId="{E0631036-8549-431B-9AE2-8A30A784BA79}" destId="{632464E2-7A8D-41E6-A69B-8CBF1AA6AFD6}" srcOrd="0" destOrd="0" presId="urn:microsoft.com/office/officeart/2016/7/layout/RepeatingBendingProcessNew"/>
    <dgm:cxn modelId="{D8A2D5B4-11AA-44AB-A449-633F1A5FE8FC}" srcId="{7281A8A0-4985-49F0-A544-FBF441292716}" destId="{D5EEA999-04E2-415A-AE1B-2C0183327925}" srcOrd="0" destOrd="0" parTransId="{6282EF2D-A85F-475C-A046-89E90FD1E390}" sibTransId="{5850A6CE-D0E6-4BE8-B986-189C313B5717}"/>
    <dgm:cxn modelId="{C90C7DD0-8F6B-4244-8E47-BB4994E89A7F}" srcId="{E0631036-8549-431B-9AE2-8A30A784BA79}" destId="{56CAB20E-163B-4DD0-B8BD-2D82F7452DCF}" srcOrd="7" destOrd="0" parTransId="{42E64408-C39E-4938-93B8-53172B65322E}" sibTransId="{A98873C4-BF46-4DF9-8706-7EC21DFFF636}"/>
    <dgm:cxn modelId="{CB19A9D2-1B7D-4BAF-A008-3BBC51FFB8BD}" srcId="{E0631036-8549-431B-9AE2-8A30A784BA79}" destId="{2AA10FD9-451D-4A2F-B175-53E0143E4412}" srcOrd="2" destOrd="0" parTransId="{85D029BE-8B7F-4980-8681-8397FC150B4D}" sibTransId="{E84B77FD-EC22-4D79-917E-39943FF92F5F}"/>
    <dgm:cxn modelId="{8E8BECD6-687D-4AB1-A410-C3AC4FFEBEBB}" type="presOf" srcId="{0C45D173-692B-402B-9504-0B74FC6E9B8C}" destId="{2B93A4CB-0746-4E23-B489-88565D87F4BC}" srcOrd="1" destOrd="0" presId="urn:microsoft.com/office/officeart/2016/7/layout/RepeatingBendingProcessNew"/>
    <dgm:cxn modelId="{C74D63D9-78A0-4079-99B0-7DC2C5698F4A}" type="presOf" srcId="{90E055A1-1312-426B-AD8D-531722A7AC80}" destId="{95E9C8C1-712A-4E43-8C98-85BAE6F5E8C8}" srcOrd="1" destOrd="0" presId="urn:microsoft.com/office/officeart/2016/7/layout/RepeatingBendingProcessNew"/>
    <dgm:cxn modelId="{1F7356E7-C9C8-4458-906A-307CC6FB1018}" srcId="{E0631036-8549-431B-9AE2-8A30A784BA79}" destId="{13B1BB14-84C7-48C8-8B19-9018DD6A5756}" srcOrd="3" destOrd="0" parTransId="{9AEF94C9-1C58-45DE-8E92-00C1F552B3FD}" sibTransId="{90E055A1-1312-426B-AD8D-531722A7AC80}"/>
    <dgm:cxn modelId="{475995EA-8876-41FA-958C-B13EC86A309D}" type="presOf" srcId="{374AB8DC-427B-4AF2-AE21-C0DBE7BE5962}" destId="{9F48681D-4CE7-44FF-A08F-CB26D61A9962}" srcOrd="0" destOrd="0" presId="urn:microsoft.com/office/officeart/2016/7/layout/RepeatingBendingProcessNew"/>
    <dgm:cxn modelId="{EF451EF1-801C-41CF-9031-227CFEE8B64C}" type="presOf" srcId="{2E539143-EEFC-4A68-9E67-44FC2A9776E3}" destId="{EDE16B2C-DE21-43B7-A73D-7921E4176550}" srcOrd="0" destOrd="2" presId="urn:microsoft.com/office/officeart/2016/7/layout/RepeatingBendingProcessNew"/>
    <dgm:cxn modelId="{4A23DEF3-2188-42F9-8136-4A9ED38C7EB5}" type="presOf" srcId="{2AA10FD9-451D-4A2F-B175-53E0143E4412}" destId="{EDE16B2C-DE21-43B7-A73D-7921E4176550}" srcOrd="0" destOrd="0" presId="urn:microsoft.com/office/officeart/2016/7/layout/RepeatingBendingProcessNew"/>
    <dgm:cxn modelId="{3429A2F7-3FE8-4CC6-988F-7B6DB3B85303}" srcId="{E0631036-8549-431B-9AE2-8A30A784BA79}" destId="{72324784-1B2E-46FD-8398-FFF26B54DD05}" srcOrd="4" destOrd="0" parTransId="{B5D406D3-514B-43BF-8792-8AA86C16959E}" sibTransId="{8F21D517-60C9-498A-AC3C-A688D53DA042}"/>
    <dgm:cxn modelId="{03A476F9-AFC4-4F05-A554-4B2171095777}" type="presOf" srcId="{0C45D173-692B-402B-9504-0B74FC6E9B8C}" destId="{02A809FD-73D0-4656-8FE2-88E01A316778}" srcOrd="0" destOrd="0" presId="urn:microsoft.com/office/officeart/2016/7/layout/RepeatingBendingProcessNew"/>
    <dgm:cxn modelId="{D182E6FB-AEE8-4B77-8ADB-5225D68B66E2}" srcId="{2AA10FD9-451D-4A2F-B175-53E0143E4412}" destId="{2E539143-EEFC-4A68-9E67-44FC2A9776E3}" srcOrd="1" destOrd="0" parTransId="{C6886F23-231D-4A0F-A81B-CCE054A72FCB}" sibTransId="{F6D78254-DF7A-498E-8B51-6366F3503006}"/>
    <dgm:cxn modelId="{35BEFCFC-4DD8-470A-9A8A-6FCE17E5EE33}" type="presOf" srcId="{D5EEA999-04E2-415A-AE1B-2C0183327925}" destId="{D794651F-FD0F-4BED-B703-57D81E869C5A}" srcOrd="0" destOrd="1" presId="urn:microsoft.com/office/officeart/2016/7/layout/RepeatingBendingProcessNew"/>
    <dgm:cxn modelId="{4FD16671-46D0-4E1D-A95C-3BA980C6364C}" type="presParOf" srcId="{632464E2-7A8D-41E6-A69B-8CBF1AA6AFD6}" destId="{D794651F-FD0F-4BED-B703-57D81E869C5A}" srcOrd="0" destOrd="0" presId="urn:microsoft.com/office/officeart/2016/7/layout/RepeatingBendingProcessNew"/>
    <dgm:cxn modelId="{334112CA-3870-43A4-803C-7E106CEC31B0}" type="presParOf" srcId="{632464E2-7A8D-41E6-A69B-8CBF1AA6AFD6}" destId="{5FFAE08C-1BBC-49CE-A085-4EA40A8BA602}" srcOrd="1" destOrd="0" presId="urn:microsoft.com/office/officeart/2016/7/layout/RepeatingBendingProcessNew"/>
    <dgm:cxn modelId="{F1169586-4239-4421-8AC1-865E844DC48B}" type="presParOf" srcId="{5FFAE08C-1BBC-49CE-A085-4EA40A8BA602}" destId="{BD92FE22-57D0-495E-BD54-562A00684B50}" srcOrd="0" destOrd="0" presId="urn:microsoft.com/office/officeart/2016/7/layout/RepeatingBendingProcessNew"/>
    <dgm:cxn modelId="{0E9E1907-E88B-4B74-81D9-9990DE9DC27C}" type="presParOf" srcId="{632464E2-7A8D-41E6-A69B-8CBF1AA6AFD6}" destId="{D13184C3-B3DF-4D44-AC1B-7AB158A609BB}" srcOrd="2" destOrd="0" presId="urn:microsoft.com/office/officeart/2016/7/layout/RepeatingBendingProcessNew"/>
    <dgm:cxn modelId="{1BA430B6-BA15-4255-9D84-ECE4F5CE0376}" type="presParOf" srcId="{632464E2-7A8D-41E6-A69B-8CBF1AA6AFD6}" destId="{EB5F1228-0B64-4705-AF2B-874D11F25B7D}" srcOrd="3" destOrd="0" presId="urn:microsoft.com/office/officeart/2016/7/layout/RepeatingBendingProcessNew"/>
    <dgm:cxn modelId="{21DE3D6D-3D20-48CA-86EB-35F437EB9BA5}" type="presParOf" srcId="{EB5F1228-0B64-4705-AF2B-874D11F25B7D}" destId="{A1824F4F-E0AB-4140-8CB1-7F5F66B5F077}" srcOrd="0" destOrd="0" presId="urn:microsoft.com/office/officeart/2016/7/layout/RepeatingBendingProcessNew"/>
    <dgm:cxn modelId="{027F0C85-F96C-444C-9F02-7BA79D25C1FB}" type="presParOf" srcId="{632464E2-7A8D-41E6-A69B-8CBF1AA6AFD6}" destId="{EDE16B2C-DE21-43B7-A73D-7921E4176550}" srcOrd="4" destOrd="0" presId="urn:microsoft.com/office/officeart/2016/7/layout/RepeatingBendingProcessNew"/>
    <dgm:cxn modelId="{322354B6-D04E-479B-8EB7-03B6737F20B1}" type="presParOf" srcId="{632464E2-7A8D-41E6-A69B-8CBF1AA6AFD6}" destId="{117BC575-8A48-4831-A585-8E43DECF8B7F}" srcOrd="5" destOrd="0" presId="urn:microsoft.com/office/officeart/2016/7/layout/RepeatingBendingProcessNew"/>
    <dgm:cxn modelId="{2C871E8C-357B-47D5-B925-2F5279BA5386}" type="presParOf" srcId="{117BC575-8A48-4831-A585-8E43DECF8B7F}" destId="{416E06B1-7936-4DBD-AAF2-1DC4207EB8F7}" srcOrd="0" destOrd="0" presId="urn:microsoft.com/office/officeart/2016/7/layout/RepeatingBendingProcessNew"/>
    <dgm:cxn modelId="{77E8BB7C-0FC3-49FF-B9A2-61FB0E5AE765}" type="presParOf" srcId="{632464E2-7A8D-41E6-A69B-8CBF1AA6AFD6}" destId="{90336676-501D-407B-AD5D-DAF32F704727}" srcOrd="6" destOrd="0" presId="urn:microsoft.com/office/officeart/2016/7/layout/RepeatingBendingProcessNew"/>
    <dgm:cxn modelId="{D59084A8-91CE-4826-B837-B63D31B1A544}" type="presParOf" srcId="{632464E2-7A8D-41E6-A69B-8CBF1AA6AFD6}" destId="{C2E15B8B-195D-4750-BB8B-B71660DC7ED3}" srcOrd="7" destOrd="0" presId="urn:microsoft.com/office/officeart/2016/7/layout/RepeatingBendingProcessNew"/>
    <dgm:cxn modelId="{3C52BBB5-F25F-403D-993E-CDFE00311246}" type="presParOf" srcId="{C2E15B8B-195D-4750-BB8B-B71660DC7ED3}" destId="{95E9C8C1-712A-4E43-8C98-85BAE6F5E8C8}" srcOrd="0" destOrd="0" presId="urn:microsoft.com/office/officeart/2016/7/layout/RepeatingBendingProcessNew"/>
    <dgm:cxn modelId="{E75F3DF1-4FBE-46D5-B635-661CC337E7FF}" type="presParOf" srcId="{632464E2-7A8D-41E6-A69B-8CBF1AA6AFD6}" destId="{04AD3EAA-DB64-455D-986D-566CC9DA054E}" srcOrd="8" destOrd="0" presId="urn:microsoft.com/office/officeart/2016/7/layout/RepeatingBendingProcessNew"/>
    <dgm:cxn modelId="{BE5C1BC8-61BB-41DD-99A9-44DDB9514E88}" type="presParOf" srcId="{632464E2-7A8D-41E6-A69B-8CBF1AA6AFD6}" destId="{B94A3585-76BF-43C6-9DB6-434AD9BF2F9F}" srcOrd="9" destOrd="0" presId="urn:microsoft.com/office/officeart/2016/7/layout/RepeatingBendingProcessNew"/>
    <dgm:cxn modelId="{C357920F-A3C6-4DC8-BA02-A1D62E3EA120}" type="presParOf" srcId="{B94A3585-76BF-43C6-9DB6-434AD9BF2F9F}" destId="{502B077C-B256-437F-8FF1-DD37E14B0B74}" srcOrd="0" destOrd="0" presId="urn:microsoft.com/office/officeart/2016/7/layout/RepeatingBendingProcessNew"/>
    <dgm:cxn modelId="{C50C502A-FC7D-46C1-950D-61D194E27EA4}" type="presParOf" srcId="{632464E2-7A8D-41E6-A69B-8CBF1AA6AFD6}" destId="{EB157590-2F0F-448E-B28F-F52DABF5BD31}" srcOrd="10" destOrd="0" presId="urn:microsoft.com/office/officeart/2016/7/layout/RepeatingBendingProcessNew"/>
    <dgm:cxn modelId="{1DDC1653-8D23-4604-9475-F6E5CDFCA696}" type="presParOf" srcId="{632464E2-7A8D-41E6-A69B-8CBF1AA6AFD6}" destId="{02A809FD-73D0-4656-8FE2-88E01A316778}" srcOrd="11" destOrd="0" presId="urn:microsoft.com/office/officeart/2016/7/layout/RepeatingBendingProcessNew"/>
    <dgm:cxn modelId="{6C40C6AF-0B72-4A72-ACCC-A7DCDCE4EFF6}" type="presParOf" srcId="{02A809FD-73D0-4656-8FE2-88E01A316778}" destId="{2B93A4CB-0746-4E23-B489-88565D87F4BC}" srcOrd="0" destOrd="0" presId="urn:microsoft.com/office/officeart/2016/7/layout/RepeatingBendingProcessNew"/>
    <dgm:cxn modelId="{136C6E5B-46AC-47D3-B93D-FEE83DD2C8E5}" type="presParOf" srcId="{632464E2-7A8D-41E6-A69B-8CBF1AA6AFD6}" destId="{E225DD81-BC8E-44B8-A9F6-E2665AB930A8}" srcOrd="12" destOrd="0" presId="urn:microsoft.com/office/officeart/2016/7/layout/RepeatingBendingProcessNew"/>
    <dgm:cxn modelId="{91FB1803-DC38-486A-9276-09E87B0580BA}" type="presParOf" srcId="{632464E2-7A8D-41E6-A69B-8CBF1AA6AFD6}" destId="{9F48681D-4CE7-44FF-A08F-CB26D61A9962}" srcOrd="13" destOrd="0" presId="urn:microsoft.com/office/officeart/2016/7/layout/RepeatingBendingProcessNew"/>
    <dgm:cxn modelId="{1EBBE17B-15D5-4989-854B-2D0B8DD20204}" type="presParOf" srcId="{9F48681D-4CE7-44FF-A08F-CB26D61A9962}" destId="{66B1999F-3D55-4392-815E-1CDEB2F8D96B}" srcOrd="0" destOrd="0" presId="urn:microsoft.com/office/officeart/2016/7/layout/RepeatingBendingProcessNew"/>
    <dgm:cxn modelId="{2A17FE0A-A172-406F-AA51-DA3CE0174B06}" type="presParOf" srcId="{632464E2-7A8D-41E6-A69B-8CBF1AA6AFD6}" destId="{F9B2E43A-3241-4CAE-8B89-DAEE8862884C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56F1A8-B6E8-4E97-B26E-6CD40EB4D2E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8A46950-80DB-4C40-81A2-3339D30805C5}">
      <dgm:prSet/>
      <dgm:spPr/>
      <dgm:t>
        <a:bodyPr/>
        <a:lstStyle/>
        <a:p>
          <a:pPr>
            <a:defRPr b="1"/>
          </a:pPr>
          <a:r>
            <a:rPr lang="en-US"/>
            <a:t>STAR Events trophy/medals</a:t>
          </a:r>
        </a:p>
      </dgm:t>
    </dgm:pt>
    <dgm:pt modelId="{0831AACD-013F-4A2D-B67B-8F73875E8A96}" type="parTrans" cxnId="{3B2BAB45-7C90-4799-BF9A-1AE18A9B3B4B}">
      <dgm:prSet/>
      <dgm:spPr/>
      <dgm:t>
        <a:bodyPr/>
        <a:lstStyle/>
        <a:p>
          <a:endParaRPr lang="en-US"/>
        </a:p>
      </dgm:t>
    </dgm:pt>
    <dgm:pt modelId="{685FB717-BF2E-43A8-BE43-94033DE70470}" type="sibTrans" cxnId="{3B2BAB45-7C90-4799-BF9A-1AE18A9B3B4B}">
      <dgm:prSet/>
      <dgm:spPr/>
      <dgm:t>
        <a:bodyPr/>
        <a:lstStyle/>
        <a:p>
          <a:endParaRPr lang="en-US"/>
        </a:p>
      </dgm:t>
    </dgm:pt>
    <dgm:pt modelId="{7A6C02F4-4A7A-4F01-8728-C7701F1DA0F1}">
      <dgm:prSet/>
      <dgm:spPr/>
      <dgm:t>
        <a:bodyPr/>
        <a:lstStyle/>
        <a:p>
          <a:r>
            <a:rPr lang="en-US"/>
            <a:t>Have your winner send a thank you note to the person’s name on the sticker of their trophy. We hear from them when they receive the thank you note, and it matters!!</a:t>
          </a:r>
        </a:p>
      </dgm:t>
    </dgm:pt>
    <dgm:pt modelId="{6C96F336-E463-4956-9583-C71B73E23E08}" type="parTrans" cxnId="{1017FCFB-4AD4-446C-B34F-09EA059E81B4}">
      <dgm:prSet/>
      <dgm:spPr/>
      <dgm:t>
        <a:bodyPr/>
        <a:lstStyle/>
        <a:p>
          <a:endParaRPr lang="en-US"/>
        </a:p>
      </dgm:t>
    </dgm:pt>
    <dgm:pt modelId="{5B367564-1990-4E6A-923F-07F33AFBF70E}" type="sibTrans" cxnId="{1017FCFB-4AD4-446C-B34F-09EA059E81B4}">
      <dgm:prSet/>
      <dgm:spPr/>
      <dgm:t>
        <a:bodyPr/>
        <a:lstStyle/>
        <a:p>
          <a:endParaRPr lang="en-US"/>
        </a:p>
      </dgm:t>
    </dgm:pt>
    <dgm:pt modelId="{E1405021-6310-4B3D-8CB0-9D4D7B6089BD}">
      <dgm:prSet/>
      <dgm:spPr/>
      <dgm:t>
        <a:bodyPr/>
        <a:lstStyle/>
        <a:p>
          <a:pPr>
            <a:defRPr b="1"/>
          </a:pPr>
          <a:r>
            <a:rPr lang="en-US"/>
            <a:t>OUTSTANDING FINANCIAL BALANCES</a:t>
          </a:r>
        </a:p>
      </dgm:t>
    </dgm:pt>
    <dgm:pt modelId="{3E24D55D-E72C-46FC-8DB1-46D388A5AA26}" type="parTrans" cxnId="{43DE046F-DB58-4153-87E2-4826751A2046}">
      <dgm:prSet/>
      <dgm:spPr/>
      <dgm:t>
        <a:bodyPr/>
        <a:lstStyle/>
        <a:p>
          <a:endParaRPr lang="en-US"/>
        </a:p>
      </dgm:t>
    </dgm:pt>
    <dgm:pt modelId="{D15DF45F-3921-4500-9B6A-5ABBA191183F}" type="sibTrans" cxnId="{43DE046F-DB58-4153-87E2-4826751A2046}">
      <dgm:prSet/>
      <dgm:spPr/>
      <dgm:t>
        <a:bodyPr/>
        <a:lstStyle/>
        <a:p>
          <a:endParaRPr lang="en-US"/>
        </a:p>
      </dgm:t>
    </dgm:pt>
    <dgm:pt modelId="{996D082F-8D7A-4E0D-8530-F9B5DB25BDF8}">
      <dgm:prSet/>
      <dgm:spPr/>
      <dgm:t>
        <a:bodyPr/>
        <a:lstStyle/>
        <a:p>
          <a:r>
            <a:rPr lang="en-US"/>
            <a:t>R	EMINDER – If you have outstanding balances from this fiscal year, including National FCCLA balances, you will not be able to affiliate/register for anything in August until all balances are paid in full.  Please call the office to confirm you do not have a balance before leaving for summer!</a:t>
          </a:r>
        </a:p>
      </dgm:t>
    </dgm:pt>
    <dgm:pt modelId="{898E5CB7-1780-4CE1-BDA2-7242943F3601}" type="parTrans" cxnId="{F90ED934-0292-48C5-A31C-6CA7342DF340}">
      <dgm:prSet/>
      <dgm:spPr/>
      <dgm:t>
        <a:bodyPr/>
        <a:lstStyle/>
        <a:p>
          <a:endParaRPr lang="en-US"/>
        </a:p>
      </dgm:t>
    </dgm:pt>
    <dgm:pt modelId="{952AA2C2-810F-4F2F-B159-AB025F28AAD9}" type="sibTrans" cxnId="{F90ED934-0292-48C5-A31C-6CA7342DF340}">
      <dgm:prSet/>
      <dgm:spPr/>
      <dgm:t>
        <a:bodyPr/>
        <a:lstStyle/>
        <a:p>
          <a:endParaRPr lang="en-US"/>
        </a:p>
      </dgm:t>
    </dgm:pt>
    <dgm:pt modelId="{8D4C8FA5-AFC1-4265-B79C-85ECCADAAF15}">
      <dgm:prSet/>
      <dgm:spPr/>
      <dgm:t>
        <a:bodyPr/>
        <a:lstStyle/>
        <a:p>
          <a:pPr>
            <a:defRPr b="1"/>
          </a:pPr>
          <a:r>
            <a:rPr lang="en-US"/>
            <a:t>CONNECTION MAGAZINE</a:t>
          </a:r>
        </a:p>
      </dgm:t>
    </dgm:pt>
    <dgm:pt modelId="{72F95F68-EDCD-41EC-B45C-871DA2AF443E}" type="parTrans" cxnId="{01E417A2-759C-4306-8943-975D403F72DE}">
      <dgm:prSet/>
      <dgm:spPr/>
      <dgm:t>
        <a:bodyPr/>
        <a:lstStyle/>
        <a:p>
          <a:endParaRPr lang="en-US"/>
        </a:p>
      </dgm:t>
    </dgm:pt>
    <dgm:pt modelId="{74A2DC4F-AA16-4583-BCA2-454CD1B4DCB5}" type="sibTrans" cxnId="{01E417A2-759C-4306-8943-975D403F72DE}">
      <dgm:prSet/>
      <dgm:spPr/>
      <dgm:t>
        <a:bodyPr/>
        <a:lstStyle/>
        <a:p>
          <a:endParaRPr lang="en-US"/>
        </a:p>
      </dgm:t>
    </dgm:pt>
    <dgm:pt modelId="{9E7F4741-1F4A-4CD3-9191-9D762A1729A0}">
      <dgm:prSet/>
      <dgm:spPr/>
      <dgm:t>
        <a:bodyPr/>
        <a:lstStyle/>
        <a:p>
          <a:r>
            <a:rPr lang="en-US"/>
            <a:t>Articles are due May 31</a:t>
          </a:r>
          <a:r>
            <a:rPr lang="en-US" baseline="30000"/>
            <a:t>st</a:t>
          </a:r>
          <a:r>
            <a:rPr lang="en-US"/>
            <a:t> and the form for submission will be on the OK FCCLA website.</a:t>
          </a:r>
        </a:p>
      </dgm:t>
    </dgm:pt>
    <dgm:pt modelId="{085FF124-FD5F-4BC6-89DA-2E529AFD52CD}" type="parTrans" cxnId="{944E6D56-7EE4-4614-8FDC-8D2438948D34}">
      <dgm:prSet/>
      <dgm:spPr/>
      <dgm:t>
        <a:bodyPr/>
        <a:lstStyle/>
        <a:p>
          <a:endParaRPr lang="en-US"/>
        </a:p>
      </dgm:t>
    </dgm:pt>
    <dgm:pt modelId="{FC5DB8F1-C96D-4124-AFF7-07E940490A77}" type="sibTrans" cxnId="{944E6D56-7EE4-4614-8FDC-8D2438948D34}">
      <dgm:prSet/>
      <dgm:spPr/>
      <dgm:t>
        <a:bodyPr/>
        <a:lstStyle/>
        <a:p>
          <a:endParaRPr lang="en-US"/>
        </a:p>
      </dgm:t>
    </dgm:pt>
    <dgm:pt modelId="{A76659B8-E307-4954-B735-B9FD0BB7DC30}" type="pres">
      <dgm:prSet presAssocID="{F656F1A8-B6E8-4E97-B26E-6CD40EB4D2E0}" presName="root" presStyleCnt="0">
        <dgm:presLayoutVars>
          <dgm:dir/>
          <dgm:resizeHandles val="exact"/>
        </dgm:presLayoutVars>
      </dgm:prSet>
      <dgm:spPr/>
    </dgm:pt>
    <dgm:pt modelId="{F41DE058-AA45-4DC6-A0BB-956C4C8DB153}" type="pres">
      <dgm:prSet presAssocID="{98A46950-80DB-4C40-81A2-3339D30805C5}" presName="compNode" presStyleCnt="0"/>
      <dgm:spPr/>
    </dgm:pt>
    <dgm:pt modelId="{55F80A69-94DB-4334-ABA1-2332665DCDA6}" type="pres">
      <dgm:prSet presAssocID="{98A46950-80DB-4C40-81A2-3339D30805C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D80B9DAA-2449-4B6E-89CA-290B494A9A8D}" type="pres">
      <dgm:prSet presAssocID="{98A46950-80DB-4C40-81A2-3339D30805C5}" presName="iconSpace" presStyleCnt="0"/>
      <dgm:spPr/>
    </dgm:pt>
    <dgm:pt modelId="{D5096EF4-8E3C-4ADB-81DE-4677DE90EFF5}" type="pres">
      <dgm:prSet presAssocID="{98A46950-80DB-4C40-81A2-3339D30805C5}" presName="parTx" presStyleLbl="revTx" presStyleIdx="0" presStyleCnt="6">
        <dgm:presLayoutVars>
          <dgm:chMax val="0"/>
          <dgm:chPref val="0"/>
        </dgm:presLayoutVars>
      </dgm:prSet>
      <dgm:spPr/>
    </dgm:pt>
    <dgm:pt modelId="{6CF62741-FDA4-4770-96DF-C719EDC1FCC3}" type="pres">
      <dgm:prSet presAssocID="{98A46950-80DB-4C40-81A2-3339D30805C5}" presName="txSpace" presStyleCnt="0"/>
      <dgm:spPr/>
    </dgm:pt>
    <dgm:pt modelId="{825046E0-6358-4319-AB00-18290B54869E}" type="pres">
      <dgm:prSet presAssocID="{98A46950-80DB-4C40-81A2-3339D30805C5}" presName="desTx" presStyleLbl="revTx" presStyleIdx="1" presStyleCnt="6">
        <dgm:presLayoutVars/>
      </dgm:prSet>
      <dgm:spPr/>
    </dgm:pt>
    <dgm:pt modelId="{8477511C-0C02-4119-A4C7-E93F38609F51}" type="pres">
      <dgm:prSet presAssocID="{685FB717-BF2E-43A8-BE43-94033DE70470}" presName="sibTrans" presStyleCnt="0"/>
      <dgm:spPr/>
    </dgm:pt>
    <dgm:pt modelId="{A89022EB-8656-4CBA-A0AF-C19B60AB0019}" type="pres">
      <dgm:prSet presAssocID="{E1405021-6310-4B3D-8CB0-9D4D7B6089BD}" presName="compNode" presStyleCnt="0"/>
      <dgm:spPr/>
    </dgm:pt>
    <dgm:pt modelId="{BFD674C7-EC3F-495B-A81A-003830F102B2}" type="pres">
      <dgm:prSet presAssocID="{E1405021-6310-4B3D-8CB0-9D4D7B6089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0366950-6491-4E15-8578-CAE09FDCBB89}" type="pres">
      <dgm:prSet presAssocID="{E1405021-6310-4B3D-8CB0-9D4D7B6089BD}" presName="iconSpace" presStyleCnt="0"/>
      <dgm:spPr/>
    </dgm:pt>
    <dgm:pt modelId="{6AB84D3D-6CE4-4E90-A8DD-9376AF7724C0}" type="pres">
      <dgm:prSet presAssocID="{E1405021-6310-4B3D-8CB0-9D4D7B6089BD}" presName="parTx" presStyleLbl="revTx" presStyleIdx="2" presStyleCnt="6">
        <dgm:presLayoutVars>
          <dgm:chMax val="0"/>
          <dgm:chPref val="0"/>
        </dgm:presLayoutVars>
      </dgm:prSet>
      <dgm:spPr/>
    </dgm:pt>
    <dgm:pt modelId="{4F712A66-1807-4DD5-AF60-59E0C8405DCC}" type="pres">
      <dgm:prSet presAssocID="{E1405021-6310-4B3D-8CB0-9D4D7B6089BD}" presName="txSpace" presStyleCnt="0"/>
      <dgm:spPr/>
    </dgm:pt>
    <dgm:pt modelId="{C01DDA5F-A860-4DF0-A01D-83E2B58B720C}" type="pres">
      <dgm:prSet presAssocID="{E1405021-6310-4B3D-8CB0-9D4D7B6089BD}" presName="desTx" presStyleLbl="revTx" presStyleIdx="3" presStyleCnt="6">
        <dgm:presLayoutVars/>
      </dgm:prSet>
      <dgm:spPr/>
    </dgm:pt>
    <dgm:pt modelId="{2FB04013-1495-418D-9BA0-4EA6F2C428FD}" type="pres">
      <dgm:prSet presAssocID="{D15DF45F-3921-4500-9B6A-5ABBA191183F}" presName="sibTrans" presStyleCnt="0"/>
      <dgm:spPr/>
    </dgm:pt>
    <dgm:pt modelId="{DBE1479E-98E8-48E5-8148-4060B38BD7A8}" type="pres">
      <dgm:prSet presAssocID="{8D4C8FA5-AFC1-4265-B79C-85ECCADAAF15}" presName="compNode" presStyleCnt="0"/>
      <dgm:spPr/>
    </dgm:pt>
    <dgm:pt modelId="{A874C8DE-AEF0-4874-B292-B7AADF33E2DD}" type="pres">
      <dgm:prSet presAssocID="{8D4C8FA5-AFC1-4265-B79C-85ECCADAAF1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4175299F-2E63-4DAD-A6C7-1FE2B5DFDF82}" type="pres">
      <dgm:prSet presAssocID="{8D4C8FA5-AFC1-4265-B79C-85ECCADAAF15}" presName="iconSpace" presStyleCnt="0"/>
      <dgm:spPr/>
    </dgm:pt>
    <dgm:pt modelId="{A261AC92-F229-4243-89B0-CFAD455D03C5}" type="pres">
      <dgm:prSet presAssocID="{8D4C8FA5-AFC1-4265-B79C-85ECCADAAF15}" presName="parTx" presStyleLbl="revTx" presStyleIdx="4" presStyleCnt="6">
        <dgm:presLayoutVars>
          <dgm:chMax val="0"/>
          <dgm:chPref val="0"/>
        </dgm:presLayoutVars>
      </dgm:prSet>
      <dgm:spPr/>
    </dgm:pt>
    <dgm:pt modelId="{3B433C20-8F79-4EF1-9BAF-6079A1F55916}" type="pres">
      <dgm:prSet presAssocID="{8D4C8FA5-AFC1-4265-B79C-85ECCADAAF15}" presName="txSpace" presStyleCnt="0"/>
      <dgm:spPr/>
    </dgm:pt>
    <dgm:pt modelId="{5FD31D69-2525-47D8-B8AE-056F8C48DB87}" type="pres">
      <dgm:prSet presAssocID="{8D4C8FA5-AFC1-4265-B79C-85ECCADAAF15}" presName="desTx" presStyleLbl="revTx" presStyleIdx="5" presStyleCnt="6">
        <dgm:presLayoutVars/>
      </dgm:prSet>
      <dgm:spPr/>
    </dgm:pt>
  </dgm:ptLst>
  <dgm:cxnLst>
    <dgm:cxn modelId="{904DDF15-6BA1-47EC-A824-8A12866EC043}" type="presOf" srcId="{8D4C8FA5-AFC1-4265-B79C-85ECCADAAF15}" destId="{A261AC92-F229-4243-89B0-CFAD455D03C5}" srcOrd="0" destOrd="0" presId="urn:microsoft.com/office/officeart/2018/2/layout/IconLabelDescriptionList"/>
    <dgm:cxn modelId="{CE4B2518-2821-4CB6-AB85-43079A0F2649}" type="presOf" srcId="{F656F1A8-B6E8-4E97-B26E-6CD40EB4D2E0}" destId="{A76659B8-E307-4954-B735-B9FD0BB7DC30}" srcOrd="0" destOrd="0" presId="urn:microsoft.com/office/officeart/2018/2/layout/IconLabelDescriptionList"/>
    <dgm:cxn modelId="{323A3E32-4B56-41DB-A249-CD59B40D4311}" type="presOf" srcId="{E1405021-6310-4B3D-8CB0-9D4D7B6089BD}" destId="{6AB84D3D-6CE4-4E90-A8DD-9376AF7724C0}" srcOrd="0" destOrd="0" presId="urn:microsoft.com/office/officeart/2018/2/layout/IconLabelDescriptionList"/>
    <dgm:cxn modelId="{F90ED934-0292-48C5-A31C-6CA7342DF340}" srcId="{E1405021-6310-4B3D-8CB0-9D4D7B6089BD}" destId="{996D082F-8D7A-4E0D-8530-F9B5DB25BDF8}" srcOrd="0" destOrd="0" parTransId="{898E5CB7-1780-4CE1-BDA2-7242943F3601}" sibTransId="{952AA2C2-810F-4F2F-B159-AB025F28AAD9}"/>
    <dgm:cxn modelId="{3B2BAB45-7C90-4799-BF9A-1AE18A9B3B4B}" srcId="{F656F1A8-B6E8-4E97-B26E-6CD40EB4D2E0}" destId="{98A46950-80DB-4C40-81A2-3339D30805C5}" srcOrd="0" destOrd="0" parTransId="{0831AACD-013F-4A2D-B67B-8F73875E8A96}" sibTransId="{685FB717-BF2E-43A8-BE43-94033DE70470}"/>
    <dgm:cxn modelId="{43DE046F-DB58-4153-87E2-4826751A2046}" srcId="{F656F1A8-B6E8-4E97-B26E-6CD40EB4D2E0}" destId="{E1405021-6310-4B3D-8CB0-9D4D7B6089BD}" srcOrd="1" destOrd="0" parTransId="{3E24D55D-E72C-46FC-8DB1-46D388A5AA26}" sibTransId="{D15DF45F-3921-4500-9B6A-5ABBA191183F}"/>
    <dgm:cxn modelId="{944E6D56-7EE4-4614-8FDC-8D2438948D34}" srcId="{8D4C8FA5-AFC1-4265-B79C-85ECCADAAF15}" destId="{9E7F4741-1F4A-4CD3-9191-9D762A1729A0}" srcOrd="0" destOrd="0" parTransId="{085FF124-FD5F-4BC6-89DA-2E529AFD52CD}" sibTransId="{FC5DB8F1-C96D-4124-AFF7-07E940490A77}"/>
    <dgm:cxn modelId="{474FEB79-3261-413A-84F6-0808BC5DC637}" type="presOf" srcId="{9E7F4741-1F4A-4CD3-9191-9D762A1729A0}" destId="{5FD31D69-2525-47D8-B8AE-056F8C48DB87}" srcOrd="0" destOrd="0" presId="urn:microsoft.com/office/officeart/2018/2/layout/IconLabelDescriptionList"/>
    <dgm:cxn modelId="{05596A8D-D14D-4372-BE79-6B0E796C372C}" type="presOf" srcId="{7A6C02F4-4A7A-4F01-8728-C7701F1DA0F1}" destId="{825046E0-6358-4319-AB00-18290B54869E}" srcOrd="0" destOrd="0" presId="urn:microsoft.com/office/officeart/2018/2/layout/IconLabelDescriptionList"/>
    <dgm:cxn modelId="{01E417A2-759C-4306-8943-975D403F72DE}" srcId="{F656F1A8-B6E8-4E97-B26E-6CD40EB4D2E0}" destId="{8D4C8FA5-AFC1-4265-B79C-85ECCADAAF15}" srcOrd="2" destOrd="0" parTransId="{72F95F68-EDCD-41EC-B45C-871DA2AF443E}" sibTransId="{74A2DC4F-AA16-4583-BCA2-454CD1B4DCB5}"/>
    <dgm:cxn modelId="{4825B4B3-4B43-43D0-B46C-06536DF30493}" type="presOf" srcId="{98A46950-80DB-4C40-81A2-3339D30805C5}" destId="{D5096EF4-8E3C-4ADB-81DE-4677DE90EFF5}" srcOrd="0" destOrd="0" presId="urn:microsoft.com/office/officeart/2018/2/layout/IconLabelDescriptionList"/>
    <dgm:cxn modelId="{C7990FDB-E2B2-4308-B1ED-B2BA971EC001}" type="presOf" srcId="{996D082F-8D7A-4E0D-8530-F9B5DB25BDF8}" destId="{C01DDA5F-A860-4DF0-A01D-83E2B58B720C}" srcOrd="0" destOrd="0" presId="urn:microsoft.com/office/officeart/2018/2/layout/IconLabelDescriptionList"/>
    <dgm:cxn modelId="{1017FCFB-4AD4-446C-B34F-09EA059E81B4}" srcId="{98A46950-80DB-4C40-81A2-3339D30805C5}" destId="{7A6C02F4-4A7A-4F01-8728-C7701F1DA0F1}" srcOrd="0" destOrd="0" parTransId="{6C96F336-E463-4956-9583-C71B73E23E08}" sibTransId="{5B367564-1990-4E6A-923F-07F33AFBF70E}"/>
    <dgm:cxn modelId="{12DF433E-091F-4B7F-85C8-2B718012A4D6}" type="presParOf" srcId="{A76659B8-E307-4954-B735-B9FD0BB7DC30}" destId="{F41DE058-AA45-4DC6-A0BB-956C4C8DB153}" srcOrd="0" destOrd="0" presId="urn:microsoft.com/office/officeart/2018/2/layout/IconLabelDescriptionList"/>
    <dgm:cxn modelId="{9FD6F340-B87E-4E84-BB0C-43A029F39E67}" type="presParOf" srcId="{F41DE058-AA45-4DC6-A0BB-956C4C8DB153}" destId="{55F80A69-94DB-4334-ABA1-2332665DCDA6}" srcOrd="0" destOrd="0" presId="urn:microsoft.com/office/officeart/2018/2/layout/IconLabelDescriptionList"/>
    <dgm:cxn modelId="{124DE6BC-46DE-4D6E-96EF-C446ECA553AD}" type="presParOf" srcId="{F41DE058-AA45-4DC6-A0BB-956C4C8DB153}" destId="{D80B9DAA-2449-4B6E-89CA-290B494A9A8D}" srcOrd="1" destOrd="0" presId="urn:microsoft.com/office/officeart/2018/2/layout/IconLabelDescriptionList"/>
    <dgm:cxn modelId="{A35D1CC9-9685-488F-A063-E0FBBC24631C}" type="presParOf" srcId="{F41DE058-AA45-4DC6-A0BB-956C4C8DB153}" destId="{D5096EF4-8E3C-4ADB-81DE-4677DE90EFF5}" srcOrd="2" destOrd="0" presId="urn:microsoft.com/office/officeart/2018/2/layout/IconLabelDescriptionList"/>
    <dgm:cxn modelId="{EB0B7E0C-ABF0-4BF0-9405-4EC268A05E65}" type="presParOf" srcId="{F41DE058-AA45-4DC6-A0BB-956C4C8DB153}" destId="{6CF62741-FDA4-4770-96DF-C719EDC1FCC3}" srcOrd="3" destOrd="0" presId="urn:microsoft.com/office/officeart/2018/2/layout/IconLabelDescriptionList"/>
    <dgm:cxn modelId="{9A22B3D1-DEB9-412F-8D54-2248EF27905D}" type="presParOf" srcId="{F41DE058-AA45-4DC6-A0BB-956C4C8DB153}" destId="{825046E0-6358-4319-AB00-18290B54869E}" srcOrd="4" destOrd="0" presId="urn:microsoft.com/office/officeart/2018/2/layout/IconLabelDescriptionList"/>
    <dgm:cxn modelId="{1560BF56-A9E4-476D-9AF8-B07CC8C3319F}" type="presParOf" srcId="{A76659B8-E307-4954-B735-B9FD0BB7DC30}" destId="{8477511C-0C02-4119-A4C7-E93F38609F51}" srcOrd="1" destOrd="0" presId="urn:microsoft.com/office/officeart/2018/2/layout/IconLabelDescriptionList"/>
    <dgm:cxn modelId="{FA73C625-3235-4538-9548-26BF8BAF1423}" type="presParOf" srcId="{A76659B8-E307-4954-B735-B9FD0BB7DC30}" destId="{A89022EB-8656-4CBA-A0AF-C19B60AB0019}" srcOrd="2" destOrd="0" presId="urn:microsoft.com/office/officeart/2018/2/layout/IconLabelDescriptionList"/>
    <dgm:cxn modelId="{1AC829D8-DD1B-4028-A7E0-FBA2C0D48DE0}" type="presParOf" srcId="{A89022EB-8656-4CBA-A0AF-C19B60AB0019}" destId="{BFD674C7-EC3F-495B-A81A-003830F102B2}" srcOrd="0" destOrd="0" presId="urn:microsoft.com/office/officeart/2018/2/layout/IconLabelDescriptionList"/>
    <dgm:cxn modelId="{73E15213-9BE1-4772-97E3-E765B14EBE4E}" type="presParOf" srcId="{A89022EB-8656-4CBA-A0AF-C19B60AB0019}" destId="{30366950-6491-4E15-8578-CAE09FDCBB89}" srcOrd="1" destOrd="0" presId="urn:microsoft.com/office/officeart/2018/2/layout/IconLabelDescriptionList"/>
    <dgm:cxn modelId="{78DF4E19-61AF-49AE-B52D-4FDE83FE8E8F}" type="presParOf" srcId="{A89022EB-8656-4CBA-A0AF-C19B60AB0019}" destId="{6AB84D3D-6CE4-4E90-A8DD-9376AF7724C0}" srcOrd="2" destOrd="0" presId="urn:microsoft.com/office/officeart/2018/2/layout/IconLabelDescriptionList"/>
    <dgm:cxn modelId="{095005D1-DB9E-416D-80E5-CB4453431976}" type="presParOf" srcId="{A89022EB-8656-4CBA-A0AF-C19B60AB0019}" destId="{4F712A66-1807-4DD5-AF60-59E0C8405DCC}" srcOrd="3" destOrd="0" presId="urn:microsoft.com/office/officeart/2018/2/layout/IconLabelDescriptionList"/>
    <dgm:cxn modelId="{2063AF47-FEFB-423E-AC8D-6D23341A7990}" type="presParOf" srcId="{A89022EB-8656-4CBA-A0AF-C19B60AB0019}" destId="{C01DDA5F-A860-4DF0-A01D-83E2B58B720C}" srcOrd="4" destOrd="0" presId="urn:microsoft.com/office/officeart/2018/2/layout/IconLabelDescriptionList"/>
    <dgm:cxn modelId="{9914748D-34FB-4926-88E7-D47F1FEBFF3D}" type="presParOf" srcId="{A76659B8-E307-4954-B735-B9FD0BB7DC30}" destId="{2FB04013-1495-418D-9BA0-4EA6F2C428FD}" srcOrd="3" destOrd="0" presId="urn:microsoft.com/office/officeart/2018/2/layout/IconLabelDescriptionList"/>
    <dgm:cxn modelId="{2C19390F-DDF4-4A59-9AAB-67F66C576674}" type="presParOf" srcId="{A76659B8-E307-4954-B735-B9FD0BB7DC30}" destId="{DBE1479E-98E8-48E5-8148-4060B38BD7A8}" srcOrd="4" destOrd="0" presId="urn:microsoft.com/office/officeart/2018/2/layout/IconLabelDescriptionList"/>
    <dgm:cxn modelId="{A441D730-BAFB-4AC9-89C6-E6DDBDC474B4}" type="presParOf" srcId="{DBE1479E-98E8-48E5-8148-4060B38BD7A8}" destId="{A874C8DE-AEF0-4874-B292-B7AADF33E2DD}" srcOrd="0" destOrd="0" presId="urn:microsoft.com/office/officeart/2018/2/layout/IconLabelDescriptionList"/>
    <dgm:cxn modelId="{195A4034-F787-469A-99AA-89B1DE97E54E}" type="presParOf" srcId="{DBE1479E-98E8-48E5-8148-4060B38BD7A8}" destId="{4175299F-2E63-4DAD-A6C7-1FE2B5DFDF82}" srcOrd="1" destOrd="0" presId="urn:microsoft.com/office/officeart/2018/2/layout/IconLabelDescriptionList"/>
    <dgm:cxn modelId="{BDA3FC5A-5F05-4B47-A8FC-CF9649045F7F}" type="presParOf" srcId="{DBE1479E-98E8-48E5-8148-4060B38BD7A8}" destId="{A261AC92-F229-4243-89B0-CFAD455D03C5}" srcOrd="2" destOrd="0" presId="urn:microsoft.com/office/officeart/2018/2/layout/IconLabelDescriptionList"/>
    <dgm:cxn modelId="{6F45E19F-BFB5-4DA3-9C2D-28823DF2DDAD}" type="presParOf" srcId="{DBE1479E-98E8-48E5-8148-4060B38BD7A8}" destId="{3B433C20-8F79-4EF1-9BAF-6079A1F55916}" srcOrd="3" destOrd="0" presId="urn:microsoft.com/office/officeart/2018/2/layout/IconLabelDescriptionList"/>
    <dgm:cxn modelId="{1F9950F7-D404-4370-B69F-6CBE355FB34C}" type="presParOf" srcId="{DBE1479E-98E8-48E5-8148-4060B38BD7A8}" destId="{5FD31D69-2525-47D8-B8AE-056F8C48DB8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D4127-5AC6-46BE-A204-F3EB155650E4}">
      <dsp:nvSpPr>
        <dsp:cNvPr id="0" name=""/>
        <dsp:cNvSpPr/>
      </dsp:nvSpPr>
      <dsp:spPr>
        <a:xfrm>
          <a:off x="2141700" y="2413"/>
          <a:ext cx="2409413" cy="11610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Gans</a:t>
          </a:r>
          <a:r>
            <a:rPr lang="en-US" sz="1800" kern="1200" dirty="0"/>
            <a:t> (SE 4)</a:t>
          </a:r>
        </a:p>
      </dsp:txBody>
      <dsp:txXfrm>
        <a:off x="2198378" y="59091"/>
        <a:ext cx="2296057" cy="1047695"/>
      </dsp:txXfrm>
    </dsp:sp>
    <dsp:sp modelId="{8E7E1814-7CF8-4B75-B7EA-0D6A9D87F57D}">
      <dsp:nvSpPr>
        <dsp:cNvPr id="0" name=""/>
        <dsp:cNvSpPr/>
      </dsp:nvSpPr>
      <dsp:spPr>
        <a:xfrm>
          <a:off x="2141700" y="1221517"/>
          <a:ext cx="2409413" cy="11610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Shawnee (SE2)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McLoud</a:t>
          </a:r>
          <a:r>
            <a:rPr lang="en-US" sz="1800" kern="1200" dirty="0"/>
            <a:t> (SE2)</a:t>
          </a:r>
        </a:p>
      </dsp:txBody>
      <dsp:txXfrm>
        <a:off x="2198378" y="1278195"/>
        <a:ext cx="2296057" cy="1047695"/>
      </dsp:txXfrm>
    </dsp:sp>
    <dsp:sp modelId="{9ABF0A49-BD1F-4490-8624-97EEE6371F82}">
      <dsp:nvSpPr>
        <dsp:cNvPr id="0" name=""/>
        <dsp:cNvSpPr/>
      </dsp:nvSpPr>
      <dsp:spPr>
        <a:xfrm>
          <a:off x="2141700" y="2440621"/>
          <a:ext cx="2409413" cy="11610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Watch the OSSBA website and the Ctyou bulletin board</a:t>
          </a:r>
        </a:p>
      </dsp:txBody>
      <dsp:txXfrm>
        <a:off x="2198378" y="2497299"/>
        <a:ext cx="2296057" cy="1047695"/>
      </dsp:txXfrm>
    </dsp:sp>
    <dsp:sp modelId="{67361CD7-64E6-45A1-A056-63FBACC6C9D5}">
      <dsp:nvSpPr>
        <dsp:cNvPr id="0" name=""/>
        <dsp:cNvSpPr/>
      </dsp:nvSpPr>
      <dsp:spPr>
        <a:xfrm>
          <a:off x="2141700" y="3659724"/>
          <a:ext cx="2409413" cy="11610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you plan to retire or switch schools please let me know. </a:t>
          </a:r>
        </a:p>
      </dsp:txBody>
      <dsp:txXfrm>
        <a:off x="2198378" y="3716402"/>
        <a:ext cx="2296057" cy="10476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62B6A-10C3-4DA8-A8E6-AF12FFB5DC06}">
      <dsp:nvSpPr>
        <dsp:cNvPr id="0" name=""/>
        <dsp:cNvSpPr/>
      </dsp:nvSpPr>
      <dsp:spPr>
        <a:xfrm>
          <a:off x="0" y="88537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Oklahoma Riversports Day</a:t>
          </a:r>
          <a:endParaRPr lang="en-US" sz="2300" kern="1200"/>
        </a:p>
      </dsp:txBody>
      <dsp:txXfrm>
        <a:off x="26273" y="114810"/>
        <a:ext cx="6640267" cy="485654"/>
      </dsp:txXfrm>
    </dsp:sp>
    <dsp:sp modelId="{95C99728-E3D3-4F8D-9F9A-CB2D8D9B56CF}">
      <dsp:nvSpPr>
        <dsp:cNvPr id="0" name=""/>
        <dsp:cNvSpPr/>
      </dsp:nvSpPr>
      <dsp:spPr>
        <a:xfrm>
          <a:off x="0" y="626737"/>
          <a:ext cx="6692813" cy="547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September 21, SAVE the DATE! Cost and rafting signups will be available soon.</a:t>
          </a:r>
          <a:r>
            <a:rPr lang="en-US" sz="1800" b="1" kern="1200"/>
            <a:t> </a:t>
          </a:r>
          <a:endParaRPr lang="en-US" sz="1800" kern="1200"/>
        </a:p>
      </dsp:txBody>
      <dsp:txXfrm>
        <a:off x="0" y="626737"/>
        <a:ext cx="6692813" cy="547515"/>
      </dsp:txXfrm>
    </dsp:sp>
    <dsp:sp modelId="{DE18369F-63AA-4EC8-8CF2-C93E68B9CF33}">
      <dsp:nvSpPr>
        <dsp:cNvPr id="0" name=""/>
        <dsp:cNvSpPr/>
      </dsp:nvSpPr>
      <dsp:spPr>
        <a:xfrm>
          <a:off x="0" y="1174252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452075"/>
                <a:satOff val="-276"/>
                <a:lumOff val="1078"/>
                <a:alphaOff val="0"/>
                <a:tint val="96000"/>
                <a:lumMod val="100000"/>
              </a:schemeClr>
            </a:gs>
            <a:gs pos="78000">
              <a:schemeClr val="accent2">
                <a:hueOff val="-452075"/>
                <a:satOff val="-276"/>
                <a:lumOff val="107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Take AIM (Active and Involved Member)</a:t>
          </a:r>
          <a:endParaRPr lang="en-US" sz="2300" kern="1200"/>
        </a:p>
      </dsp:txBody>
      <dsp:txXfrm>
        <a:off x="26273" y="1200525"/>
        <a:ext cx="6640267" cy="485654"/>
      </dsp:txXfrm>
    </dsp:sp>
    <dsp:sp modelId="{551B41A0-3E78-4D08-95DF-849A1DE64CA8}">
      <dsp:nvSpPr>
        <dsp:cNvPr id="0" name=""/>
        <dsp:cNvSpPr/>
      </dsp:nvSpPr>
      <dsp:spPr>
        <a:xfrm>
          <a:off x="0" y="1778692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October 8, 2024</a:t>
          </a:r>
        </a:p>
      </dsp:txBody>
      <dsp:txXfrm>
        <a:off x="26273" y="1804965"/>
        <a:ext cx="6640267" cy="485654"/>
      </dsp:txXfrm>
    </dsp:sp>
    <dsp:sp modelId="{175E7599-59BD-461B-9280-E40CDED934E1}">
      <dsp:nvSpPr>
        <dsp:cNvPr id="0" name=""/>
        <dsp:cNvSpPr/>
      </dsp:nvSpPr>
      <dsp:spPr>
        <a:xfrm>
          <a:off x="0" y="2383132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Cost - $50 per person</a:t>
          </a:r>
        </a:p>
      </dsp:txBody>
      <dsp:txXfrm>
        <a:off x="26273" y="2409405"/>
        <a:ext cx="6640267" cy="485654"/>
      </dsp:txXfrm>
    </dsp:sp>
    <dsp:sp modelId="{90C0E458-2D93-4670-A2FD-5918F48A05A6}">
      <dsp:nvSpPr>
        <dsp:cNvPr id="0" name=""/>
        <dsp:cNvSpPr/>
      </dsp:nvSpPr>
      <dsp:spPr>
        <a:xfrm>
          <a:off x="0" y="2987572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Location TBA</a:t>
          </a:r>
        </a:p>
      </dsp:txBody>
      <dsp:txXfrm>
        <a:off x="26273" y="3013845"/>
        <a:ext cx="6640267" cy="485654"/>
      </dsp:txXfrm>
    </dsp:sp>
    <dsp:sp modelId="{E701C6DD-B01B-48D9-A7B3-95C2E54183CC}">
      <dsp:nvSpPr>
        <dsp:cNvPr id="0" name=""/>
        <dsp:cNvSpPr/>
      </dsp:nvSpPr>
      <dsp:spPr>
        <a:xfrm>
          <a:off x="0" y="3592012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2260375"/>
                <a:satOff val="-1380"/>
                <a:lumOff val="5392"/>
                <a:alphaOff val="0"/>
                <a:tint val="96000"/>
                <a:lumMod val="100000"/>
              </a:schemeClr>
            </a:gs>
            <a:gs pos="78000">
              <a:schemeClr val="accent2">
                <a:hueOff val="-2260375"/>
                <a:satOff val="-1380"/>
                <a:lumOff val="53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Includes lunch and polo for attendees</a:t>
          </a:r>
        </a:p>
      </dsp:txBody>
      <dsp:txXfrm>
        <a:off x="26273" y="3618285"/>
        <a:ext cx="6640267" cy="485654"/>
      </dsp:txXfrm>
    </dsp:sp>
    <dsp:sp modelId="{CB58E8F5-D496-4AA6-81C3-E990AA03CC88}">
      <dsp:nvSpPr>
        <dsp:cNvPr id="0" name=""/>
        <dsp:cNvSpPr/>
      </dsp:nvSpPr>
      <dsp:spPr>
        <a:xfrm>
          <a:off x="0" y="4196452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Grades 7-10 (New Members) </a:t>
          </a:r>
        </a:p>
      </dsp:txBody>
      <dsp:txXfrm>
        <a:off x="26273" y="4222725"/>
        <a:ext cx="6640267" cy="485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19C26-A838-4D5B-83CC-579997CB9D35}">
      <dsp:nvSpPr>
        <dsp:cNvPr id="0" name=""/>
        <dsp:cNvSpPr/>
      </dsp:nvSpPr>
      <dsp:spPr>
        <a:xfrm>
          <a:off x="237752" y="1076977"/>
          <a:ext cx="728068" cy="7280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72EFB-C93C-41A8-856B-605DD0ED5E0F}">
      <dsp:nvSpPr>
        <dsp:cNvPr id="0" name=""/>
        <dsp:cNvSpPr/>
      </dsp:nvSpPr>
      <dsp:spPr>
        <a:xfrm>
          <a:off x="392914" y="1232139"/>
          <a:ext cx="417744" cy="41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4C03A-7E24-4924-921A-8C83C8CBD813}">
      <dsp:nvSpPr>
        <dsp:cNvPr id="0" name=""/>
        <dsp:cNvSpPr/>
      </dsp:nvSpPr>
      <dsp:spPr>
        <a:xfrm>
          <a:off x="5008" y="2031821"/>
          <a:ext cx="1193554" cy="9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Requires students to create their own recipe using beef and Made In Oklahoma (MIO) Products</a:t>
          </a:r>
        </a:p>
      </dsp:txBody>
      <dsp:txXfrm>
        <a:off x="5008" y="2031821"/>
        <a:ext cx="1193554" cy="984682"/>
      </dsp:txXfrm>
    </dsp:sp>
    <dsp:sp modelId="{5A852BEC-A4F5-4FE6-97A0-2DF5EB8E880E}">
      <dsp:nvSpPr>
        <dsp:cNvPr id="0" name=""/>
        <dsp:cNvSpPr/>
      </dsp:nvSpPr>
      <dsp:spPr>
        <a:xfrm>
          <a:off x="1640178" y="1076977"/>
          <a:ext cx="728068" cy="7280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D8E80-6BC2-41BA-AFA4-62CC0E79BFFD}">
      <dsp:nvSpPr>
        <dsp:cNvPr id="0" name=""/>
        <dsp:cNvSpPr/>
      </dsp:nvSpPr>
      <dsp:spPr>
        <a:xfrm>
          <a:off x="1795340" y="1232139"/>
          <a:ext cx="417744" cy="41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63F46-1C19-42BB-8BD3-836BCC710BB7}">
      <dsp:nvSpPr>
        <dsp:cNvPr id="0" name=""/>
        <dsp:cNvSpPr/>
      </dsp:nvSpPr>
      <dsp:spPr>
        <a:xfrm>
          <a:off x="1407435" y="2031821"/>
          <a:ext cx="1193554" cy="9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Requires nutritional analysis and cost analysis</a:t>
          </a:r>
        </a:p>
      </dsp:txBody>
      <dsp:txXfrm>
        <a:off x="1407435" y="2031821"/>
        <a:ext cx="1193554" cy="984682"/>
      </dsp:txXfrm>
    </dsp:sp>
    <dsp:sp modelId="{EDAE8347-66AD-4108-9893-58AE9B59BCF6}">
      <dsp:nvSpPr>
        <dsp:cNvPr id="0" name=""/>
        <dsp:cNvSpPr/>
      </dsp:nvSpPr>
      <dsp:spPr>
        <a:xfrm>
          <a:off x="3042605" y="1076977"/>
          <a:ext cx="728068" cy="7280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C7196-B692-4C6F-8D9F-72EF01A00F90}">
      <dsp:nvSpPr>
        <dsp:cNvPr id="0" name=""/>
        <dsp:cNvSpPr/>
      </dsp:nvSpPr>
      <dsp:spPr>
        <a:xfrm>
          <a:off x="3197767" y="1232139"/>
          <a:ext cx="417744" cy="41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0D11D-05B4-4317-BBD4-B0FFB61EA37C}">
      <dsp:nvSpPr>
        <dsp:cNvPr id="0" name=""/>
        <dsp:cNvSpPr/>
      </dsp:nvSpPr>
      <dsp:spPr>
        <a:xfrm>
          <a:off x="2809862" y="2031821"/>
          <a:ext cx="1193554" cy="9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Information and instructional video of dish being prepared must be submitted by August 29, 2024 to be considered as a finalist. Finalists will be notified by September 5 if they have been chosen to compete at the Fairgrounds</a:t>
          </a:r>
        </a:p>
      </dsp:txBody>
      <dsp:txXfrm>
        <a:off x="2809862" y="2031821"/>
        <a:ext cx="1193554" cy="984682"/>
      </dsp:txXfrm>
    </dsp:sp>
    <dsp:sp modelId="{DB6B0B20-BBB3-409A-9054-8E564DF30ADD}">
      <dsp:nvSpPr>
        <dsp:cNvPr id="0" name=""/>
        <dsp:cNvSpPr/>
      </dsp:nvSpPr>
      <dsp:spPr>
        <a:xfrm>
          <a:off x="4445032" y="1076977"/>
          <a:ext cx="728068" cy="7280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7CEBA-6FA9-4D42-B4BB-1C854B9871FF}">
      <dsp:nvSpPr>
        <dsp:cNvPr id="0" name=""/>
        <dsp:cNvSpPr/>
      </dsp:nvSpPr>
      <dsp:spPr>
        <a:xfrm>
          <a:off x="4600194" y="1232139"/>
          <a:ext cx="417744" cy="4177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2EC13-84B9-4088-BF66-0934D7F16D16}">
      <dsp:nvSpPr>
        <dsp:cNvPr id="0" name=""/>
        <dsp:cNvSpPr/>
      </dsp:nvSpPr>
      <dsp:spPr>
        <a:xfrm>
          <a:off x="4212289" y="2031821"/>
          <a:ext cx="1193554" cy="9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Finalists compete at the State Fairgrounds September 23 (Levels 1 and 2) September 26 (Levels 3 and 4) and the grand champion competition September 28</a:t>
          </a:r>
        </a:p>
      </dsp:txBody>
      <dsp:txXfrm>
        <a:off x="4212289" y="2031821"/>
        <a:ext cx="1193554" cy="984682"/>
      </dsp:txXfrm>
    </dsp:sp>
    <dsp:sp modelId="{B96EA277-15B8-4A03-AA42-BC00ACB5DBBB}">
      <dsp:nvSpPr>
        <dsp:cNvPr id="0" name=""/>
        <dsp:cNvSpPr/>
      </dsp:nvSpPr>
      <dsp:spPr>
        <a:xfrm>
          <a:off x="5847459" y="1076977"/>
          <a:ext cx="728068" cy="7280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6B832-CFCE-4B78-95AB-ED138A887FD4}">
      <dsp:nvSpPr>
        <dsp:cNvPr id="0" name=""/>
        <dsp:cNvSpPr/>
      </dsp:nvSpPr>
      <dsp:spPr>
        <a:xfrm>
          <a:off x="6002621" y="1232139"/>
          <a:ext cx="417744" cy="4177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AD3FB-E992-4F64-BD79-09DD81863E58}">
      <dsp:nvSpPr>
        <dsp:cNvPr id="0" name=""/>
        <dsp:cNvSpPr/>
      </dsp:nvSpPr>
      <dsp:spPr>
        <a:xfrm>
          <a:off x="5614715" y="2031821"/>
          <a:ext cx="1193554" cy="9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Each competitor and ONE adviser per chapter will receive free fair admission for the day of competition</a:t>
          </a:r>
        </a:p>
      </dsp:txBody>
      <dsp:txXfrm>
        <a:off x="5614715" y="2031821"/>
        <a:ext cx="1193554" cy="984682"/>
      </dsp:txXfrm>
    </dsp:sp>
    <dsp:sp modelId="{59B79785-0829-4115-A6F9-405FAA0D1685}">
      <dsp:nvSpPr>
        <dsp:cNvPr id="0" name=""/>
        <dsp:cNvSpPr/>
      </dsp:nvSpPr>
      <dsp:spPr>
        <a:xfrm>
          <a:off x="7249885" y="1076977"/>
          <a:ext cx="728068" cy="7280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382CC-E54A-4406-852D-18DDACEFC05F}">
      <dsp:nvSpPr>
        <dsp:cNvPr id="0" name=""/>
        <dsp:cNvSpPr/>
      </dsp:nvSpPr>
      <dsp:spPr>
        <a:xfrm>
          <a:off x="7405047" y="1232139"/>
          <a:ext cx="417744" cy="4177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E2B7F-B851-4344-A8EB-1DC65956883B}">
      <dsp:nvSpPr>
        <dsp:cNvPr id="0" name=""/>
        <dsp:cNvSpPr/>
      </dsp:nvSpPr>
      <dsp:spPr>
        <a:xfrm>
          <a:off x="7017142" y="2031821"/>
          <a:ext cx="1193554" cy="9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Students may compete in this event AND other STAR Events</a:t>
          </a:r>
        </a:p>
      </dsp:txBody>
      <dsp:txXfrm>
        <a:off x="7017142" y="2031821"/>
        <a:ext cx="1193554" cy="984682"/>
      </dsp:txXfrm>
    </dsp:sp>
    <dsp:sp modelId="{CFF42774-4316-4C53-83B8-69C5CAB2916F}">
      <dsp:nvSpPr>
        <dsp:cNvPr id="0" name=""/>
        <dsp:cNvSpPr/>
      </dsp:nvSpPr>
      <dsp:spPr>
        <a:xfrm>
          <a:off x="8652312" y="1076977"/>
          <a:ext cx="728068" cy="7280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091C1-A518-43B2-8090-E0905C8912D6}">
      <dsp:nvSpPr>
        <dsp:cNvPr id="0" name=""/>
        <dsp:cNvSpPr/>
      </dsp:nvSpPr>
      <dsp:spPr>
        <a:xfrm>
          <a:off x="8807474" y="1232139"/>
          <a:ext cx="417744" cy="4177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B20B0-0D02-4810-B7EB-3AD9C45E5A7C}">
      <dsp:nvSpPr>
        <dsp:cNvPr id="0" name=""/>
        <dsp:cNvSpPr/>
      </dsp:nvSpPr>
      <dsp:spPr>
        <a:xfrm>
          <a:off x="8419569" y="2031821"/>
          <a:ext cx="1193554" cy="9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Must be in chef uniform to compete</a:t>
          </a:r>
        </a:p>
      </dsp:txBody>
      <dsp:txXfrm>
        <a:off x="8419569" y="2031821"/>
        <a:ext cx="1193554" cy="9846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5EDEB-BA31-4984-9CE4-5A3E55FA2225}">
      <dsp:nvSpPr>
        <dsp:cNvPr id="0" name=""/>
        <dsp:cNvSpPr/>
      </dsp:nvSpPr>
      <dsp:spPr>
        <a:xfrm>
          <a:off x="0" y="233961"/>
          <a:ext cx="96181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6557C-2E82-484B-8EC0-05CB8F2145A8}">
      <dsp:nvSpPr>
        <dsp:cNvPr id="0" name=""/>
        <dsp:cNvSpPr/>
      </dsp:nvSpPr>
      <dsp:spPr>
        <a:xfrm>
          <a:off x="480906" y="56841"/>
          <a:ext cx="6732693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Elect New Officers</a:t>
          </a:r>
        </a:p>
      </dsp:txBody>
      <dsp:txXfrm>
        <a:off x="498199" y="74134"/>
        <a:ext cx="6698107" cy="319654"/>
      </dsp:txXfrm>
    </dsp:sp>
    <dsp:sp modelId="{F1B33316-0542-4E37-BE4A-1AAB7141B322}">
      <dsp:nvSpPr>
        <dsp:cNvPr id="0" name=""/>
        <dsp:cNvSpPr/>
      </dsp:nvSpPr>
      <dsp:spPr>
        <a:xfrm>
          <a:off x="0" y="778281"/>
          <a:ext cx="96181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48505-B36B-4B03-A837-81F0A87751EC}">
      <dsp:nvSpPr>
        <dsp:cNvPr id="0" name=""/>
        <dsp:cNvSpPr/>
      </dsp:nvSpPr>
      <dsp:spPr>
        <a:xfrm>
          <a:off x="480906" y="601161"/>
          <a:ext cx="6732693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Create T-shirt designs for next year</a:t>
          </a:r>
        </a:p>
      </dsp:txBody>
      <dsp:txXfrm>
        <a:off x="498199" y="618454"/>
        <a:ext cx="6698107" cy="319654"/>
      </dsp:txXfrm>
    </dsp:sp>
    <dsp:sp modelId="{76A2A6CB-180D-4ECC-8BCD-C8220BFA73E5}">
      <dsp:nvSpPr>
        <dsp:cNvPr id="0" name=""/>
        <dsp:cNvSpPr/>
      </dsp:nvSpPr>
      <dsp:spPr>
        <a:xfrm>
          <a:off x="0" y="1322601"/>
          <a:ext cx="96181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FB831-8E9A-46F2-A098-782867932DD2}">
      <dsp:nvSpPr>
        <dsp:cNvPr id="0" name=""/>
        <dsp:cNvSpPr/>
      </dsp:nvSpPr>
      <dsp:spPr>
        <a:xfrm>
          <a:off x="480906" y="1145481"/>
          <a:ext cx="6732693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Work with new officers to create membership recruitment campaign</a:t>
          </a:r>
        </a:p>
      </dsp:txBody>
      <dsp:txXfrm>
        <a:off x="498199" y="1162774"/>
        <a:ext cx="6698107" cy="319654"/>
      </dsp:txXfrm>
    </dsp:sp>
    <dsp:sp modelId="{F68AFE14-2457-47EB-9397-B8A1A1DFCD1F}">
      <dsp:nvSpPr>
        <dsp:cNvPr id="0" name=""/>
        <dsp:cNvSpPr/>
      </dsp:nvSpPr>
      <dsp:spPr>
        <a:xfrm>
          <a:off x="0" y="1866921"/>
          <a:ext cx="961813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82E56-9AC8-4C63-9360-49168885D41B}">
      <dsp:nvSpPr>
        <dsp:cNvPr id="0" name=""/>
        <dsp:cNvSpPr/>
      </dsp:nvSpPr>
      <dsp:spPr>
        <a:xfrm>
          <a:off x="480906" y="1689801"/>
          <a:ext cx="6732693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PAY FCCLA STATE AND NATIONAL INVOICES</a:t>
          </a:r>
        </a:p>
      </dsp:txBody>
      <dsp:txXfrm>
        <a:off x="498199" y="1707094"/>
        <a:ext cx="6698107" cy="319654"/>
      </dsp:txXfrm>
    </dsp:sp>
    <dsp:sp modelId="{9744085F-3854-47C3-A87B-B8C87DAB0DD4}">
      <dsp:nvSpPr>
        <dsp:cNvPr id="0" name=""/>
        <dsp:cNvSpPr/>
      </dsp:nvSpPr>
      <dsp:spPr>
        <a:xfrm>
          <a:off x="0" y="2411241"/>
          <a:ext cx="9618133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249936" rIns="74647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T-shirts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Affiliation (made payable to Nationals)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Lead Conference (made payable to OK FCCLA)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Take AIM (made payable to OK FCCLA)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STAR Event registrations (made payable to OK FCCLA)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FCCLA District/District Conference fees (made payable to your district bookkeeper)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FCCLA State convention (made payable to OK FCCLA)</a:t>
          </a:r>
        </a:p>
      </dsp:txBody>
      <dsp:txXfrm>
        <a:off x="0" y="2411241"/>
        <a:ext cx="9618133" cy="1625400"/>
      </dsp:txXfrm>
    </dsp:sp>
    <dsp:sp modelId="{28B7475E-D7C7-4DE1-BEAA-F75037807A3A}">
      <dsp:nvSpPr>
        <dsp:cNvPr id="0" name=""/>
        <dsp:cNvSpPr/>
      </dsp:nvSpPr>
      <dsp:spPr>
        <a:xfrm>
          <a:off x="480906" y="2234120"/>
          <a:ext cx="6732693" cy="354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If school allows, open Purchase Orders for new fiscal year dated July 1 for:</a:t>
          </a:r>
        </a:p>
      </dsp:txBody>
      <dsp:txXfrm>
        <a:off x="498199" y="2251413"/>
        <a:ext cx="6698107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11B15-FA74-49C9-9C3B-09A6A6B98DC7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May 31</a:t>
          </a:r>
          <a:r>
            <a:rPr lang="en-US" sz="2900" kern="1200" baseline="30000"/>
            <a:t>st</a:t>
          </a:r>
          <a:endParaRPr lang="en-US" sz="2900" kern="1200"/>
        </a:p>
      </dsp:txBody>
      <dsp:txXfrm>
        <a:off x="0" y="93057"/>
        <a:ext cx="3005666" cy="1803399"/>
      </dsp:txXfrm>
    </dsp:sp>
    <dsp:sp modelId="{0A08269B-FC67-43D4-A30F-4BFE06388EA0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CESI student data for second semester</a:t>
          </a:r>
        </a:p>
      </dsp:txBody>
      <dsp:txXfrm>
        <a:off x="3306233" y="93057"/>
        <a:ext cx="3005666" cy="1803399"/>
      </dsp:txXfrm>
    </dsp:sp>
    <dsp:sp modelId="{17C5F899-9FC8-45E6-A629-01DC76514622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Ctyou- 5 year folder</a:t>
          </a:r>
        </a:p>
      </dsp:txBody>
      <dsp:txXfrm>
        <a:off x="6612466" y="93057"/>
        <a:ext cx="3005666" cy="1803399"/>
      </dsp:txXfrm>
    </dsp:sp>
    <dsp:sp modelId="{371AFEB4-8953-4B32-A4AF-97B6176ED0A0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FCCLA Connections article</a:t>
          </a:r>
        </a:p>
      </dsp:txBody>
      <dsp:txXfrm>
        <a:off x="0" y="2197024"/>
        <a:ext cx="3005666" cy="1803399"/>
      </dsp:txXfrm>
    </dsp:sp>
    <dsp:sp modelId="{8C3DF6DC-4017-4E46-88B2-4178B69E3F17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Advisory Committee Report in 5 year folder</a:t>
          </a:r>
        </a:p>
      </dsp:txBody>
      <dsp:txXfrm>
        <a:off x="3306233" y="2197024"/>
        <a:ext cx="3005666" cy="1803399"/>
      </dsp:txXfrm>
    </dsp:sp>
    <dsp:sp modelId="{5272A833-12C3-4567-B5BC-76F028E184E7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412 Report in 5 year folder</a:t>
          </a:r>
        </a:p>
      </dsp:txBody>
      <dsp:txXfrm>
        <a:off x="6612466" y="2197024"/>
        <a:ext cx="3005666" cy="1803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A6A9C-63C9-4652-8434-165F15FDBA9B}">
      <dsp:nvSpPr>
        <dsp:cNvPr id="0" name=""/>
        <dsp:cNvSpPr/>
      </dsp:nvSpPr>
      <dsp:spPr>
        <a:xfrm>
          <a:off x="1049" y="576898"/>
          <a:ext cx="3683234" cy="2338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3DAA6-49B8-42B1-9568-C94FE66B0396}">
      <dsp:nvSpPr>
        <dsp:cNvPr id="0" name=""/>
        <dsp:cNvSpPr/>
      </dsp:nvSpPr>
      <dsp:spPr>
        <a:xfrm>
          <a:off x="410297" y="965684"/>
          <a:ext cx="3683234" cy="233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$300 for Conference Attire (including chef)</a:t>
          </a:r>
        </a:p>
      </dsp:txBody>
      <dsp:txXfrm>
        <a:off x="478800" y="1034187"/>
        <a:ext cx="3546228" cy="2201847"/>
      </dsp:txXfrm>
    </dsp:sp>
    <dsp:sp modelId="{EA2A9C76-9FC5-4F47-B16C-17E9CB306848}">
      <dsp:nvSpPr>
        <dsp:cNvPr id="0" name=""/>
        <dsp:cNvSpPr/>
      </dsp:nvSpPr>
      <dsp:spPr>
        <a:xfrm>
          <a:off x="4502780" y="576898"/>
          <a:ext cx="3683234" cy="2338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6CDF8-ED3D-4D4F-A68D-7EC4A9B013B4}">
      <dsp:nvSpPr>
        <dsp:cNvPr id="0" name=""/>
        <dsp:cNvSpPr/>
      </dsp:nvSpPr>
      <dsp:spPr>
        <a:xfrm>
          <a:off x="4912028" y="965684"/>
          <a:ext cx="3683234" cy="233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$900 for Affiliation</a:t>
          </a:r>
        </a:p>
      </dsp:txBody>
      <dsp:txXfrm>
        <a:off x="4980531" y="1034187"/>
        <a:ext cx="3546228" cy="2201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9F3E9-B8DE-4D0F-886F-F2D8C441B999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9784A-8357-4594-B4B9-41A03838077C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8C1FF-6A0F-4B18-B267-CF4A6522C329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October 23, 2024</a:t>
          </a:r>
        </a:p>
      </dsp:txBody>
      <dsp:txXfrm>
        <a:off x="1591264" y="588"/>
        <a:ext cx="5101549" cy="1377717"/>
      </dsp:txXfrm>
    </dsp:sp>
    <dsp:sp modelId="{4B63FC42-6FEF-4769-AC65-F7A7A6F6D6F2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809E1-56FA-46AC-9CDE-CEB926307632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F20E8-C3F1-4C7F-8872-0179E969ADAA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Oklahoma State University Campus</a:t>
          </a:r>
        </a:p>
      </dsp:txBody>
      <dsp:txXfrm>
        <a:off x="1591264" y="1722736"/>
        <a:ext cx="5101549" cy="1377717"/>
      </dsp:txXfrm>
    </dsp:sp>
    <dsp:sp modelId="{ABAAA642-F0A5-47B2-AF00-F3767D2A2C06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FFBF3-967B-4154-8F74-134E16247A0D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A6B1A-45EA-4657-8A5B-57947A47563D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Watch the newsletter for registration dates</a:t>
          </a:r>
        </a:p>
      </dsp:txBody>
      <dsp:txXfrm>
        <a:off x="1591264" y="3444883"/>
        <a:ext cx="5101549" cy="13777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D90BA-9ED1-4E13-A1D7-3F11D408380A}">
      <dsp:nvSpPr>
        <dsp:cNvPr id="0" name=""/>
        <dsp:cNvSpPr/>
      </dsp:nvSpPr>
      <dsp:spPr>
        <a:xfrm>
          <a:off x="1174" y="501347"/>
          <a:ext cx="2747367" cy="1373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Teacher Scholarship:  </a:t>
          </a:r>
          <a:r>
            <a:rPr lang="en-US" sz="1300" b="1" u="sng" kern="1200"/>
            <a:t>$500 scholarship</a:t>
          </a:r>
          <a:r>
            <a:rPr lang="en-US" sz="1300" kern="1200"/>
            <a:t> for current OATFCS member who is working toward teacher certification, degree or completing industry certification requirements for ODCTE. </a:t>
          </a:r>
        </a:p>
      </dsp:txBody>
      <dsp:txXfrm>
        <a:off x="41408" y="541581"/>
        <a:ext cx="2666899" cy="1293215"/>
      </dsp:txXfrm>
    </dsp:sp>
    <dsp:sp modelId="{A7CADDC4-1334-4678-80B7-7A34D2F5A189}">
      <dsp:nvSpPr>
        <dsp:cNvPr id="0" name=""/>
        <dsp:cNvSpPr/>
      </dsp:nvSpPr>
      <dsp:spPr>
        <a:xfrm>
          <a:off x="275910" y="1875030"/>
          <a:ext cx="274736" cy="1030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262"/>
              </a:lnTo>
              <a:lnTo>
                <a:pt x="274736" y="1030262"/>
              </a:lnTo>
            </a:path>
          </a:pathLst>
        </a:custGeom>
        <a:noFill/>
        <a:ln w="19050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7C0DB-12C9-407A-B6BC-558B49B7363F}">
      <dsp:nvSpPr>
        <dsp:cNvPr id="0" name=""/>
        <dsp:cNvSpPr/>
      </dsp:nvSpPr>
      <dsp:spPr>
        <a:xfrm>
          <a:off x="550647" y="2218451"/>
          <a:ext cx="2197893" cy="1373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Application link:  </a:t>
          </a:r>
          <a:r>
            <a:rPr lang="en-US" sz="500" u="sng" kern="1200">
              <a:hlinkClick xmlns:r="http://schemas.openxmlformats.org/officeDocument/2006/relationships" r:id="rId1"/>
            </a:rPr>
            <a:t>https://docs.google.com/document/d/14CnUeZPOF4gyxWkFBEmVeisfGW-p70vD/edit?usp=sharing&amp;ouid=113069647039340212734&amp;rtpof=true&amp;sd=true</a:t>
          </a:r>
          <a:br>
            <a:rPr lang="en-US" sz="500" kern="1200"/>
          </a:br>
          <a:endParaRPr lang="en-US" sz="500" kern="1200"/>
        </a:p>
      </dsp:txBody>
      <dsp:txXfrm>
        <a:off x="590881" y="2258685"/>
        <a:ext cx="2117425" cy="1293215"/>
      </dsp:txXfrm>
    </dsp:sp>
    <dsp:sp modelId="{C6D06714-0826-46F0-B3C8-C834CA39B7F7}">
      <dsp:nvSpPr>
        <dsp:cNvPr id="0" name=""/>
        <dsp:cNvSpPr/>
      </dsp:nvSpPr>
      <dsp:spPr>
        <a:xfrm>
          <a:off x="3435382" y="501347"/>
          <a:ext cx="2747367" cy="1373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Student Scholarship: </a:t>
          </a:r>
          <a:r>
            <a:rPr lang="en-US" sz="1300" b="1" u="sng" kern="1200"/>
            <a:t>Two $500 scholarships</a:t>
          </a:r>
          <a:r>
            <a:rPr lang="en-US" sz="1300" kern="1200"/>
            <a:t> will be awarded to students interested in becoming Family and Consumer Sciences teachers.</a:t>
          </a:r>
        </a:p>
      </dsp:txBody>
      <dsp:txXfrm>
        <a:off x="3475616" y="541581"/>
        <a:ext cx="2666899" cy="1293215"/>
      </dsp:txXfrm>
    </dsp:sp>
    <dsp:sp modelId="{A672013E-E02A-4392-A36B-02721E2EBDC6}">
      <dsp:nvSpPr>
        <dsp:cNvPr id="0" name=""/>
        <dsp:cNvSpPr/>
      </dsp:nvSpPr>
      <dsp:spPr>
        <a:xfrm>
          <a:off x="3710119" y="1875030"/>
          <a:ext cx="274736" cy="1030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262"/>
              </a:lnTo>
              <a:lnTo>
                <a:pt x="274736" y="1030262"/>
              </a:lnTo>
            </a:path>
          </a:pathLst>
        </a:custGeom>
        <a:noFill/>
        <a:ln w="19050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3B1A3-BBF3-424B-9537-9500C605FA8D}">
      <dsp:nvSpPr>
        <dsp:cNvPr id="0" name=""/>
        <dsp:cNvSpPr/>
      </dsp:nvSpPr>
      <dsp:spPr>
        <a:xfrm>
          <a:off x="3984856" y="2218451"/>
          <a:ext cx="2197893" cy="1373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Application link:  </a:t>
          </a:r>
          <a:r>
            <a:rPr lang="en-US" sz="500" u="sng" kern="1200">
              <a:hlinkClick xmlns:r="http://schemas.openxmlformats.org/officeDocument/2006/relationships" r:id="rId2"/>
            </a:rPr>
            <a:t>https://docs.google.com/document/d/1BNXundKmI4nET-tZOc9pPKGazD6_k1wc/edit</a:t>
          </a:r>
          <a:r>
            <a:rPr lang="en-US" sz="500" u="sng" kern="1200"/>
            <a:t> </a:t>
          </a:r>
          <a:endParaRPr lang="en-US" sz="500" kern="1200"/>
        </a:p>
      </dsp:txBody>
      <dsp:txXfrm>
        <a:off x="4025090" y="2258685"/>
        <a:ext cx="2117425" cy="1293215"/>
      </dsp:txXfrm>
    </dsp:sp>
    <dsp:sp modelId="{8E918E60-AADC-4E75-9291-E57B8E149807}">
      <dsp:nvSpPr>
        <dsp:cNvPr id="0" name=""/>
        <dsp:cNvSpPr/>
      </dsp:nvSpPr>
      <dsp:spPr>
        <a:xfrm>
          <a:off x="6869591" y="501347"/>
          <a:ext cx="2747367" cy="1373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Opportunity Fund:  A </a:t>
          </a:r>
          <a:r>
            <a:rPr lang="en-US" sz="1300" b="1" u="sng" kern="1200"/>
            <a:t>$500 stipend</a:t>
          </a:r>
          <a:r>
            <a:rPr lang="en-US" sz="1300" kern="1200"/>
            <a:t> will be awarded to an OATFCS member for extended educational/professional activity.</a:t>
          </a:r>
        </a:p>
      </dsp:txBody>
      <dsp:txXfrm>
        <a:off x="6909825" y="541581"/>
        <a:ext cx="2666899" cy="1293215"/>
      </dsp:txXfrm>
    </dsp:sp>
    <dsp:sp modelId="{9F87DAE7-B96C-4118-9137-DF2BB9452AAA}">
      <dsp:nvSpPr>
        <dsp:cNvPr id="0" name=""/>
        <dsp:cNvSpPr/>
      </dsp:nvSpPr>
      <dsp:spPr>
        <a:xfrm>
          <a:off x="7144328" y="1875030"/>
          <a:ext cx="274736" cy="1030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262"/>
              </a:lnTo>
              <a:lnTo>
                <a:pt x="274736" y="1030262"/>
              </a:lnTo>
            </a:path>
          </a:pathLst>
        </a:custGeom>
        <a:noFill/>
        <a:ln w="19050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C51B6-85A4-4C66-8970-DE85A5A31A5F}">
      <dsp:nvSpPr>
        <dsp:cNvPr id="0" name=""/>
        <dsp:cNvSpPr/>
      </dsp:nvSpPr>
      <dsp:spPr>
        <a:xfrm>
          <a:off x="7419065" y="2218451"/>
          <a:ext cx="2197893" cy="1373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Application link:  </a:t>
          </a:r>
          <a:r>
            <a:rPr lang="en-US" sz="500" u="sng" kern="1200">
              <a:hlinkClick xmlns:r="http://schemas.openxmlformats.org/officeDocument/2006/relationships" r:id="rId3"/>
            </a:rPr>
            <a:t>https://docs.google.com/document/d/1kUeI-7Dr4dPyi8v53llk1cbtvOr7m1zv/edit</a:t>
          </a:r>
          <a:r>
            <a:rPr lang="en-US" sz="500" u="sng" kern="1200"/>
            <a:t> </a:t>
          </a:r>
          <a:endParaRPr lang="en-US" sz="500" kern="1200"/>
        </a:p>
      </dsp:txBody>
      <dsp:txXfrm>
        <a:off x="7459299" y="2258685"/>
        <a:ext cx="2117425" cy="12932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C6182-F6DA-4B7D-8D2C-E407C0CBFF0F}">
      <dsp:nvSpPr>
        <dsp:cNvPr id="0" name=""/>
        <dsp:cNvSpPr/>
      </dsp:nvSpPr>
      <dsp:spPr>
        <a:xfrm>
          <a:off x="3099198" y="594664"/>
          <a:ext cx="4602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217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7036" y="637930"/>
        <a:ext cx="24540" cy="4908"/>
      </dsp:txXfrm>
    </dsp:sp>
    <dsp:sp modelId="{EFB81AF9-F4C5-4CF8-BA17-0711DD9E00B1}">
      <dsp:nvSpPr>
        <dsp:cNvPr id="0" name=""/>
        <dsp:cNvSpPr/>
      </dsp:nvSpPr>
      <dsp:spPr>
        <a:xfrm>
          <a:off x="967010" y="188"/>
          <a:ext cx="2133988" cy="12803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7" tIns="109762" rIns="104567" bIns="10976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5 applicants will be selected to present and will receive a $50.00 stipend for participating.</a:t>
          </a:r>
        </a:p>
      </dsp:txBody>
      <dsp:txXfrm>
        <a:off x="967010" y="188"/>
        <a:ext cx="2133988" cy="1280392"/>
      </dsp:txXfrm>
    </dsp:sp>
    <dsp:sp modelId="{3C8AC136-DA7A-416F-B4E5-4423A02AB5BB}">
      <dsp:nvSpPr>
        <dsp:cNvPr id="0" name=""/>
        <dsp:cNvSpPr/>
      </dsp:nvSpPr>
      <dsp:spPr>
        <a:xfrm>
          <a:off x="2034004" y="1278781"/>
          <a:ext cx="2624805" cy="460217"/>
        </a:xfrm>
        <a:custGeom>
          <a:avLst/>
          <a:gdLst/>
          <a:ahLst/>
          <a:cxnLst/>
          <a:rect l="0" t="0" r="0" b="0"/>
          <a:pathLst>
            <a:path>
              <a:moveTo>
                <a:pt x="2624805" y="0"/>
              </a:moveTo>
              <a:lnTo>
                <a:pt x="2624805" y="247208"/>
              </a:lnTo>
              <a:lnTo>
                <a:pt x="0" y="247208"/>
              </a:lnTo>
              <a:lnTo>
                <a:pt x="0" y="460217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9649" y="1506435"/>
        <a:ext cx="133515" cy="4908"/>
      </dsp:txXfrm>
    </dsp:sp>
    <dsp:sp modelId="{30603EF5-DB2D-44F7-BB45-B9008D4133BB}">
      <dsp:nvSpPr>
        <dsp:cNvPr id="0" name=""/>
        <dsp:cNvSpPr/>
      </dsp:nvSpPr>
      <dsp:spPr>
        <a:xfrm>
          <a:off x="3591815" y="188"/>
          <a:ext cx="2133988" cy="12803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7" tIns="109762" rIns="104567" bIns="10976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Presenters will be judged by a panel of teachers.</a:t>
          </a:r>
        </a:p>
      </dsp:txBody>
      <dsp:txXfrm>
        <a:off x="3591815" y="188"/>
        <a:ext cx="2133988" cy="1280392"/>
      </dsp:txXfrm>
    </dsp:sp>
    <dsp:sp modelId="{2B0C4BEB-F372-4FF2-A2D1-038BF58ACAAE}">
      <dsp:nvSpPr>
        <dsp:cNvPr id="0" name=""/>
        <dsp:cNvSpPr/>
      </dsp:nvSpPr>
      <dsp:spPr>
        <a:xfrm>
          <a:off x="3099198" y="2365875"/>
          <a:ext cx="4602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217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7036" y="2409140"/>
        <a:ext cx="24540" cy="4908"/>
      </dsp:txXfrm>
    </dsp:sp>
    <dsp:sp modelId="{B1634A05-A372-49BE-856C-F45758B6BE0F}">
      <dsp:nvSpPr>
        <dsp:cNvPr id="0" name=""/>
        <dsp:cNvSpPr/>
      </dsp:nvSpPr>
      <dsp:spPr>
        <a:xfrm>
          <a:off x="967010" y="1771398"/>
          <a:ext cx="2133988" cy="1280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7" tIns="109762" rIns="104567" bIns="10976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The first place showcase will represent OATFCS at the ACTE Vision 2024 held December 4-7 in San Antonio, TX</a:t>
          </a:r>
        </a:p>
      </dsp:txBody>
      <dsp:txXfrm>
        <a:off x="967010" y="1771398"/>
        <a:ext cx="2133988" cy="1280392"/>
      </dsp:txXfrm>
    </dsp:sp>
    <dsp:sp modelId="{1FC75919-619A-48D8-87AE-FB8EB9B8CCCE}">
      <dsp:nvSpPr>
        <dsp:cNvPr id="0" name=""/>
        <dsp:cNvSpPr/>
      </dsp:nvSpPr>
      <dsp:spPr>
        <a:xfrm>
          <a:off x="2034004" y="3049991"/>
          <a:ext cx="2624805" cy="460217"/>
        </a:xfrm>
        <a:custGeom>
          <a:avLst/>
          <a:gdLst/>
          <a:ahLst/>
          <a:cxnLst/>
          <a:rect l="0" t="0" r="0" b="0"/>
          <a:pathLst>
            <a:path>
              <a:moveTo>
                <a:pt x="2624805" y="0"/>
              </a:moveTo>
              <a:lnTo>
                <a:pt x="2624805" y="247208"/>
              </a:lnTo>
              <a:lnTo>
                <a:pt x="0" y="247208"/>
              </a:lnTo>
              <a:lnTo>
                <a:pt x="0" y="460217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9649" y="3277645"/>
        <a:ext cx="133515" cy="4908"/>
      </dsp:txXfrm>
    </dsp:sp>
    <dsp:sp modelId="{A1E418D1-D813-4477-B73E-02A4101F29E4}">
      <dsp:nvSpPr>
        <dsp:cNvPr id="0" name=""/>
        <dsp:cNvSpPr/>
      </dsp:nvSpPr>
      <dsp:spPr>
        <a:xfrm>
          <a:off x="3591815" y="1771398"/>
          <a:ext cx="2133988" cy="12803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7" tIns="109762" rIns="104567" bIns="10976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OATFCS will provide a $725 stipend towards travel expenses, upon  attendance at ACTE.</a:t>
          </a:r>
        </a:p>
      </dsp:txBody>
      <dsp:txXfrm>
        <a:off x="3591815" y="1771398"/>
        <a:ext cx="2133988" cy="1280392"/>
      </dsp:txXfrm>
    </dsp:sp>
    <dsp:sp modelId="{7D019404-E5C8-433D-9D90-8D2FB3FAFEAA}">
      <dsp:nvSpPr>
        <dsp:cNvPr id="0" name=""/>
        <dsp:cNvSpPr/>
      </dsp:nvSpPr>
      <dsp:spPr>
        <a:xfrm>
          <a:off x="3099198" y="4137085"/>
          <a:ext cx="4602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217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7036" y="4180351"/>
        <a:ext cx="24540" cy="4908"/>
      </dsp:txXfrm>
    </dsp:sp>
    <dsp:sp modelId="{8E51E934-1A33-4262-AE38-BE61610ED0C0}">
      <dsp:nvSpPr>
        <dsp:cNvPr id="0" name=""/>
        <dsp:cNvSpPr/>
      </dsp:nvSpPr>
      <dsp:spPr>
        <a:xfrm>
          <a:off x="967010" y="3542608"/>
          <a:ext cx="2133988" cy="12803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7" tIns="109762" rIns="104567" bIns="10976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Must be an OATFCS member to participate.</a:t>
          </a:r>
        </a:p>
      </dsp:txBody>
      <dsp:txXfrm>
        <a:off x="967010" y="3542608"/>
        <a:ext cx="2133988" cy="1280392"/>
      </dsp:txXfrm>
    </dsp:sp>
    <dsp:sp modelId="{371C36EE-D09D-4D14-BB9B-6DBD61EE8137}">
      <dsp:nvSpPr>
        <dsp:cNvPr id="0" name=""/>
        <dsp:cNvSpPr/>
      </dsp:nvSpPr>
      <dsp:spPr>
        <a:xfrm>
          <a:off x="3591815" y="3542608"/>
          <a:ext cx="2133988" cy="12803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7" tIns="109762" rIns="104567" bIns="10976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Application:  </a:t>
          </a:r>
          <a:r>
            <a:rPr lang="en-US" sz="1300" kern="1200">
              <a:hlinkClick xmlns:r="http://schemas.openxmlformats.org/officeDocument/2006/relationships" r:id="rId1"/>
            </a:rPr>
            <a:t>Curriculum Showcase Application</a:t>
          </a:r>
          <a:endParaRPr lang="en-US" sz="1300" kern="1200"/>
        </a:p>
      </dsp:txBody>
      <dsp:txXfrm>
        <a:off x="3591815" y="3542608"/>
        <a:ext cx="2133988" cy="12803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8DD47-7EF4-4EE4-A8F8-E3BB1AEF9D7C}">
      <dsp:nvSpPr>
        <dsp:cNvPr id="0" name=""/>
        <dsp:cNvSpPr/>
      </dsp:nvSpPr>
      <dsp:spPr>
        <a:xfrm>
          <a:off x="0" y="33974"/>
          <a:ext cx="6692813" cy="865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OK Summit</a:t>
          </a:r>
        </a:p>
      </dsp:txBody>
      <dsp:txXfrm>
        <a:off x="42265" y="76239"/>
        <a:ext cx="6608283" cy="781270"/>
      </dsp:txXfrm>
    </dsp:sp>
    <dsp:sp modelId="{C28E73AE-EB86-4E9E-A15B-308B979C5AEA}">
      <dsp:nvSpPr>
        <dsp:cNvPr id="0" name=""/>
        <dsp:cNvSpPr/>
      </dsp:nvSpPr>
      <dsp:spPr>
        <a:xfrm>
          <a:off x="0" y="1006335"/>
          <a:ext cx="6692813" cy="865800"/>
        </a:xfrm>
        <a:prstGeom prst="roundRect">
          <a:avLst/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96000"/>
                <a:lumMod val="100000"/>
              </a:schemeClr>
            </a:gs>
            <a:gs pos="78000">
              <a:schemeClr val="accent2">
                <a:hueOff val="-678113"/>
                <a:satOff val="-414"/>
                <a:lumOff val="16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Aug. 1-2, 2024</a:t>
          </a:r>
        </a:p>
      </dsp:txBody>
      <dsp:txXfrm>
        <a:off x="42265" y="1048600"/>
        <a:ext cx="6608283" cy="781270"/>
      </dsp:txXfrm>
    </dsp:sp>
    <dsp:sp modelId="{66C97425-ABF4-4083-BDC2-79BAD55F8989}">
      <dsp:nvSpPr>
        <dsp:cNvPr id="0" name=""/>
        <dsp:cNvSpPr/>
      </dsp:nvSpPr>
      <dsp:spPr>
        <a:xfrm>
          <a:off x="0" y="1978695"/>
          <a:ext cx="6692813" cy="86580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Tulsa Cox Convention Center</a:t>
          </a:r>
        </a:p>
      </dsp:txBody>
      <dsp:txXfrm>
        <a:off x="42265" y="2020960"/>
        <a:ext cx="6608283" cy="781270"/>
      </dsp:txXfrm>
    </dsp:sp>
    <dsp:sp modelId="{0CBD0037-AFF5-46FB-9090-4DCC5DDE8FE3}">
      <dsp:nvSpPr>
        <dsp:cNvPr id="0" name=""/>
        <dsp:cNvSpPr/>
      </dsp:nvSpPr>
      <dsp:spPr>
        <a:xfrm>
          <a:off x="0" y="2951055"/>
          <a:ext cx="6692813" cy="865800"/>
        </a:xfrm>
        <a:prstGeom prst="roundRect">
          <a:avLst/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96000"/>
                <a:lumMod val="100000"/>
              </a:schemeClr>
            </a:gs>
            <a:gs pos="78000">
              <a:schemeClr val="accent2">
                <a:hueOff val="-2034338"/>
                <a:satOff val="-1242"/>
                <a:lumOff val="4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FCS will be at the Tulsa</a:t>
          </a:r>
        </a:p>
      </dsp:txBody>
      <dsp:txXfrm>
        <a:off x="42265" y="2993320"/>
        <a:ext cx="6608283" cy="781270"/>
      </dsp:txXfrm>
    </dsp:sp>
    <dsp:sp modelId="{FE35F451-A227-4420-84D0-6E144D0E974A}">
      <dsp:nvSpPr>
        <dsp:cNvPr id="0" name=""/>
        <dsp:cNvSpPr/>
      </dsp:nvSpPr>
      <dsp:spPr>
        <a:xfrm>
          <a:off x="0" y="3923415"/>
          <a:ext cx="6692813" cy="8658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Convention Center both days</a:t>
          </a:r>
        </a:p>
      </dsp:txBody>
      <dsp:txXfrm>
        <a:off x="42265" y="3965680"/>
        <a:ext cx="6608283" cy="7812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AE08C-1BBC-49CE-A085-4EA40A8BA602}">
      <dsp:nvSpPr>
        <dsp:cNvPr id="0" name=""/>
        <dsp:cNvSpPr/>
      </dsp:nvSpPr>
      <dsp:spPr>
        <a:xfrm>
          <a:off x="2050072" y="1150288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8730" y="1193650"/>
        <a:ext cx="23574" cy="4714"/>
      </dsp:txXfrm>
    </dsp:sp>
    <dsp:sp modelId="{D794651F-FD0F-4BED-B703-57D81E869C5A}">
      <dsp:nvSpPr>
        <dsp:cNvPr id="0" name=""/>
        <dsp:cNvSpPr/>
      </dsp:nvSpPr>
      <dsp:spPr>
        <a:xfrm>
          <a:off x="1913" y="581020"/>
          <a:ext cx="2049958" cy="12299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Teacher Academy (if applicable)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July, September, January </a:t>
          </a:r>
        </a:p>
      </dsp:txBody>
      <dsp:txXfrm>
        <a:off x="1913" y="581020"/>
        <a:ext cx="2049958" cy="1229975"/>
      </dsp:txXfrm>
    </dsp:sp>
    <dsp:sp modelId="{EB5F1228-0B64-4705-AF2B-874D11F25B7D}">
      <dsp:nvSpPr>
        <dsp:cNvPr id="0" name=""/>
        <dsp:cNvSpPr/>
      </dsp:nvSpPr>
      <dsp:spPr>
        <a:xfrm>
          <a:off x="4571521" y="1150288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80179" y="1193650"/>
        <a:ext cx="23574" cy="4714"/>
      </dsp:txXfrm>
    </dsp:sp>
    <dsp:sp modelId="{D13184C3-B3DF-4D44-AC1B-7AB158A609BB}">
      <dsp:nvSpPr>
        <dsp:cNvPr id="0" name=""/>
        <dsp:cNvSpPr/>
      </dsp:nvSpPr>
      <dsp:spPr>
        <a:xfrm>
          <a:off x="2523362" y="581020"/>
          <a:ext cx="2049958" cy="12299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OK Summit</a:t>
          </a:r>
        </a:p>
      </dsp:txBody>
      <dsp:txXfrm>
        <a:off x="2523362" y="581020"/>
        <a:ext cx="2049958" cy="1229975"/>
      </dsp:txXfrm>
    </dsp:sp>
    <dsp:sp modelId="{117BC575-8A48-4831-A585-8E43DECF8B7F}">
      <dsp:nvSpPr>
        <dsp:cNvPr id="0" name=""/>
        <dsp:cNvSpPr/>
      </dsp:nvSpPr>
      <dsp:spPr>
        <a:xfrm>
          <a:off x="7092970" y="1150288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1628" y="1193650"/>
        <a:ext cx="23574" cy="4714"/>
      </dsp:txXfrm>
    </dsp:sp>
    <dsp:sp modelId="{EDE16B2C-DE21-43B7-A73D-7921E4176550}">
      <dsp:nvSpPr>
        <dsp:cNvPr id="0" name=""/>
        <dsp:cNvSpPr/>
      </dsp:nvSpPr>
      <dsp:spPr>
        <a:xfrm>
          <a:off x="5044811" y="581020"/>
          <a:ext cx="2049958" cy="12299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LEAD Conference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Students attend LEAD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Advisors attend PI meetings</a:t>
          </a:r>
        </a:p>
      </dsp:txBody>
      <dsp:txXfrm>
        <a:off x="5044811" y="581020"/>
        <a:ext cx="2049958" cy="1229975"/>
      </dsp:txXfrm>
    </dsp:sp>
    <dsp:sp modelId="{C2E15B8B-195D-4750-BB8B-B71660DC7ED3}">
      <dsp:nvSpPr>
        <dsp:cNvPr id="0" name=""/>
        <dsp:cNvSpPr/>
      </dsp:nvSpPr>
      <dsp:spPr>
        <a:xfrm>
          <a:off x="1026893" y="1809195"/>
          <a:ext cx="7564346" cy="440890"/>
        </a:xfrm>
        <a:custGeom>
          <a:avLst/>
          <a:gdLst/>
          <a:ahLst/>
          <a:cxnLst/>
          <a:rect l="0" t="0" r="0" b="0"/>
          <a:pathLst>
            <a:path>
              <a:moveTo>
                <a:pt x="7564346" y="0"/>
              </a:moveTo>
              <a:lnTo>
                <a:pt x="7564346" y="237545"/>
              </a:lnTo>
              <a:lnTo>
                <a:pt x="0" y="237545"/>
              </a:lnTo>
              <a:lnTo>
                <a:pt x="0" y="44089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9590" y="2027283"/>
        <a:ext cx="378951" cy="4714"/>
      </dsp:txXfrm>
    </dsp:sp>
    <dsp:sp modelId="{90336676-501D-407B-AD5D-DAF32F704727}">
      <dsp:nvSpPr>
        <dsp:cNvPr id="0" name=""/>
        <dsp:cNvSpPr/>
      </dsp:nvSpPr>
      <dsp:spPr>
        <a:xfrm>
          <a:off x="7566260" y="581020"/>
          <a:ext cx="2049958" cy="12299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District Leadership Conference</a:t>
          </a:r>
        </a:p>
      </dsp:txBody>
      <dsp:txXfrm>
        <a:off x="7566260" y="581020"/>
        <a:ext cx="2049958" cy="1229975"/>
      </dsp:txXfrm>
    </dsp:sp>
    <dsp:sp modelId="{B94A3585-76BF-43C6-9DB6-434AD9BF2F9F}">
      <dsp:nvSpPr>
        <dsp:cNvPr id="0" name=""/>
        <dsp:cNvSpPr/>
      </dsp:nvSpPr>
      <dsp:spPr>
        <a:xfrm>
          <a:off x="2050072" y="2851753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8730" y="2895116"/>
        <a:ext cx="23574" cy="4714"/>
      </dsp:txXfrm>
    </dsp:sp>
    <dsp:sp modelId="{04AD3EAA-DB64-455D-986D-566CC9DA054E}">
      <dsp:nvSpPr>
        <dsp:cNvPr id="0" name=""/>
        <dsp:cNvSpPr/>
      </dsp:nvSpPr>
      <dsp:spPr>
        <a:xfrm>
          <a:off x="1913" y="2282486"/>
          <a:ext cx="2049958" cy="12299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District STAR Events</a:t>
          </a:r>
        </a:p>
      </dsp:txBody>
      <dsp:txXfrm>
        <a:off x="1913" y="2282486"/>
        <a:ext cx="2049958" cy="1229975"/>
      </dsp:txXfrm>
    </dsp:sp>
    <dsp:sp modelId="{02A809FD-73D0-4656-8FE2-88E01A316778}">
      <dsp:nvSpPr>
        <dsp:cNvPr id="0" name=""/>
        <dsp:cNvSpPr/>
      </dsp:nvSpPr>
      <dsp:spPr>
        <a:xfrm>
          <a:off x="4571521" y="2851753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80179" y="2895116"/>
        <a:ext cx="23574" cy="4714"/>
      </dsp:txXfrm>
    </dsp:sp>
    <dsp:sp modelId="{EB157590-2F0F-448E-B28F-F52DABF5BD31}">
      <dsp:nvSpPr>
        <dsp:cNvPr id="0" name=""/>
        <dsp:cNvSpPr/>
      </dsp:nvSpPr>
      <dsp:spPr>
        <a:xfrm>
          <a:off x="2523362" y="2282486"/>
          <a:ext cx="2049958" cy="12299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Region STAR Events (if hosting or students compete)</a:t>
          </a:r>
        </a:p>
      </dsp:txBody>
      <dsp:txXfrm>
        <a:off x="2523362" y="2282486"/>
        <a:ext cx="2049958" cy="1229975"/>
      </dsp:txXfrm>
    </dsp:sp>
    <dsp:sp modelId="{9F48681D-4CE7-44FF-A08F-CB26D61A9962}">
      <dsp:nvSpPr>
        <dsp:cNvPr id="0" name=""/>
        <dsp:cNvSpPr/>
      </dsp:nvSpPr>
      <dsp:spPr>
        <a:xfrm>
          <a:off x="7092970" y="2851753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1628" y="2895116"/>
        <a:ext cx="23574" cy="4714"/>
      </dsp:txXfrm>
    </dsp:sp>
    <dsp:sp modelId="{E225DD81-BC8E-44B8-A9F6-E2665AB930A8}">
      <dsp:nvSpPr>
        <dsp:cNvPr id="0" name=""/>
        <dsp:cNvSpPr/>
      </dsp:nvSpPr>
      <dsp:spPr>
        <a:xfrm>
          <a:off x="5044811" y="2282486"/>
          <a:ext cx="2049958" cy="12299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FCCLA State Convention</a:t>
          </a:r>
        </a:p>
      </dsp:txBody>
      <dsp:txXfrm>
        <a:off x="5044811" y="2282486"/>
        <a:ext cx="2049958" cy="1229975"/>
      </dsp:txXfrm>
    </dsp:sp>
    <dsp:sp modelId="{F9B2E43A-3241-4CAE-8B89-DAEE8862884C}">
      <dsp:nvSpPr>
        <dsp:cNvPr id="0" name=""/>
        <dsp:cNvSpPr/>
      </dsp:nvSpPr>
      <dsp:spPr>
        <a:xfrm>
          <a:off x="7566260" y="2282486"/>
          <a:ext cx="2049958" cy="12299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Spring PI meeting</a:t>
          </a:r>
        </a:p>
      </dsp:txBody>
      <dsp:txXfrm>
        <a:off x="7566260" y="2282486"/>
        <a:ext cx="2049958" cy="12299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0A69-94DB-4334-ABA1-2332665DCDA6}">
      <dsp:nvSpPr>
        <dsp:cNvPr id="0" name=""/>
        <dsp:cNvSpPr/>
      </dsp:nvSpPr>
      <dsp:spPr>
        <a:xfrm>
          <a:off x="10183" y="127175"/>
          <a:ext cx="1137317" cy="11373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96EF4-8E3C-4ADB-81DE-4677DE90EFF5}">
      <dsp:nvSpPr>
        <dsp:cNvPr id="0" name=""/>
        <dsp:cNvSpPr/>
      </dsp:nvSpPr>
      <dsp:spPr>
        <a:xfrm>
          <a:off x="10183" y="1394860"/>
          <a:ext cx="3249479" cy="48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STAR Events trophy/medals</a:t>
          </a:r>
        </a:p>
      </dsp:txBody>
      <dsp:txXfrm>
        <a:off x="10183" y="1394860"/>
        <a:ext cx="3249479" cy="487421"/>
      </dsp:txXfrm>
    </dsp:sp>
    <dsp:sp modelId="{825046E0-6358-4319-AB00-18290B54869E}">
      <dsp:nvSpPr>
        <dsp:cNvPr id="0" name=""/>
        <dsp:cNvSpPr/>
      </dsp:nvSpPr>
      <dsp:spPr>
        <a:xfrm>
          <a:off x="10183" y="1942917"/>
          <a:ext cx="3249479" cy="121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Have your winner send a thank you note to the person’s name on the sticker of their trophy. We hear from them when they receive the thank you note, and it matters!!</a:t>
          </a:r>
        </a:p>
      </dsp:txBody>
      <dsp:txXfrm>
        <a:off x="10183" y="1942917"/>
        <a:ext cx="3249479" cy="1216031"/>
      </dsp:txXfrm>
    </dsp:sp>
    <dsp:sp modelId="{BFD674C7-EC3F-495B-A81A-003830F102B2}">
      <dsp:nvSpPr>
        <dsp:cNvPr id="0" name=""/>
        <dsp:cNvSpPr/>
      </dsp:nvSpPr>
      <dsp:spPr>
        <a:xfrm>
          <a:off x="3828322" y="127175"/>
          <a:ext cx="1137317" cy="11373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84D3D-6CE4-4E90-A8DD-9376AF7724C0}">
      <dsp:nvSpPr>
        <dsp:cNvPr id="0" name=""/>
        <dsp:cNvSpPr/>
      </dsp:nvSpPr>
      <dsp:spPr>
        <a:xfrm>
          <a:off x="3828322" y="1394860"/>
          <a:ext cx="3249479" cy="48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OUTSTANDING FINANCIAL BALANCES</a:t>
          </a:r>
        </a:p>
      </dsp:txBody>
      <dsp:txXfrm>
        <a:off x="3828322" y="1394860"/>
        <a:ext cx="3249479" cy="487421"/>
      </dsp:txXfrm>
    </dsp:sp>
    <dsp:sp modelId="{C01DDA5F-A860-4DF0-A01D-83E2B58B720C}">
      <dsp:nvSpPr>
        <dsp:cNvPr id="0" name=""/>
        <dsp:cNvSpPr/>
      </dsp:nvSpPr>
      <dsp:spPr>
        <a:xfrm>
          <a:off x="3828322" y="1942917"/>
          <a:ext cx="3249479" cy="121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	EMINDER – If you have outstanding balances from this fiscal year, including National FCCLA balances, you will not be able to affiliate/register for anything in August until all balances are paid in full.  Please call the office to confirm you do not have a balance before leaving for summer!</a:t>
          </a:r>
        </a:p>
      </dsp:txBody>
      <dsp:txXfrm>
        <a:off x="3828322" y="1942917"/>
        <a:ext cx="3249479" cy="1216031"/>
      </dsp:txXfrm>
    </dsp:sp>
    <dsp:sp modelId="{A874C8DE-AEF0-4874-B292-B7AADF33E2DD}">
      <dsp:nvSpPr>
        <dsp:cNvPr id="0" name=""/>
        <dsp:cNvSpPr/>
      </dsp:nvSpPr>
      <dsp:spPr>
        <a:xfrm>
          <a:off x="7646461" y="127175"/>
          <a:ext cx="1137317" cy="11373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1AC92-F229-4243-89B0-CFAD455D03C5}">
      <dsp:nvSpPr>
        <dsp:cNvPr id="0" name=""/>
        <dsp:cNvSpPr/>
      </dsp:nvSpPr>
      <dsp:spPr>
        <a:xfrm>
          <a:off x="7646461" y="1394860"/>
          <a:ext cx="3249479" cy="48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CONNECTION MAGAZINE</a:t>
          </a:r>
        </a:p>
      </dsp:txBody>
      <dsp:txXfrm>
        <a:off x="7646461" y="1394860"/>
        <a:ext cx="3249479" cy="487421"/>
      </dsp:txXfrm>
    </dsp:sp>
    <dsp:sp modelId="{5FD31D69-2525-47D8-B8AE-056F8C48DB87}">
      <dsp:nvSpPr>
        <dsp:cNvPr id="0" name=""/>
        <dsp:cNvSpPr/>
      </dsp:nvSpPr>
      <dsp:spPr>
        <a:xfrm>
          <a:off x="7646461" y="1942917"/>
          <a:ext cx="3249479" cy="121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Articles are due May 31</a:t>
          </a:r>
          <a:r>
            <a:rPr lang="en-US" sz="1300" kern="1200" baseline="30000"/>
            <a:t>st</a:t>
          </a:r>
          <a:r>
            <a:rPr lang="en-US" sz="1300" kern="1200"/>
            <a:t> and the form for submission will be on the OK FCCLA website.</a:t>
          </a:r>
        </a:p>
      </dsp:txBody>
      <dsp:txXfrm>
        <a:off x="7646461" y="1942917"/>
        <a:ext cx="3249479" cy="121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8DBDE-CCF3-40CD-B34A-805596A023D8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D582F-3608-4F5E-95F7-D555E26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EE1B5-FBDB-44DC-8C7B-E36DEEB9F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03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EE1B5-FBDB-44DC-8C7B-E36DEEB9F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61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EE1B5-FBDB-44DC-8C7B-E36DEEB9F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2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EE1B5-FBDB-44DC-8C7B-E36DEEB9F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41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EE1B5-FBDB-44DC-8C7B-E36DEEB9F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8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EE1B5-FBDB-44DC-8C7B-E36DEEB9F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49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EE1B5-FBDB-44DC-8C7B-E36DEEB9F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107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EE1B5-FBDB-44DC-8C7B-E36DEEB9F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93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EE1B5-FBDB-44DC-8C7B-E36DEEB9F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0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0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88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25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4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2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0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4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6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842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25DC-D44F-5C4D-AF6C-8FD925D221D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.Davis@tulsatech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urldefense.com/v3/__https:/docs.google.com/document/d/1ApiQ2hpeeVpXzQ1sMu5qVcQpoXLjp_H734SuFlHP8zA/edit?usp=sharing__;!!NZFi6Pppv9YRQw!o18RnfMqmc-HtV5huPzFQoH40UsiRw3IRQbg2Wkikc7jC57cDja3nHcWJFvdDgEl_ad9xVD6w2QrInLdLbjqDRlrd9UdPAkm8sp7$" TargetMode="External"/><Relationship Id="rId4" Type="http://schemas.openxmlformats.org/officeDocument/2006/relationships/hyperlink" Target="mailto:holly.hanan@careertech.ok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careertech/oklahoma-summi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acte.org/okacte-membership-payment-plan-1" TargetMode="External"/><Relationship Id="rId2" Type="http://schemas.openxmlformats.org/officeDocument/2006/relationships/hyperlink" Target="mailto:cjones@okacte.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05FC-E64F-4B7C-9591-0C6CA3896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/>
                </a:solidFill>
              </a:rPr>
              <a:t>Special thank you to our host.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55C76-AB03-4E53-9B9F-1045A3F1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Welcome Everyone! </a:t>
            </a:r>
          </a:p>
        </p:txBody>
      </p:sp>
    </p:spTree>
    <p:extLst>
      <p:ext uri="{BB962C8B-B14F-4D97-AF65-F5344CB8AC3E}">
        <p14:creationId xmlns:p14="http://schemas.microsoft.com/office/powerpoint/2010/main" val="211328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723" y="609600"/>
            <a:ext cx="4512989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 u="sng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OATFCS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2610496"/>
            <a:ext cx="3856774" cy="1725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1725" y="2837329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>
                <a:solidFill>
                  <a:srgbClr val="FFFFFF"/>
                </a:solidFill>
              </a:rPr>
              <a:t>Years of membership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>
              <a:solidFill>
                <a:srgbClr val="FFFFFF"/>
              </a:solidFill>
            </a:endParaRPr>
          </a:p>
          <a:p>
            <a:pPr marL="571500" indent="-5715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Will be emailed to you so you can  make necessary corrections and return to Program Specialist.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	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Please contact Holly Hanan at holly.hanan@careertech.ok.us</a:t>
            </a:r>
          </a:p>
          <a:p>
            <a:pPr lvl="1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         with questions.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rgbClr val="FFFFFF"/>
              </a:solidFill>
            </a:endParaRP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>
              <a:solidFill>
                <a:srgbClr val="FFFFFF"/>
              </a:solidFill>
            </a:endParaRPr>
          </a:p>
          <a:p>
            <a:pPr lvl="1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6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754" y="643467"/>
            <a:ext cx="4203045" cy="137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 u="sng">
                <a:solidFill>
                  <a:schemeClr val="bg1"/>
                </a:solidFill>
                <a:latin typeface="+mj-lt"/>
                <a:ea typeface="+mj-ea"/>
                <a:cs typeface="+mj-cs"/>
              </a:rPr>
              <a:t>OATFCS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754" y="2160590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b="1" dirty="0">
                <a:solidFill>
                  <a:schemeClr val="bg1"/>
                </a:solidFill>
              </a:rPr>
              <a:t>We need you to be an OATFCS Officer! 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b="1" dirty="0">
              <a:solidFill>
                <a:schemeClr val="bg1"/>
              </a:solidFill>
            </a:endParaRPr>
          </a:p>
          <a:p>
            <a:pPr marL="800100" lvl="1" indent="-342900" defTabSz="4572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bg1"/>
                </a:solidFill>
              </a:rPr>
              <a:t>The applications are </a:t>
            </a:r>
            <a:r>
              <a:rPr lang="en-US" sz="1400" b="1" u="sng" dirty="0">
                <a:solidFill>
                  <a:schemeClr val="bg1"/>
                </a:solidFill>
              </a:rPr>
              <a:t>due May 15 </a:t>
            </a:r>
            <a:r>
              <a:rPr lang="en-US" sz="1400" dirty="0">
                <a:solidFill>
                  <a:schemeClr val="bg1"/>
                </a:solidFill>
              </a:rPr>
              <a:t> to 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Karin.Davis@tulsatech.edu</a:t>
            </a:r>
            <a:r>
              <a:rPr lang="en-US" sz="1400" dirty="0">
                <a:solidFill>
                  <a:schemeClr val="bg1"/>
                </a:solidFill>
              </a:rPr>
              <a:t>  and 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holly.hanan@careertech.ok.gov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800100" lvl="1" indent="-342900" defTabSz="4572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bg1"/>
                </a:solidFill>
              </a:rPr>
              <a:t>Please use this application form:  </a:t>
            </a:r>
            <a:r>
              <a:rPr lang="en-US" sz="1400" dirty="0">
                <a:solidFill>
                  <a:schemeClr val="bg1"/>
                </a:solidFill>
                <a:hlinkClick r:id="rId5"/>
              </a:rPr>
              <a:t>Officer Application link</a:t>
            </a:r>
            <a:endParaRPr lang="en-US" sz="1400" dirty="0">
              <a:solidFill>
                <a:schemeClr val="bg1"/>
              </a:solidFill>
            </a:endParaRPr>
          </a:p>
          <a:p>
            <a:pPr defTabSz="4572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chemeClr val="bg1"/>
              </a:solidFill>
            </a:endParaRPr>
          </a:p>
          <a:p>
            <a:pPr defTabSz="4572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dirty="0">
                <a:solidFill>
                  <a:schemeClr val="bg1"/>
                </a:solidFill>
              </a:rPr>
              <a:t>          </a:t>
            </a:r>
          </a:p>
          <a:p>
            <a:pPr defTabSz="4572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b="1" dirty="0">
              <a:solidFill>
                <a:schemeClr val="bg1"/>
              </a:solidFill>
            </a:endParaRPr>
          </a:p>
          <a:p>
            <a:pPr defTabSz="4572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b="1" dirty="0">
                <a:solidFill>
                  <a:schemeClr val="bg1"/>
                </a:solidFill>
              </a:rPr>
              <a:t>We NEED officers to ensure strength in our Division!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271884"/>
            <a:ext cx="5143500" cy="2301716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D5FCF7-7F93-417A-B77E-DA1AD125D3B6}"/>
              </a:ext>
            </a:extLst>
          </p:cNvPr>
          <p:cNvSpPr txBox="1"/>
          <p:nvPr/>
        </p:nvSpPr>
        <p:spPr>
          <a:xfrm>
            <a:off x="5386219" y="4665146"/>
            <a:ext cx="61113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</a:rPr>
              <a:t>The current positions that are open -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</a:rPr>
              <a:t>President-Elect - 3 Year Term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</a:rPr>
              <a:t> SE Vice President – 2 Year Term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</a:rPr>
              <a:t>South  Vice President – 2 Year Term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</a:rPr>
              <a:t> Secretary – 2 Year Term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</a:rPr>
              <a:t>Treasurer-Elect – 4 Year Term</a:t>
            </a:r>
          </a:p>
        </p:txBody>
      </p:sp>
    </p:spTree>
    <p:extLst>
      <p:ext uri="{BB962C8B-B14F-4D97-AF65-F5344CB8AC3E}">
        <p14:creationId xmlns:p14="http://schemas.microsoft.com/office/powerpoint/2010/main" val="160999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OATFCS Scholarships Due May 1st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B67674-064F-4FF0-5D13-22FFF22DE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69677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74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712" y="262128"/>
            <a:ext cx="6347713" cy="880872"/>
          </a:xfrm>
        </p:spPr>
        <p:txBody>
          <a:bodyPr/>
          <a:lstStyle/>
          <a:p>
            <a:pPr algn="ctr"/>
            <a:r>
              <a:rPr lang="en-US" dirty="0"/>
              <a:t>OATFCS Opportunity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159" y="1154750"/>
            <a:ext cx="7245097" cy="52186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$5.00/teacher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Pay District Treasurer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Use </a:t>
            </a:r>
            <a:r>
              <a:rPr lang="en-US" sz="2400" b="1" dirty="0" err="1"/>
              <a:t>Venmo</a:t>
            </a:r>
            <a:r>
              <a:rPr lang="en-US" sz="2400" b="1" dirty="0"/>
              <a:t> app: @OATFCS (8920)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Write a check to OATFCS &amp; give district treasurer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914400" lvl="2" indent="0"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Funds go toward a $500 stipend for Professional Development for an OATFACS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0">
              <a:buNone/>
            </a:pPr>
            <a:r>
              <a:rPr lang="en-US" sz="2200" b="1" dirty="0"/>
              <a:t>Deadline to apply for OPPORTUNITY FUND:  </a:t>
            </a:r>
            <a:r>
              <a:rPr lang="en-US" sz="2200" b="1" u="sng" dirty="0"/>
              <a:t>May 1</a:t>
            </a:r>
            <a:r>
              <a:rPr lang="en-US" sz="2200" b="1" u="sng" baseline="30000" dirty="0"/>
              <a:t>st</a:t>
            </a:r>
            <a:r>
              <a:rPr lang="en-US" sz="2200" b="1" u="sng" dirty="0"/>
              <a:t>  application </a:t>
            </a:r>
            <a:r>
              <a:rPr lang="en-US" sz="2200" b="1" dirty="0"/>
              <a:t>on OATFCS website (awards, scroll down)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5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OATFCS Curriculum Showcase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4" y="2159331"/>
            <a:ext cx="2915973" cy="13019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Curriculum Showcase is one of our most popular sessions at Oklahoma Summit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Successful classroom activity, project, assignment,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Curriculum Showcase presentation apply applications are due </a:t>
            </a:r>
            <a:r>
              <a:rPr lang="en-US" b="1" dirty="0"/>
              <a:t>June 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5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OATFCS Curriculum Showcase cont.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CE174C77-0B0B-491B-F8D5-AE6BE46E2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156493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04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5DFB4E-1F76-67D5-7D10-7F6765980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92374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379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6238" y="152544"/>
            <a:ext cx="47052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457200"/>
            <a:r>
              <a:rPr lang="en-US" sz="4000" b="1" u="sng" dirty="0">
                <a:solidFill>
                  <a:srgbClr val="42D0A2"/>
                </a:solidFill>
                <a:latin typeface="Trebuchet MS" panose="020B0603020202020204"/>
                <a:ea typeface="Myriad Pro Semibold" charset="0"/>
                <a:cs typeface="Myriad Pro Semibold" charset="0"/>
              </a:rPr>
              <a:t>Oklahoma Summit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131" y="506488"/>
            <a:ext cx="8268868" cy="74174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457200"/>
            <a:br>
              <a:rPr lang="en-US" sz="2800" u="sng" dirty="0">
                <a:solidFill>
                  <a:srgbClr val="273878"/>
                </a:solidFill>
                <a:latin typeface="helvetica-w01-bold"/>
              </a:rPr>
            </a:br>
            <a:r>
              <a:rPr lang="en-US" sz="2800" u="sng" dirty="0">
                <a:solidFill>
                  <a:srgbClr val="273878"/>
                </a:solidFill>
                <a:latin typeface="helvetica-w01-bold"/>
              </a:rPr>
              <a:t>Registration </a:t>
            </a:r>
            <a:br>
              <a:rPr lang="en-US" sz="2800" dirty="0">
                <a:solidFill>
                  <a:prstClr val="black"/>
                </a:solidFill>
                <a:latin typeface="Trebuchet MS" panose="020B0603020202020204"/>
              </a:rPr>
            </a:br>
            <a:r>
              <a:rPr lang="en-US" sz="2800" dirty="0">
                <a:solidFill>
                  <a:srgbClr val="273878"/>
                </a:solidFill>
                <a:latin typeface="helvetica-w01-roman"/>
              </a:rPr>
              <a:t>Members can register for Oklahoma Summit beginning </a:t>
            </a:r>
            <a:r>
              <a:rPr lang="en-US" sz="2800" b="1" dirty="0">
                <a:solidFill>
                  <a:srgbClr val="273878"/>
                </a:solidFill>
                <a:latin typeface="helvetica-w01-bold"/>
              </a:rPr>
              <a:t>May 1, 2024</a:t>
            </a:r>
            <a:r>
              <a:rPr lang="en-US" sz="2800" dirty="0">
                <a:solidFill>
                  <a:srgbClr val="273878"/>
                </a:solidFill>
                <a:latin typeface="helvetica-w01-roman"/>
              </a:rPr>
              <a:t>. </a:t>
            </a:r>
            <a:br>
              <a:rPr lang="en-US" sz="2800" dirty="0">
                <a:solidFill>
                  <a:prstClr val="black"/>
                </a:solidFill>
                <a:latin typeface="Trebuchet MS" panose="020B0603020202020204"/>
              </a:rPr>
            </a:br>
            <a:br>
              <a:rPr lang="en-US" sz="2800" dirty="0">
                <a:solidFill>
                  <a:prstClr val="black"/>
                </a:solidFill>
                <a:latin typeface="Trebuchet MS" panose="020B0603020202020204"/>
              </a:rPr>
            </a:br>
            <a:br>
              <a:rPr lang="en-US" sz="2800" dirty="0">
                <a:solidFill>
                  <a:prstClr val="black"/>
                </a:solidFill>
                <a:latin typeface="Trebuchet MS" panose="020B0603020202020204"/>
              </a:rPr>
            </a:br>
            <a:br>
              <a:rPr lang="en-US" sz="2800" dirty="0">
                <a:solidFill>
                  <a:prstClr val="black"/>
                </a:solidFill>
                <a:latin typeface="Trebuchet MS" panose="020B0603020202020204"/>
              </a:rPr>
            </a:br>
            <a:r>
              <a:rPr lang="en-US" sz="2800" dirty="0">
                <a:solidFill>
                  <a:prstClr val="black"/>
                </a:solidFill>
                <a:latin typeface="Trebuchet MS" panose="020B0603020202020204"/>
              </a:rPr>
              <a:t>FCS Registration  $40.00</a:t>
            </a:r>
            <a:br>
              <a:rPr lang="en-US" sz="2800" dirty="0">
                <a:solidFill>
                  <a:prstClr val="black"/>
                </a:solidFill>
                <a:latin typeface="Trebuchet MS" panose="020B0603020202020204"/>
              </a:rPr>
            </a:br>
            <a:br>
              <a:rPr lang="en-US" sz="2800" dirty="0">
                <a:solidFill>
                  <a:prstClr val="black"/>
                </a:solidFill>
                <a:latin typeface="Trebuchet MS" panose="020B0603020202020204"/>
              </a:rPr>
            </a:br>
            <a:r>
              <a:rPr lang="en-US" sz="2800" dirty="0">
                <a:solidFill>
                  <a:prstClr val="black"/>
                </a:solidFill>
                <a:latin typeface="Trebuchet MS" panose="020B0603020202020204"/>
                <a:hlinkClick r:id="rId3"/>
              </a:rPr>
              <a:t>Summit Registration</a:t>
            </a:r>
            <a:endParaRPr lang="en-US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Trebuchet MS" panose="020B0603020202020204"/>
              </a:rPr>
              <a:t>Or</a:t>
            </a:r>
          </a:p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Trebuchet MS" panose="020B0603020202020204"/>
              </a:rPr>
              <a:t>Visit ctyou.org under FCS Registrations </a:t>
            </a:r>
          </a:p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Trebuchet MS" panose="020B0603020202020204"/>
              </a:rPr>
              <a:t>for a direct link to registration</a:t>
            </a:r>
          </a:p>
          <a:p>
            <a:pPr algn="ctr" defTabSz="457200"/>
            <a:endParaRPr lang="en-US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457200"/>
            <a:endParaRPr lang="en-US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457200"/>
            <a:endParaRPr lang="en-US" sz="2800" dirty="0">
              <a:solidFill>
                <a:prstClr val="black"/>
              </a:solidFill>
              <a:latin typeface="Trebuchet MS" panose="020B0603020202020204"/>
              <a:cs typeface="Calibri"/>
            </a:endParaRPr>
          </a:p>
          <a:p>
            <a:pPr defTabSz="457200"/>
            <a:endParaRPr lang="en-US" sz="2800" dirty="0">
              <a:solidFill>
                <a:prstClr val="black"/>
              </a:solidFill>
              <a:latin typeface="Trebuchet MS" panose="020B0603020202020204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28" y="6082728"/>
            <a:ext cx="1553411" cy="693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396F95-D26E-BCA9-870D-F6BE7FAED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934" y="2417424"/>
            <a:ext cx="6191568" cy="10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0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70BC-B0D4-432F-A60E-755C88B3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Jean Day at Summit, Day 2</a:t>
            </a:r>
            <a:endParaRPr lang="en-US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1289138B-D4BF-4B20-8A5E-BF65C44EED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66" y="209375"/>
            <a:ext cx="4183806" cy="62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54993065-1DA4-424F-AD40-8C6DEE30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28" y="1865060"/>
            <a:ext cx="3881438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3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22D1-3115-5BF1-EBF8-81205C5F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Organizations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484A-155B-7E6A-C1F2-AB942E5D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766" y="1703391"/>
            <a:ext cx="4096547" cy="3880773"/>
          </a:xfrm>
        </p:spPr>
        <p:txBody>
          <a:bodyPr>
            <a:normAutofit/>
          </a:bodyPr>
          <a:lstStyle/>
          <a:p>
            <a:r>
              <a:rPr lang="en-US" sz="3600" dirty="0"/>
              <a:t>OkACTE  $60.00</a:t>
            </a:r>
          </a:p>
          <a:p>
            <a:r>
              <a:rPr lang="en-US" sz="3600" dirty="0"/>
              <a:t>ACTE      $80.00</a:t>
            </a:r>
          </a:p>
          <a:p>
            <a:r>
              <a:rPr lang="en-US" sz="3600" u="sng" dirty="0"/>
              <a:t>OATFCS  $35.00</a:t>
            </a:r>
          </a:p>
          <a:p>
            <a:pPr marL="0" indent="0">
              <a:buNone/>
            </a:pPr>
            <a:r>
              <a:rPr lang="en-US" sz="3600" dirty="0"/>
              <a:t>  Total     $175.00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E81FF2-BEF9-E1FA-AE04-56C3276E8C31}"/>
              </a:ext>
            </a:extLst>
          </p:cNvPr>
          <p:cNvSpPr/>
          <p:nvPr/>
        </p:nvSpPr>
        <p:spPr>
          <a:xfrm>
            <a:off x="2643698" y="5154611"/>
            <a:ext cx="65694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Be part of </a:t>
            </a:r>
            <a:r>
              <a:rPr lang="en-US" sz="4000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your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 professional</a:t>
            </a:r>
          </a:p>
          <a:p>
            <a:pPr algn="ctr" defTabSz="457200"/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organizations</a:t>
            </a:r>
          </a:p>
        </p:txBody>
      </p:sp>
    </p:spTree>
    <p:extLst>
      <p:ext uri="{BB962C8B-B14F-4D97-AF65-F5344CB8AC3E}">
        <p14:creationId xmlns:p14="http://schemas.microsoft.com/office/powerpoint/2010/main" val="12858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8E9D76-ABA5-4358-971B-DDFD34A9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Open Positions for 24-25 School Year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77C8E7-A11E-4949-E17F-A6C750A38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919874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82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OKACTE Membership Dues Installment Plan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>
                <a:cs typeface="Calibri"/>
              </a:rPr>
              <a:t>Deadline for the 2 payment installments is </a:t>
            </a:r>
            <a:r>
              <a:rPr lang="en-US" i="1" u="sng">
                <a:cs typeface="Calibri"/>
              </a:rPr>
              <a:t>August 8, 2024</a:t>
            </a:r>
            <a:r>
              <a:rPr lang="en-US" i="1">
                <a:cs typeface="Calibri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>
                <a:cs typeface="Calibri"/>
              </a:rPr>
              <a:t>Visit the </a:t>
            </a:r>
            <a:r>
              <a:rPr lang="en-US" b="1" i="1" err="1">
                <a:cs typeface="Calibri"/>
              </a:rPr>
              <a:t>OkACTE</a:t>
            </a:r>
            <a:r>
              <a:rPr lang="en-US" i="1">
                <a:cs typeface="Calibri"/>
              </a:rPr>
              <a:t> Membership Dues Installment Plan at the link below or you can contact Carmen Jones at:</a:t>
            </a:r>
          </a:p>
          <a:p>
            <a:pPr marL="0" indent="0">
              <a:buNone/>
            </a:pPr>
            <a:r>
              <a:rPr lang="en-US" i="1">
                <a:cs typeface="Calibri"/>
              </a:rPr>
              <a:t> 	                  </a:t>
            </a:r>
            <a:r>
              <a:rPr lang="en-US" i="1">
                <a:cs typeface="Calibri"/>
                <a:hlinkClick r:id="rId2"/>
              </a:rPr>
              <a:t>cjones@okacte.org</a:t>
            </a:r>
            <a:r>
              <a:rPr lang="en-US" i="1">
                <a:cs typeface="Calibri"/>
              </a:rPr>
              <a:t> </a:t>
            </a:r>
          </a:p>
          <a:p>
            <a:endParaRPr lang="en-US" i="1">
              <a:cs typeface="Calibri"/>
            </a:endParaRPr>
          </a:p>
          <a:p>
            <a:pPr marL="0" indent="0">
              <a:buNone/>
            </a:pPr>
            <a:r>
              <a:rPr lang="en-US" i="1">
                <a:cs typeface="Calibri"/>
              </a:rPr>
              <a:t>Installment plan:  </a:t>
            </a:r>
            <a:r>
              <a:rPr lang="en-US" i="1">
                <a:cs typeface="Calibri"/>
                <a:hlinkClick r:id="rId3"/>
              </a:rPr>
              <a:t>2 payment installment plan</a:t>
            </a:r>
            <a:endParaRPr lang="en-US" i="1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4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DE12E-4808-4CEF-C355-C619D0D1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b="1" u="sng"/>
              <a:t>Required attendance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C5B9C2-4255-84CA-76B6-580727105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6340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9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697B4A6-5091-403A-AE04-97F8252F7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10" y="1606261"/>
            <a:ext cx="7003562" cy="3641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2155" y="953802"/>
            <a:ext cx="58151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endParaRPr lang="en-US" sz="3600" b="1">
              <a:solidFill>
                <a:prstClr val="black"/>
              </a:solidFill>
              <a:latin typeface="Myriad Pro Semibold"/>
              <a:ea typeface="Myriad Pro Semibold" charset="0"/>
              <a:cs typeface="Arial" panose="020B0604020202020204" pitchFamily="34" charset="0"/>
            </a:endParaRPr>
          </a:p>
          <a:p>
            <a:pPr algn="ctr" defTabSz="457200">
              <a:spcAft>
                <a:spcPts val="600"/>
              </a:spcAft>
            </a:pPr>
            <a:endParaRPr lang="en-US" sz="3600" b="1">
              <a:solidFill>
                <a:prstClr val="black"/>
              </a:solidFill>
              <a:latin typeface="Myriad Pro Semibold"/>
              <a:ea typeface="Myriad Pro Semibold" charset="0"/>
              <a:cs typeface="Arial" panose="020B0604020202020204" pitchFamily="34" charset="0"/>
            </a:endParaRPr>
          </a:p>
          <a:p>
            <a:pPr algn="ctr" defTabSz="457200">
              <a:spcAft>
                <a:spcPts val="600"/>
              </a:spcAft>
            </a:pPr>
            <a:endParaRPr lang="en-US" sz="2000" b="1">
              <a:solidFill>
                <a:prstClr val="black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00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0405" y="132783"/>
            <a:ext cx="63052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b="1" u="sng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State Executive Council</a:t>
            </a:r>
          </a:p>
          <a:p>
            <a:pPr algn="ctr" defTabSz="457200"/>
            <a:r>
              <a:rPr lang="en-US" sz="1400" b="1" u="sng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SE continues to be a powerhouse 6/11</a:t>
            </a:r>
          </a:p>
          <a:p>
            <a:pPr algn="ctr" defTabSz="457200"/>
            <a:endParaRPr lang="en-US" sz="4000" b="1" u="sng" dirty="0">
              <a:solidFill>
                <a:prstClr val="black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705991"/>
              </p:ext>
            </p:extLst>
          </p:nvPr>
        </p:nvGraphicFramePr>
        <p:xfrm>
          <a:off x="1781776" y="1197605"/>
          <a:ext cx="8346729" cy="54360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30177">
                  <a:extLst>
                    <a:ext uri="{9D8B030D-6E8A-4147-A177-3AD203B41FA5}">
                      <a16:colId xmlns:a16="http://schemas.microsoft.com/office/drawing/2014/main" val="656706134"/>
                    </a:ext>
                  </a:extLst>
                </a:gridCol>
                <a:gridCol w="4416552">
                  <a:extLst>
                    <a:ext uri="{9D8B030D-6E8A-4147-A177-3AD203B41FA5}">
                      <a16:colId xmlns:a16="http://schemas.microsoft.com/office/drawing/2014/main" val="2015453423"/>
                    </a:ext>
                  </a:extLst>
                </a:gridCol>
              </a:tblGrid>
              <a:tr h="813997">
                <a:tc>
                  <a:txBody>
                    <a:bodyPr/>
                    <a:lstStyle/>
                    <a:p>
                      <a:r>
                        <a:rPr lang="en-US" b="1" dirty="0"/>
                        <a:t>President-</a:t>
                      </a:r>
                      <a:r>
                        <a:rPr lang="en-US" b="0" dirty="0"/>
                        <a:t> </a:t>
                      </a:r>
                    </a:p>
                    <a:p>
                      <a:r>
                        <a:rPr lang="en-US" b="0" dirty="0"/>
                        <a:t>Tessa Inman, Lindsay FCCLA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VP of Public Relations- </a:t>
                      </a:r>
                      <a:endParaRPr lang="en-US" b="0" dirty="0"/>
                    </a:p>
                    <a:p>
                      <a:r>
                        <a:rPr lang="en-US" b="0" dirty="0"/>
                        <a:t>Snowy Rich, Gore FCCLA (NE)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871305"/>
                  </a:ext>
                </a:extLst>
              </a:tr>
              <a:tr h="813997">
                <a:tc>
                  <a:txBody>
                    <a:bodyPr/>
                    <a:lstStyle/>
                    <a:p>
                      <a:r>
                        <a:rPr lang="en-US" b="1" dirty="0"/>
                        <a:t>First</a:t>
                      </a:r>
                      <a:r>
                        <a:rPr lang="en-US" b="1" baseline="0" dirty="0"/>
                        <a:t> Vice President-</a:t>
                      </a:r>
                    </a:p>
                    <a:p>
                      <a:r>
                        <a:rPr lang="en-US" b="0" baseline="0" dirty="0"/>
                        <a:t>Davin </a:t>
                      </a:r>
                      <a:r>
                        <a:rPr lang="en-US" b="0" baseline="0" dirty="0" err="1"/>
                        <a:t>Budy</a:t>
                      </a:r>
                      <a:r>
                        <a:rPr lang="en-US" b="0" baseline="0" dirty="0"/>
                        <a:t>, Cherokee FCCLA (N)</a:t>
                      </a:r>
                      <a:endParaRPr lang="en-US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VP of Programs – </a:t>
                      </a:r>
                    </a:p>
                    <a:p>
                      <a:r>
                        <a:rPr lang="en-US" b="0" dirty="0"/>
                        <a:t>Kendall Stout, Stigler (SE)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766074"/>
                  </a:ext>
                </a:extLst>
              </a:tr>
              <a:tr h="813997">
                <a:tc>
                  <a:txBody>
                    <a:bodyPr/>
                    <a:lstStyle/>
                    <a:p>
                      <a:r>
                        <a:rPr lang="en-US" b="1" dirty="0"/>
                        <a:t>VP of Community Service-</a:t>
                      </a:r>
                    </a:p>
                    <a:p>
                      <a:r>
                        <a:rPr lang="en-US" b="0" dirty="0"/>
                        <a:t>Jaden Taylor, </a:t>
                      </a:r>
                      <a:r>
                        <a:rPr lang="en-US" b="0" dirty="0" err="1"/>
                        <a:t>Latta</a:t>
                      </a:r>
                      <a:r>
                        <a:rPr lang="en-US" b="0" dirty="0"/>
                        <a:t> FCCLA (SE)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National Officer Candidate-</a:t>
                      </a:r>
                    </a:p>
                    <a:p>
                      <a:r>
                        <a:rPr lang="en-US" b="0" dirty="0"/>
                        <a:t>Brandon Weibel, Silo (SE)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78055"/>
                  </a:ext>
                </a:extLst>
              </a:tr>
              <a:tr h="991375">
                <a:tc>
                  <a:txBody>
                    <a:bodyPr/>
                    <a:lstStyle/>
                    <a:p>
                      <a:r>
                        <a:rPr lang="en-US" b="1" dirty="0"/>
                        <a:t>VP of Competitive Events – </a:t>
                      </a:r>
                    </a:p>
                    <a:p>
                      <a:r>
                        <a:rPr lang="en-US" b="0" dirty="0"/>
                        <a:t>Emily Faulkenberry, Marietta FCCLA (SE)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National</a:t>
                      </a:r>
                      <a:r>
                        <a:rPr lang="en-US" b="1" baseline="0" dirty="0"/>
                        <a:t> Officer Candidate-</a:t>
                      </a:r>
                    </a:p>
                    <a:p>
                      <a:r>
                        <a:rPr lang="en-US" b="0" baseline="0" dirty="0"/>
                        <a:t>Hannah Brake, Sallisaw (NE)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357397"/>
                  </a:ext>
                </a:extLst>
              </a:tr>
              <a:tr h="813997">
                <a:tc>
                  <a:txBody>
                    <a:bodyPr/>
                    <a:lstStyle/>
                    <a:p>
                      <a:r>
                        <a:rPr lang="en-US" b="1" dirty="0"/>
                        <a:t>VP of Development-</a:t>
                      </a:r>
                    </a:p>
                    <a:p>
                      <a:r>
                        <a:rPr lang="en-US" b="0" dirty="0"/>
                        <a:t>Payton Box, Gordon Cooper Technology </a:t>
                      </a:r>
                      <a:r>
                        <a:rPr lang="en-US" b="0" dirty="0" err="1"/>
                        <a:t>Cener</a:t>
                      </a:r>
                      <a:r>
                        <a:rPr lang="en-US" b="0" dirty="0"/>
                        <a:t> (SE)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Post-Secondary</a:t>
                      </a:r>
                      <a:r>
                        <a:rPr lang="en-US" b="1" baseline="0" dirty="0"/>
                        <a:t> Officer-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/>
                        <a:t>Jaqueline </a:t>
                      </a:r>
                      <a:r>
                        <a:rPr lang="en-US" b="0" baseline="0" dirty="0" err="1"/>
                        <a:t>Benaly</a:t>
                      </a:r>
                      <a:r>
                        <a:rPr lang="en-US" b="0" baseline="0" dirty="0"/>
                        <a:t>, Great Plains Technology Center (S) </a:t>
                      </a:r>
                      <a:endParaRPr lang="en-US" b="0" dirty="0"/>
                    </a:p>
                    <a:p>
                      <a:endParaRPr lang="en-US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65461"/>
                  </a:ext>
                </a:extLst>
              </a:tr>
              <a:tr h="8139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VP of Membership-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Chloe Clements, Idabel (SE)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83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699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u="sng">
                <a:solidFill>
                  <a:schemeClr val="bg1"/>
                </a:solidFill>
              </a:rPr>
              <a:t>FCCLA Need to Know Information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A159FC-F1BC-0876-65AE-29FCB44A5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828451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346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FCCLA Need to Know Information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u="sng">
                <a:solidFill>
                  <a:srgbClr val="FFFFFF"/>
                </a:solidFill>
              </a:rPr>
              <a:t>Lead Conference –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Required conference for all FCCLA chapters.  Attend your region’s Lead Conference as Fall PI meetings will be taking place during the workshop sessions.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Registration Deadline: August 31, 2024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This conference is for chapter officers/leaders and it prepares them for their leadership role within the chapter.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$15 per person with a limit of 7 per chapter.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Taking place 9 am – 12 pm.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FFFF"/>
                </a:solidFill>
              </a:rPr>
              <a:t>PLEASE DO NOT LEAVE BEFORE 12:00.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FFFFFF"/>
                </a:solidFill>
              </a:rPr>
              <a:t>September 11</a:t>
            </a:r>
            <a:r>
              <a:rPr lang="en-US" baseline="30000">
                <a:solidFill>
                  <a:srgbClr val="FFFFFF"/>
                </a:solidFill>
              </a:rPr>
              <a:t>th</a:t>
            </a:r>
            <a:r>
              <a:rPr lang="en-US">
                <a:solidFill>
                  <a:srgbClr val="FFFFFF"/>
                </a:solidFill>
              </a:rPr>
              <a:t>, Enid, North Region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FFFFFF"/>
                </a:solidFill>
              </a:rPr>
              <a:t>September 18</a:t>
            </a:r>
            <a:r>
              <a:rPr lang="en-US" baseline="30000">
                <a:solidFill>
                  <a:srgbClr val="FFFFFF"/>
                </a:solidFill>
              </a:rPr>
              <a:t>th</a:t>
            </a:r>
            <a:r>
              <a:rPr lang="en-US">
                <a:solidFill>
                  <a:srgbClr val="FFFFFF"/>
                </a:solidFill>
              </a:rPr>
              <a:t>, TBD, NE Region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FFFFFF"/>
                </a:solidFill>
              </a:rPr>
              <a:t>September 12</a:t>
            </a:r>
            <a:r>
              <a:rPr lang="en-US" baseline="30000">
                <a:solidFill>
                  <a:srgbClr val="FFFFFF"/>
                </a:solidFill>
              </a:rPr>
              <a:t>th</a:t>
            </a:r>
            <a:r>
              <a:rPr lang="en-US">
                <a:solidFill>
                  <a:srgbClr val="FFFFFF"/>
                </a:solidFill>
              </a:rPr>
              <a:t>, Duncan, S Region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FFFFFF"/>
                </a:solidFill>
              </a:rPr>
              <a:t>September 19</a:t>
            </a:r>
            <a:r>
              <a:rPr lang="en-US" baseline="30000">
                <a:solidFill>
                  <a:srgbClr val="FFFFFF"/>
                </a:solidFill>
              </a:rPr>
              <a:t>th</a:t>
            </a:r>
            <a:r>
              <a:rPr lang="en-US">
                <a:solidFill>
                  <a:srgbClr val="FFFFFF"/>
                </a:solidFill>
              </a:rPr>
              <a:t>, McAlester, SE Region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01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1276" y="1487960"/>
            <a:ext cx="7254910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DOT- June 12-14, 2024.  </a:t>
            </a:r>
          </a:p>
          <a:p>
            <a:pPr marL="800100" lvl="1" indent="-342900" defTabSz="457200"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Oakridge Camp, Anadarko, OK</a:t>
            </a:r>
          </a:p>
          <a:p>
            <a:pPr lvl="2" defTabSz="457200"/>
            <a:r>
              <a:rPr lang="en-US" sz="2400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First advisor is free 2</a:t>
            </a:r>
            <a:r>
              <a:rPr lang="en-US" sz="2400" baseline="30000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 is paid for out of District funds. ($175) </a:t>
            </a:r>
            <a:r>
              <a:rPr lang="en-US" sz="2400" b="1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 </a:t>
            </a:r>
            <a:r>
              <a:rPr lang="en-US" sz="2400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There will be an electronic waiver emailed to all counselors and officers.  It MUST be completed prior to camp. Campers should arrive between 12:00 pm – 1:00 pm having already had lunch. Camp will begin at 1:00 pm.  Camp ends at 11:00 am Friday, June 14</a:t>
            </a:r>
            <a:r>
              <a:rPr lang="en-US" sz="2400" baseline="30000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.</a:t>
            </a:r>
            <a:endParaRPr lang="en-US" sz="2000" i="1" dirty="0">
              <a:solidFill>
                <a:prstClr val="black"/>
              </a:solidFill>
              <a:latin typeface="Myriad Pro Semibold"/>
              <a:ea typeface="Myriad Pro Semibold" charset="0"/>
              <a:cs typeface="Myriad Pro Semibold" charset="0"/>
            </a:endParaRPr>
          </a:p>
          <a:p>
            <a:pPr lvl="1" defTabSz="457200"/>
            <a:endParaRPr lang="en-US" sz="800" i="1" dirty="0">
              <a:solidFill>
                <a:prstClr val="black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6142" y="430887"/>
            <a:ext cx="4142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u="sng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Upcoming Events</a:t>
            </a:r>
          </a:p>
          <a:p>
            <a:pPr defTabSz="457200"/>
            <a:endParaRPr lang="en-US" b="1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069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3467" y="816638"/>
            <a:ext cx="3367359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 u="sng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Upcoming Events cont.</a:t>
            </a: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3600" b="1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Summer Leadership Summit</a:t>
            </a:r>
          </a:p>
          <a:p>
            <a:pPr marL="800100" lvl="1" indent="-342900"/>
            <a:r>
              <a:rPr lang="en-US"/>
              <a:t>June 17-18</a:t>
            </a:r>
            <a:r>
              <a:rPr lang="en-US" baseline="30000"/>
              <a:t>th</a:t>
            </a:r>
            <a:r>
              <a:rPr lang="en-US"/>
              <a:t> Oakridge Camp, Andarko</a:t>
            </a:r>
          </a:p>
          <a:p>
            <a:pPr marL="800100" lvl="1" indent="-342900"/>
            <a:r>
              <a:rPr lang="en-US"/>
              <a:t>Registration is open </a:t>
            </a:r>
          </a:p>
          <a:p>
            <a:pPr marL="800100" lvl="1" indent="-342900"/>
            <a:r>
              <a:rPr lang="en-US"/>
              <a:t>$150 per student</a:t>
            </a:r>
          </a:p>
          <a:p>
            <a:pPr marL="800100" lvl="1" indent="-342900"/>
            <a:r>
              <a:rPr lang="en-US"/>
              <a:t>Deadline is May 15th, 2024</a:t>
            </a:r>
            <a:endParaRPr lang="en-US" baseline="30000"/>
          </a:p>
          <a:p>
            <a:pPr marL="800100" lvl="1" indent="-342900"/>
            <a:endParaRPr lang="en-US" baseline="30000"/>
          </a:p>
          <a:p>
            <a:pPr marL="800100" lvl="1" indent="-342900"/>
            <a:r>
              <a:rPr lang="en-US"/>
              <a:t>Camp will be facilitated by Zeb Kelly and the State Executive Council</a:t>
            </a:r>
          </a:p>
          <a:p>
            <a:pPr marL="0" inden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62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b="1" u="sng">
                <a:latin typeface="Myriad Pro Semibold"/>
              </a:rPr>
              <a:t>Upcoming Events cont.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b="1">
                <a:latin typeface="Myriad Pro Semibold"/>
                <a:ea typeface="Myriad Pro Semibold" charset="0"/>
                <a:cs typeface="Myriad Pro Semibold" charset="0"/>
              </a:rPr>
              <a:t>National Leadership Conference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Myriad Pro Semibold"/>
                <a:ea typeface="Myriad Pro Semibold" charset="0"/>
                <a:cs typeface="Myriad Pro Semibold" charset="0"/>
              </a:rPr>
              <a:t>June 29-July 3,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Myriad Pro Semibold"/>
                <a:ea typeface="Myriad Pro Semibold" charset="0"/>
                <a:cs typeface="Myriad Pro Semibold" charset="0"/>
              </a:rPr>
              <a:t>Intent to Compete Form must be completed by April 18</a:t>
            </a:r>
            <a:r>
              <a:rPr lang="en-US" baseline="30000">
                <a:latin typeface="Myriad Pro Semibold"/>
                <a:ea typeface="Myriad Pro Semibold" charset="0"/>
                <a:cs typeface="Myriad Pro Semibold" charset="0"/>
              </a:rPr>
              <a:t>th</a:t>
            </a:r>
            <a:r>
              <a:rPr lang="en-US">
                <a:latin typeface="Myriad Pro Semibold"/>
                <a:ea typeface="Myriad Pro Semibold" charset="0"/>
                <a:cs typeface="Myriad Pro Semibold" charset="0"/>
              </a:rPr>
              <a:t>.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Myriad Pro Semibold"/>
                <a:ea typeface="Myriad Pro Semibold" charset="0"/>
                <a:cs typeface="Myriad Pro Semibold" charset="0"/>
              </a:rPr>
              <a:t>Oklahoma NLC Package order due April 25, 2024. Required of everyone attending NLC. Cost is $110, registration is on the Oklahoma FCCLA website under Attend – National Leadership Conference.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Myriad Pro Semibold"/>
                <a:ea typeface="Myriad Pro Semibold" charset="0"/>
                <a:cs typeface="Myriad Pro Semibold" charset="0"/>
              </a:rPr>
              <a:t>Oklahoma Delegation Voting Delegate application due April 25,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Myriad Pro Semibold"/>
                <a:ea typeface="Myriad Pro Semibold" charset="0"/>
                <a:cs typeface="Myriad Pro Semibold" charset="0"/>
              </a:rPr>
              <a:t>Need STAR Event volunteers – 1 volunteer for every 3 competitors attending.  It’s a great way to learn about STAR Events.  Members, advisers, and chaperones may volunteer.</a:t>
            </a:r>
          </a:p>
          <a:p>
            <a:pPr marL="0" indent="0">
              <a:buNone/>
            </a:pPr>
            <a:endParaRPr lang="en-US" b="1">
              <a:latin typeface="Myriad Pro Semibold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934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92FC-0AB4-4FB9-34C7-FE09E642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78974-E820-9489-128D-DF0D7FC67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ighlight>
                  <a:srgbClr val="00FFFF"/>
                </a:highlight>
              </a:rPr>
              <a:t>National Nominating Committee....helps select National Officer Candidates  Deadline to submit application is April 25, 2024.....this is new this year</a:t>
            </a:r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722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B39AF-2DE7-42B8-84DB-620F4B2B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FCS May Deadlines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552C90-6937-F4FB-12B4-4E6901A85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10698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258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u="sng">
                <a:solidFill>
                  <a:schemeClr val="accent1">
                    <a:lumMod val="75000"/>
                  </a:schemeClr>
                </a:solidFill>
                <a:latin typeface="Myriad Pro Semibold"/>
              </a:rPr>
              <a:t>Upcoming Events cont.</a:t>
            </a:r>
            <a:endParaRPr lang="en-US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C8C67B-D750-A8A4-AB26-78ED67366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17936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611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 Meat Cookery Competition</a:t>
            </a:r>
            <a:br>
              <a:rPr lang="en-US"/>
            </a:br>
            <a:r>
              <a:rPr lang="en-US"/>
              <a:t>Reminder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A02325-F223-9F8F-6E5B-0CF54A3EE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75223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436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Wrapping up the Year</a:t>
            </a:r>
            <a:endParaRPr lang="en-US" dirty="0"/>
          </a:p>
        </p:txBody>
      </p:sp>
      <p:sp>
        <p:nvSpPr>
          <p:cNvPr id="39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5FA467B5-DDBB-D7C6-00A2-BF1415891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49332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798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6E5BF-61A7-4D25-3F21-3E75115A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National Fall Leadership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6A599-0378-40CC-9E6A-DC8D7A2BF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There is no Capital Leadership (Washington DC) this year.</a:t>
            </a:r>
          </a:p>
          <a:p>
            <a:r>
              <a:rPr lang="en-US">
                <a:solidFill>
                  <a:srgbClr val="FFFFFF"/>
                </a:solidFill>
              </a:rPr>
              <a:t>Being replaced with the Fall Leadership Institute (FLI)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Orlando Oct 18-22, 2024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Anaheim Oct 24-27, 2024</a:t>
            </a:r>
          </a:p>
          <a:p>
            <a:r>
              <a:rPr lang="en-US">
                <a:solidFill>
                  <a:srgbClr val="FFFFFF"/>
                </a:solidFill>
              </a:rPr>
              <a:t>Registration open May 1, 2024</a:t>
            </a:r>
          </a:p>
          <a:p>
            <a:r>
              <a:rPr lang="en-US">
                <a:solidFill>
                  <a:srgbClr val="FFFFFF"/>
                </a:solidFill>
              </a:rPr>
              <a:t>Very limited spots available</a:t>
            </a:r>
          </a:p>
          <a:p>
            <a:r>
              <a:rPr lang="en-US">
                <a:solidFill>
                  <a:srgbClr val="FFFFFF"/>
                </a:solidFill>
              </a:rPr>
              <a:t>Visit the National FCCLA Website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9435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9064EC-6531-684F-1349-695401EE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FCCLA State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3AEC1-93CD-C1F7-05FA-56060A01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Back in Tulsa Again</a:t>
            </a:r>
          </a:p>
          <a:p>
            <a:r>
              <a:rPr lang="en-US" dirty="0"/>
              <a:t>April 10</a:t>
            </a:r>
          </a:p>
          <a:p>
            <a:endParaRPr lang="en-US" dirty="0"/>
          </a:p>
          <a:p>
            <a:r>
              <a:rPr lang="en-US" dirty="0"/>
              <a:t>State STAR Events, Stillwater</a:t>
            </a:r>
          </a:p>
          <a:p>
            <a:r>
              <a:rPr lang="en-US" dirty="0"/>
              <a:t>March 26-27, 2024</a:t>
            </a:r>
          </a:p>
          <a:p>
            <a:endParaRPr lang="en-US" dirty="0"/>
          </a:p>
          <a:p>
            <a:r>
              <a:rPr lang="en-US" dirty="0"/>
              <a:t>State Culinary Arts and Baking and Pastry Events </a:t>
            </a:r>
          </a:p>
          <a:p>
            <a:r>
              <a:rPr lang="en-US" dirty="0"/>
              <a:t>Date and Location TBA</a:t>
            </a:r>
          </a:p>
          <a:p>
            <a:endParaRPr lang="en-US" dirty="0"/>
          </a:p>
          <a:p>
            <a:r>
              <a:rPr lang="en-US" dirty="0"/>
              <a:t>FCCLA Week</a:t>
            </a:r>
          </a:p>
          <a:p>
            <a:r>
              <a:rPr lang="en-US" dirty="0"/>
              <a:t>Feb 10-14, 2025</a:t>
            </a:r>
          </a:p>
        </p:txBody>
      </p:sp>
    </p:spTree>
    <p:extLst>
      <p:ext uri="{BB962C8B-B14F-4D97-AF65-F5344CB8AC3E}">
        <p14:creationId xmlns:p14="http://schemas.microsoft.com/office/powerpoint/2010/main" val="1905607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71" y="363576"/>
            <a:ext cx="9135611" cy="6256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Thank you all for your hard work this year and for everything you have done for your students. 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We in the FCS division of the State Agency see what you do and commend you!! 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You are greatly appreciated, and we know we don’t tell you all that enough.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THANK YOU!!!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Remember to take time for yourself this summer!! You deserve it!</a:t>
            </a:r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12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1332" y="1392579"/>
            <a:ext cx="581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200" b="1" dirty="0">
                <a:solidFill>
                  <a:prstClr val="black"/>
                </a:solidFill>
                <a:latin typeface="Myriad Pro Semibold"/>
                <a:ea typeface="Myriad Pro Semibold" charset="0"/>
                <a:cs typeface="Myriad Pro Semibold" charset="0"/>
              </a:rPr>
              <a:t>DISTRICT PLANNING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28" y="5375215"/>
            <a:ext cx="3138177" cy="14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2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D1CB-488C-479A-99F8-D5F6922D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412 Program Funding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6090F1-8F67-D222-8EFB-4D3657AFE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82812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96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AA5C-5F58-4BCF-9919-33D78AD7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Evaluations for 2024-2025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348D-9E1B-451F-9905-D04D72DE1A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Ardmore High School and Middle</a:t>
            </a:r>
          </a:p>
          <a:p>
            <a:r>
              <a:rPr lang="en-US" dirty="0"/>
              <a:t>Arkoma</a:t>
            </a:r>
          </a:p>
          <a:p>
            <a:r>
              <a:rPr lang="en-US" dirty="0" err="1"/>
              <a:t>Bokoshe</a:t>
            </a:r>
            <a:endParaRPr lang="en-US" dirty="0"/>
          </a:p>
          <a:p>
            <a:r>
              <a:rPr lang="en-US" dirty="0"/>
              <a:t>Cameron</a:t>
            </a:r>
          </a:p>
          <a:p>
            <a:r>
              <a:rPr lang="en-US" dirty="0" err="1"/>
              <a:t>Gans</a:t>
            </a:r>
            <a:endParaRPr lang="en-US" dirty="0"/>
          </a:p>
          <a:p>
            <a:r>
              <a:rPr lang="en-US" dirty="0" err="1"/>
              <a:t>Heavner</a:t>
            </a:r>
            <a:endParaRPr lang="en-US" dirty="0"/>
          </a:p>
          <a:p>
            <a:r>
              <a:rPr lang="en-US" dirty="0"/>
              <a:t>Howe</a:t>
            </a:r>
          </a:p>
          <a:p>
            <a:r>
              <a:rPr lang="en-US" dirty="0"/>
              <a:t>Kingston</a:t>
            </a:r>
          </a:p>
          <a:p>
            <a:r>
              <a:rPr lang="en-US" dirty="0"/>
              <a:t>Leflore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4C0D8-AA80-4C83-B3CA-5E7C64D931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Muldrow</a:t>
            </a:r>
          </a:p>
          <a:p>
            <a:r>
              <a:rPr lang="en-US" dirty="0"/>
              <a:t>North Rock Creek</a:t>
            </a:r>
          </a:p>
          <a:p>
            <a:r>
              <a:rPr lang="en-US" dirty="0"/>
              <a:t>Panama</a:t>
            </a:r>
          </a:p>
          <a:p>
            <a:r>
              <a:rPr lang="en-US" dirty="0"/>
              <a:t>Pocola</a:t>
            </a:r>
          </a:p>
          <a:p>
            <a:r>
              <a:rPr lang="en-US" dirty="0"/>
              <a:t>Poteau (middle and high)</a:t>
            </a:r>
          </a:p>
          <a:p>
            <a:r>
              <a:rPr lang="en-US" dirty="0"/>
              <a:t>Red Oak</a:t>
            </a:r>
          </a:p>
          <a:p>
            <a:r>
              <a:rPr lang="en-US" dirty="0"/>
              <a:t>Roland</a:t>
            </a:r>
          </a:p>
          <a:p>
            <a:r>
              <a:rPr lang="en-US" dirty="0"/>
              <a:t>Spiro</a:t>
            </a:r>
          </a:p>
          <a:p>
            <a:r>
              <a:rPr lang="en-US" dirty="0"/>
              <a:t>Wister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0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0FF80-BA87-4FBE-B7EE-94410525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May workshops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387805-3AD5-4FE2-8306-AAB3A25415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9327" y="2160588"/>
            <a:ext cx="3044920" cy="38814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E0189-FE74-4DFD-829B-739F4DA6C5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Full! Email Mary Jane if you are interested and we can add you to the wait list.  </a:t>
            </a:r>
          </a:p>
        </p:txBody>
      </p:sp>
    </p:spTree>
    <p:extLst>
      <p:ext uri="{BB962C8B-B14F-4D97-AF65-F5344CB8AC3E}">
        <p14:creationId xmlns:p14="http://schemas.microsoft.com/office/powerpoint/2010/main" val="138935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2155" y="953802"/>
            <a:ext cx="58151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US" sz="3600" b="1" dirty="0">
              <a:solidFill>
                <a:prstClr val="black"/>
              </a:solidFill>
              <a:latin typeface="Myriad Pro Semibold"/>
              <a:ea typeface="Myriad Pro Semibold" charset="0"/>
              <a:cs typeface="Arial" panose="020B0604020202020204" pitchFamily="34" charset="0"/>
            </a:endParaRPr>
          </a:p>
          <a:p>
            <a:pPr algn="ctr" defTabSz="457200"/>
            <a:endParaRPr lang="en-US" sz="3600" b="1" dirty="0">
              <a:solidFill>
                <a:prstClr val="black"/>
              </a:solidFill>
              <a:latin typeface="Myriad Pro Semibold"/>
              <a:ea typeface="Myriad Pro Semibold" charset="0"/>
              <a:cs typeface="Arial" panose="020B0604020202020204" pitchFamily="34" charset="0"/>
            </a:endParaRPr>
          </a:p>
          <a:p>
            <a:pPr algn="ctr" defTabSz="457200"/>
            <a:endParaRPr lang="en-US" sz="2000" b="1" dirty="0">
              <a:solidFill>
                <a:prstClr val="black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4835" y="513806"/>
            <a:ext cx="69937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u="sng" dirty="0">
                <a:solidFill>
                  <a:srgbClr val="42D0A2"/>
                </a:solidFill>
                <a:latin typeface="Trebuchet MS" panose="020B0603020202020204"/>
              </a:rPr>
              <a:t>NEW Teacher Academy</a:t>
            </a:r>
          </a:p>
          <a:p>
            <a:pPr algn="ctr" defTabSz="457200"/>
            <a:endParaRPr lang="en-US" sz="3600" b="1" u="sng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Trebuchet MS" panose="020B0603020202020204"/>
              </a:rPr>
              <a:t>Week of July 15-18, 2024</a:t>
            </a:r>
          </a:p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Trebuchet MS" panose="020B0603020202020204"/>
              </a:rPr>
              <a:t>Open for teachers 1-3 years.</a:t>
            </a:r>
          </a:p>
          <a:p>
            <a:pPr algn="ctr" defTabSz="457200"/>
            <a:endParaRPr lang="en-US" sz="3600" b="1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Trebuchet MS" panose="020B0603020202020204"/>
              </a:rPr>
              <a:t>Watch the Newsletter for more information as it becomes available</a:t>
            </a:r>
          </a:p>
          <a:p>
            <a:pPr algn="ctr" defTabSz="457200"/>
            <a:endParaRPr lang="en-US" sz="3600" b="1" dirty="0">
              <a:solidFill>
                <a:prstClr val="black"/>
              </a:solidFill>
              <a:latin typeface="Trebuchet MS" panose="020B0603020202020204"/>
            </a:endParaRPr>
          </a:p>
          <a:p>
            <a:pPr algn="ctr" defTabSz="457200"/>
            <a:endParaRPr lang="en-US" sz="1000" b="1" u="sng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5" y="5590431"/>
            <a:ext cx="2656113" cy="11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7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FC27CA-3A1D-D7E2-412E-B553B9DE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Say Yes to FCS Day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5889A9-304A-4F55-C1D9-83A644301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594642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7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10" y="1319819"/>
            <a:ext cx="7003562" cy="42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923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1928</Words>
  <Application>Microsoft Office PowerPoint</Application>
  <PresentationFormat>Widescreen</PresentationFormat>
  <Paragraphs>268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Aptos</vt:lpstr>
      <vt:lpstr>Arial</vt:lpstr>
      <vt:lpstr>Bradley Hand ITC</vt:lpstr>
      <vt:lpstr>Calibri</vt:lpstr>
      <vt:lpstr>helvetica-w01-bold</vt:lpstr>
      <vt:lpstr>helvetica-w01-roman</vt:lpstr>
      <vt:lpstr>Myriad Pro Semibold</vt:lpstr>
      <vt:lpstr>Trebuchet MS</vt:lpstr>
      <vt:lpstr>Wingdings</vt:lpstr>
      <vt:lpstr>Wingdings 3</vt:lpstr>
      <vt:lpstr>Facet</vt:lpstr>
      <vt:lpstr>Welcome Everyone! </vt:lpstr>
      <vt:lpstr>Open Positions for 24-25 School Year</vt:lpstr>
      <vt:lpstr>FCS May Deadlines</vt:lpstr>
      <vt:lpstr>412 Program Funding</vt:lpstr>
      <vt:lpstr>Program Evaluations for 2024-2025</vt:lpstr>
      <vt:lpstr>May workshops</vt:lpstr>
      <vt:lpstr>PowerPoint Presentation</vt:lpstr>
      <vt:lpstr>Say Yes to FCS Day</vt:lpstr>
      <vt:lpstr>PowerPoint Presentation</vt:lpstr>
      <vt:lpstr>PowerPoint Presentation</vt:lpstr>
      <vt:lpstr>PowerPoint Presentation</vt:lpstr>
      <vt:lpstr>OATFCS Scholarships Due May 1st</vt:lpstr>
      <vt:lpstr>OATFCS Opportunity Fund</vt:lpstr>
      <vt:lpstr>OATFCS Curriculum Showcase</vt:lpstr>
      <vt:lpstr>OATFCS Curriculum Showcase cont.</vt:lpstr>
      <vt:lpstr>PowerPoint Presentation</vt:lpstr>
      <vt:lpstr>PowerPoint Presentation</vt:lpstr>
      <vt:lpstr>Jean Day at Summit, Day 2</vt:lpstr>
      <vt:lpstr>Professional Organizations </vt:lpstr>
      <vt:lpstr>OKACTE Membership Dues Installment Plan</vt:lpstr>
      <vt:lpstr>Required attendance</vt:lpstr>
      <vt:lpstr>PowerPoint Presentation</vt:lpstr>
      <vt:lpstr>PowerPoint Presentation</vt:lpstr>
      <vt:lpstr>FCCLA Need to Know Information</vt:lpstr>
      <vt:lpstr>FCCLA Need to Know Information</vt:lpstr>
      <vt:lpstr>PowerPoint Presentation</vt:lpstr>
      <vt:lpstr>PowerPoint Presentation</vt:lpstr>
      <vt:lpstr>Upcoming Events cont.</vt:lpstr>
      <vt:lpstr>PowerPoint Presentation</vt:lpstr>
      <vt:lpstr>Upcoming Events cont.</vt:lpstr>
      <vt:lpstr> Meat Cookery Competition Reminder</vt:lpstr>
      <vt:lpstr>Wrapping up the Year</vt:lpstr>
      <vt:lpstr>National Fall Leadership Institute</vt:lpstr>
      <vt:lpstr>FCCLA State Convention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Jeanette Blevins</dc:creator>
  <cp:lastModifiedBy>Christina Spurgin</cp:lastModifiedBy>
  <cp:revision>14</cp:revision>
  <dcterms:created xsi:type="dcterms:W3CDTF">2024-04-16T12:46:41Z</dcterms:created>
  <dcterms:modified xsi:type="dcterms:W3CDTF">2024-04-29T16:28:10Z</dcterms:modified>
</cp:coreProperties>
</file>