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6" r:id="rId3"/>
    <p:sldId id="295" r:id="rId4"/>
    <p:sldId id="257" r:id="rId5"/>
    <p:sldId id="294" r:id="rId6"/>
    <p:sldId id="258" r:id="rId7"/>
    <p:sldId id="296" r:id="rId8"/>
    <p:sldId id="297" r:id="rId9"/>
    <p:sldId id="298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5C54"/>
    <a:srgbClr val="F79C97"/>
    <a:srgbClr val="FFEEB9"/>
    <a:srgbClr val="FFC000"/>
    <a:srgbClr val="FCC317"/>
    <a:srgbClr val="288B60"/>
    <a:srgbClr val="336699"/>
    <a:srgbClr val="811617"/>
    <a:srgbClr val="2DC4FF"/>
    <a:srgbClr val="4415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0F3276-1EC7-44B6-A63F-00B4CEB3F373}" v="20" dt="2024-08-02T01:01:36.0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19" autoAdjust="0"/>
    <p:restoredTop sz="86471" autoAdjust="0"/>
  </p:normalViewPr>
  <p:slideViewPr>
    <p:cSldViewPr snapToGrid="0">
      <p:cViewPr varScale="1">
        <p:scale>
          <a:sx n="91" d="100"/>
          <a:sy n="91" d="100"/>
        </p:scale>
        <p:origin x="84" y="3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uelove, Christian F." userId="7e54c5cd-6a6f-4fc0-bd46-65fff8a61f81" providerId="ADAL" clId="{A10F3276-1EC7-44B6-A63F-00B4CEB3F373}"/>
    <pc:docChg chg="undo custSel addSld delSld modSld sldOrd">
      <pc:chgData name="Truelove, Christian F." userId="7e54c5cd-6a6f-4fc0-bd46-65fff8a61f81" providerId="ADAL" clId="{A10F3276-1EC7-44B6-A63F-00B4CEB3F373}" dt="2024-08-02T01:01:48.876" v="948" actId="20577"/>
      <pc:docMkLst>
        <pc:docMk/>
      </pc:docMkLst>
      <pc:sldChg chg="modSp mod modNotesTx">
        <pc:chgData name="Truelove, Christian F." userId="7e54c5cd-6a6f-4fc0-bd46-65fff8a61f81" providerId="ADAL" clId="{A10F3276-1EC7-44B6-A63F-00B4CEB3F373}" dt="2024-08-02T00:19:41.120" v="64" actId="6549"/>
        <pc:sldMkLst>
          <pc:docMk/>
          <pc:sldMk cId="109857222" sldId="256"/>
        </pc:sldMkLst>
        <pc:spChg chg="mod">
          <ac:chgData name="Truelove, Christian F." userId="7e54c5cd-6a6f-4fc0-bd46-65fff8a61f81" providerId="ADAL" clId="{A10F3276-1EC7-44B6-A63F-00B4CEB3F373}" dt="2024-08-02T00:19:22.512" v="63" actId="20577"/>
          <ac:spMkLst>
            <pc:docMk/>
            <pc:sldMk cId="109857222" sldId="256"/>
            <ac:spMk id="12" creationId="{A1D03E89-54EC-F57E-5391-0BE066FF1418}"/>
          </ac:spMkLst>
        </pc:spChg>
      </pc:sldChg>
      <pc:sldChg chg="modSp mod">
        <pc:chgData name="Truelove, Christian F." userId="7e54c5cd-6a6f-4fc0-bd46-65fff8a61f81" providerId="ADAL" clId="{A10F3276-1EC7-44B6-A63F-00B4CEB3F373}" dt="2024-08-02T00:39:51.780" v="815" actId="20577"/>
        <pc:sldMkLst>
          <pc:docMk/>
          <pc:sldMk cId="960051711" sldId="257"/>
        </pc:sldMkLst>
        <pc:spChg chg="mod">
          <ac:chgData name="Truelove, Christian F." userId="7e54c5cd-6a6f-4fc0-bd46-65fff8a61f81" providerId="ADAL" clId="{A10F3276-1EC7-44B6-A63F-00B4CEB3F373}" dt="2024-08-02T00:35:22.535" v="730" actId="20577"/>
          <ac:spMkLst>
            <pc:docMk/>
            <pc:sldMk cId="960051711" sldId="257"/>
            <ac:spMk id="8" creationId="{6D4E023E-CF41-9C32-8328-A7071216E42E}"/>
          </ac:spMkLst>
        </pc:spChg>
        <pc:spChg chg="mod">
          <ac:chgData name="Truelove, Christian F." userId="7e54c5cd-6a6f-4fc0-bd46-65fff8a61f81" providerId="ADAL" clId="{A10F3276-1EC7-44B6-A63F-00B4CEB3F373}" dt="2024-08-02T00:39:51.780" v="815" actId="20577"/>
          <ac:spMkLst>
            <pc:docMk/>
            <pc:sldMk cId="960051711" sldId="257"/>
            <ac:spMk id="10" creationId="{8576861F-F9B4-B97B-AB6B-0FC080FD9E96}"/>
          </ac:spMkLst>
        </pc:spChg>
        <pc:spChg chg="mod">
          <ac:chgData name="Truelove, Christian F." userId="7e54c5cd-6a6f-4fc0-bd46-65fff8a61f81" providerId="ADAL" clId="{A10F3276-1EC7-44B6-A63F-00B4CEB3F373}" dt="2024-08-02T00:35:55.880" v="775" actId="1076"/>
          <ac:spMkLst>
            <pc:docMk/>
            <pc:sldMk cId="960051711" sldId="257"/>
            <ac:spMk id="12" creationId="{FC7D2711-A96A-E3AF-301C-85C4ABEA9411}"/>
          </ac:spMkLst>
        </pc:spChg>
      </pc:sldChg>
      <pc:sldChg chg="addSp delSp modSp mod">
        <pc:chgData name="Truelove, Christian F." userId="7e54c5cd-6a6f-4fc0-bd46-65fff8a61f81" providerId="ADAL" clId="{A10F3276-1EC7-44B6-A63F-00B4CEB3F373}" dt="2024-08-02T00:50:02.884" v="909" actId="1076"/>
        <pc:sldMkLst>
          <pc:docMk/>
          <pc:sldMk cId="2527186919" sldId="258"/>
        </pc:sldMkLst>
        <pc:spChg chg="add del mod">
          <ac:chgData name="Truelove, Christian F." userId="7e54c5cd-6a6f-4fc0-bd46-65fff8a61f81" providerId="ADAL" clId="{A10F3276-1EC7-44B6-A63F-00B4CEB3F373}" dt="2024-08-02T00:47:40.717" v="883" actId="478"/>
          <ac:spMkLst>
            <pc:docMk/>
            <pc:sldMk cId="2527186919" sldId="258"/>
            <ac:spMk id="2" creationId="{78FD4850-5D58-E048-C8C8-5428C7C01CF3}"/>
          </ac:spMkLst>
        </pc:spChg>
        <pc:spChg chg="add del mod">
          <ac:chgData name="Truelove, Christian F." userId="7e54c5cd-6a6f-4fc0-bd46-65fff8a61f81" providerId="ADAL" clId="{A10F3276-1EC7-44B6-A63F-00B4CEB3F373}" dt="2024-08-02T00:47:42.637" v="884" actId="478"/>
          <ac:spMkLst>
            <pc:docMk/>
            <pc:sldMk cId="2527186919" sldId="258"/>
            <ac:spMk id="3" creationId="{178F615B-CB2B-766C-A961-CD22422AFB4E}"/>
          </ac:spMkLst>
        </pc:spChg>
        <pc:spChg chg="add del mod">
          <ac:chgData name="Truelove, Christian F." userId="7e54c5cd-6a6f-4fc0-bd46-65fff8a61f81" providerId="ADAL" clId="{A10F3276-1EC7-44B6-A63F-00B4CEB3F373}" dt="2024-08-02T00:47:49.761" v="885" actId="478"/>
          <ac:spMkLst>
            <pc:docMk/>
            <pc:sldMk cId="2527186919" sldId="258"/>
            <ac:spMk id="4" creationId="{247EBCD5-C35A-1EBF-D5C4-C1C483BD2E66}"/>
          </ac:spMkLst>
        </pc:spChg>
        <pc:spChg chg="mod">
          <ac:chgData name="Truelove, Christian F." userId="7e54c5cd-6a6f-4fc0-bd46-65fff8a61f81" providerId="ADAL" clId="{A10F3276-1EC7-44B6-A63F-00B4CEB3F373}" dt="2024-08-02T00:36:59.525" v="795" actId="20577"/>
          <ac:spMkLst>
            <pc:docMk/>
            <pc:sldMk cId="2527186919" sldId="258"/>
            <ac:spMk id="25" creationId="{4F3A4BA2-391E-CABE-F4A3-DED2DE9FF5E5}"/>
          </ac:spMkLst>
        </pc:spChg>
        <pc:spChg chg="mod">
          <ac:chgData name="Truelove, Christian F." userId="7e54c5cd-6a6f-4fc0-bd46-65fff8a61f81" providerId="ADAL" clId="{A10F3276-1EC7-44B6-A63F-00B4CEB3F373}" dt="2024-08-02T00:49:40.706" v="899" actId="20577"/>
          <ac:spMkLst>
            <pc:docMk/>
            <pc:sldMk cId="2527186919" sldId="258"/>
            <ac:spMk id="27" creationId="{7223C90B-5678-D9BF-74DB-50E0C5CA170F}"/>
          </ac:spMkLst>
        </pc:spChg>
        <pc:spChg chg="mod">
          <ac:chgData name="Truelove, Christian F." userId="7e54c5cd-6a6f-4fc0-bd46-65fff8a61f81" providerId="ADAL" clId="{A10F3276-1EC7-44B6-A63F-00B4CEB3F373}" dt="2024-08-02T00:46:18.292" v="874" actId="1076"/>
          <ac:spMkLst>
            <pc:docMk/>
            <pc:sldMk cId="2527186919" sldId="258"/>
            <ac:spMk id="28" creationId="{198CBD0F-71BE-C00B-D1A7-1AC3D6361A1C}"/>
          </ac:spMkLst>
        </pc:spChg>
        <pc:spChg chg="mod">
          <ac:chgData name="Truelove, Christian F." userId="7e54c5cd-6a6f-4fc0-bd46-65fff8a61f81" providerId="ADAL" clId="{A10F3276-1EC7-44B6-A63F-00B4CEB3F373}" dt="2024-08-02T00:50:02.884" v="909" actId="1076"/>
          <ac:spMkLst>
            <pc:docMk/>
            <pc:sldMk cId="2527186919" sldId="258"/>
            <ac:spMk id="38" creationId="{BF98037A-9905-0A25-28AE-413E0BFCAC68}"/>
          </ac:spMkLst>
        </pc:spChg>
        <pc:spChg chg="del topLvl">
          <ac:chgData name="Truelove, Christian F." userId="7e54c5cd-6a6f-4fc0-bd46-65fff8a61f81" providerId="ADAL" clId="{A10F3276-1EC7-44B6-A63F-00B4CEB3F373}" dt="2024-08-02T00:46:10.772" v="872" actId="478"/>
          <ac:spMkLst>
            <pc:docMk/>
            <pc:sldMk cId="2527186919" sldId="258"/>
            <ac:spMk id="39" creationId="{637FA589-06CB-0C0F-C758-E5F41DB186CC}"/>
          </ac:spMkLst>
        </pc:spChg>
        <pc:spChg chg="del topLvl">
          <ac:chgData name="Truelove, Christian F." userId="7e54c5cd-6a6f-4fc0-bd46-65fff8a61f81" providerId="ADAL" clId="{A10F3276-1EC7-44B6-A63F-00B4CEB3F373}" dt="2024-08-02T00:46:10.772" v="872" actId="478"/>
          <ac:spMkLst>
            <pc:docMk/>
            <pc:sldMk cId="2527186919" sldId="258"/>
            <ac:spMk id="42" creationId="{928FC9B0-A857-F9DB-64F4-57BFFE7986B7}"/>
          </ac:spMkLst>
        </pc:spChg>
        <pc:spChg chg="del">
          <ac:chgData name="Truelove, Christian F." userId="7e54c5cd-6a6f-4fc0-bd46-65fff8a61f81" providerId="ADAL" clId="{A10F3276-1EC7-44B6-A63F-00B4CEB3F373}" dt="2024-08-02T00:43:04.291" v="867" actId="478"/>
          <ac:spMkLst>
            <pc:docMk/>
            <pc:sldMk cId="2527186919" sldId="258"/>
            <ac:spMk id="46" creationId="{39135AAB-16BA-169F-8958-AC7E5B7627DF}"/>
          </ac:spMkLst>
        </pc:spChg>
        <pc:spChg chg="del">
          <ac:chgData name="Truelove, Christian F." userId="7e54c5cd-6a6f-4fc0-bd46-65fff8a61f81" providerId="ADAL" clId="{A10F3276-1EC7-44B6-A63F-00B4CEB3F373}" dt="2024-08-02T00:46:23.004" v="875" actId="478"/>
          <ac:spMkLst>
            <pc:docMk/>
            <pc:sldMk cId="2527186919" sldId="258"/>
            <ac:spMk id="49" creationId="{CB89CF67-F359-560A-91D5-C9FB974D5DC7}"/>
          </ac:spMkLst>
        </pc:spChg>
        <pc:spChg chg="del mod">
          <ac:chgData name="Truelove, Christian F." userId="7e54c5cd-6a6f-4fc0-bd46-65fff8a61f81" providerId="ADAL" clId="{A10F3276-1EC7-44B6-A63F-00B4CEB3F373}" dt="2024-08-02T00:46:28.346" v="877" actId="478"/>
          <ac:spMkLst>
            <pc:docMk/>
            <pc:sldMk cId="2527186919" sldId="258"/>
            <ac:spMk id="51" creationId="{CF92CC9D-5094-6EE2-15B7-182EF2111CCF}"/>
          </ac:spMkLst>
        </pc:spChg>
        <pc:grpChg chg="del mod">
          <ac:chgData name="Truelove, Christian F." userId="7e54c5cd-6a6f-4fc0-bd46-65fff8a61f81" providerId="ADAL" clId="{A10F3276-1EC7-44B6-A63F-00B4CEB3F373}" dt="2024-08-02T00:46:10.772" v="872" actId="478"/>
          <ac:grpSpMkLst>
            <pc:docMk/>
            <pc:sldMk cId="2527186919" sldId="258"/>
            <ac:grpSpMk id="45" creationId="{1CD2EEDE-1F08-881B-0950-AAF3E5585776}"/>
          </ac:grpSpMkLst>
        </pc:grpChg>
        <pc:picChg chg="add mod">
          <ac:chgData name="Truelove, Christian F." userId="7e54c5cd-6a6f-4fc0-bd46-65fff8a61f81" providerId="ADAL" clId="{A10F3276-1EC7-44B6-A63F-00B4CEB3F373}" dt="2024-08-02T00:48:22.628" v="893" actId="1076"/>
          <ac:picMkLst>
            <pc:docMk/>
            <pc:sldMk cId="2527186919" sldId="258"/>
            <ac:picMk id="6" creationId="{E4C0E181-D183-9F9D-25C0-DF83359D881E}"/>
          </ac:picMkLst>
        </pc:picChg>
        <pc:picChg chg="add mod">
          <ac:chgData name="Truelove, Christian F." userId="7e54c5cd-6a6f-4fc0-bd46-65fff8a61f81" providerId="ADAL" clId="{A10F3276-1EC7-44B6-A63F-00B4CEB3F373}" dt="2024-08-02T00:49:00.552" v="896" actId="14826"/>
          <ac:picMkLst>
            <pc:docMk/>
            <pc:sldMk cId="2527186919" sldId="258"/>
            <ac:picMk id="7" creationId="{B0D6C042-71A6-E84B-9779-0DF817BA5D98}"/>
          </ac:picMkLst>
        </pc:picChg>
        <pc:picChg chg="add mod">
          <ac:chgData name="Truelove, Christian F." userId="7e54c5cd-6a6f-4fc0-bd46-65fff8a61f81" providerId="ADAL" clId="{A10F3276-1EC7-44B6-A63F-00B4CEB3F373}" dt="2024-08-02T00:49:24.178" v="897" actId="14826"/>
          <ac:picMkLst>
            <pc:docMk/>
            <pc:sldMk cId="2527186919" sldId="258"/>
            <ac:picMk id="8" creationId="{026F04B4-B6D8-A3D1-BE69-1032E4314C55}"/>
          </ac:picMkLst>
        </pc:picChg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600407933" sldId="259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4021797481" sldId="260"/>
        </pc:sldMkLst>
      </pc:sldChg>
      <pc:sldChg chg="modSp mod">
        <pc:chgData name="Truelove, Christian F." userId="7e54c5cd-6a6f-4fc0-bd46-65fff8a61f81" providerId="ADAL" clId="{A10F3276-1EC7-44B6-A63F-00B4CEB3F373}" dt="2024-08-02T01:01:48.876" v="948" actId="20577"/>
        <pc:sldMkLst>
          <pc:docMk/>
          <pc:sldMk cId="744094322" sldId="261"/>
        </pc:sldMkLst>
        <pc:spChg chg="mod">
          <ac:chgData name="Truelove, Christian F." userId="7e54c5cd-6a6f-4fc0-bd46-65fff8a61f81" providerId="ADAL" clId="{A10F3276-1EC7-44B6-A63F-00B4CEB3F373}" dt="2024-08-02T01:01:48.876" v="948" actId="20577"/>
          <ac:spMkLst>
            <pc:docMk/>
            <pc:sldMk cId="744094322" sldId="261"/>
            <ac:spMk id="6" creationId="{2316CBCD-41F2-4700-B09B-617360667A4B}"/>
          </ac:spMkLst>
        </pc:spChg>
      </pc:sldChg>
      <pc:sldChg chg="modSp del mod">
        <pc:chgData name="Truelove, Christian F." userId="7e54c5cd-6a6f-4fc0-bd46-65fff8a61f81" providerId="ADAL" clId="{A10F3276-1EC7-44B6-A63F-00B4CEB3F373}" dt="2024-08-02T01:01:23.424" v="935" actId="47"/>
        <pc:sldMkLst>
          <pc:docMk/>
          <pc:sldMk cId="3253942171" sldId="262"/>
        </pc:sldMkLst>
        <pc:spChg chg="mod">
          <ac:chgData name="Truelove, Christian F." userId="7e54c5cd-6a6f-4fc0-bd46-65fff8a61f81" providerId="ADAL" clId="{A10F3276-1EC7-44B6-A63F-00B4CEB3F373}" dt="2024-08-02T00:22:57.271" v="93" actId="207"/>
          <ac:spMkLst>
            <pc:docMk/>
            <pc:sldMk cId="3253942171" sldId="262"/>
            <ac:spMk id="9" creationId="{029E95A1-DDDD-BB16-FC33-CBDC4EFE1D76}"/>
          </ac:spMkLst>
        </pc:spChg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2513332732" sldId="263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369806057" sldId="265"/>
        </pc:sldMkLst>
      </pc:sldChg>
      <pc:sldChg chg="addSp delSp modSp mod ord">
        <pc:chgData name="Truelove, Christian F." userId="7e54c5cd-6a6f-4fc0-bd46-65fff8a61f81" providerId="ADAL" clId="{A10F3276-1EC7-44B6-A63F-00B4CEB3F373}" dt="2024-08-02T00:30:53.752" v="442" actId="20577"/>
        <pc:sldMkLst>
          <pc:docMk/>
          <pc:sldMk cId="716612596" sldId="266"/>
        </pc:sldMkLst>
        <pc:spChg chg="mod">
          <ac:chgData name="Truelove, Christian F." userId="7e54c5cd-6a6f-4fc0-bd46-65fff8a61f81" providerId="ADAL" clId="{A10F3276-1EC7-44B6-A63F-00B4CEB3F373}" dt="2024-08-02T00:20:17.681" v="69" actId="20577"/>
          <ac:spMkLst>
            <pc:docMk/>
            <pc:sldMk cId="716612596" sldId="266"/>
            <ac:spMk id="7" creationId="{69F636E3-8BEB-E345-8A25-2D669553E718}"/>
          </ac:spMkLst>
        </pc:spChg>
        <pc:spChg chg="mod">
          <ac:chgData name="Truelove, Christian F." userId="7e54c5cd-6a6f-4fc0-bd46-65fff8a61f81" providerId="ADAL" clId="{A10F3276-1EC7-44B6-A63F-00B4CEB3F373}" dt="2024-08-02T00:20:07.882" v="68" actId="27636"/>
          <ac:spMkLst>
            <pc:docMk/>
            <pc:sldMk cId="716612596" sldId="266"/>
            <ac:spMk id="9" creationId="{34C7748A-6EB1-B91B-5C8D-18BE5C999814}"/>
          </ac:spMkLst>
        </pc:spChg>
        <pc:spChg chg="del mod topLvl">
          <ac:chgData name="Truelove, Christian F." userId="7e54c5cd-6a6f-4fc0-bd46-65fff8a61f81" providerId="ADAL" clId="{A10F3276-1EC7-44B6-A63F-00B4CEB3F373}" dt="2024-08-02T00:23:31.865" v="95" actId="478"/>
          <ac:spMkLst>
            <pc:docMk/>
            <pc:sldMk cId="716612596" sldId="266"/>
            <ac:spMk id="11" creationId="{CC65B7DC-2883-2A93-3E52-34F66086ECD2}"/>
          </ac:spMkLst>
        </pc:spChg>
        <pc:spChg chg="mod">
          <ac:chgData name="Truelove, Christian F." userId="7e54c5cd-6a6f-4fc0-bd46-65fff8a61f81" providerId="ADAL" clId="{A10F3276-1EC7-44B6-A63F-00B4CEB3F373}" dt="2024-08-02T00:29:21.280" v="429"/>
          <ac:spMkLst>
            <pc:docMk/>
            <pc:sldMk cId="716612596" sldId="266"/>
            <ac:spMk id="12" creationId="{C4C31E2F-5EBF-4EEF-DE5C-52DED8A83344}"/>
          </ac:spMkLst>
        </pc:spChg>
        <pc:spChg chg="mod topLvl">
          <ac:chgData name="Truelove, Christian F." userId="7e54c5cd-6a6f-4fc0-bd46-65fff8a61f81" providerId="ADAL" clId="{A10F3276-1EC7-44B6-A63F-00B4CEB3F373}" dt="2024-08-02T00:29:42.833" v="434" actId="403"/>
          <ac:spMkLst>
            <pc:docMk/>
            <pc:sldMk cId="716612596" sldId="266"/>
            <ac:spMk id="13" creationId="{BB98D603-6AE6-EB86-2E71-D0CE17629D42}"/>
          </ac:spMkLst>
        </pc:spChg>
        <pc:spChg chg="del mod topLvl">
          <ac:chgData name="Truelove, Christian F." userId="7e54c5cd-6a6f-4fc0-bd46-65fff8a61f81" providerId="ADAL" clId="{A10F3276-1EC7-44B6-A63F-00B4CEB3F373}" dt="2024-08-02T00:23:34.490" v="96" actId="478"/>
          <ac:spMkLst>
            <pc:docMk/>
            <pc:sldMk cId="716612596" sldId="266"/>
            <ac:spMk id="15" creationId="{DD13560A-327C-44A8-1649-A0F3C2623B37}"/>
          </ac:spMkLst>
        </pc:spChg>
        <pc:spChg chg="mod topLvl">
          <ac:chgData name="Truelove, Christian F." userId="7e54c5cd-6a6f-4fc0-bd46-65fff8a61f81" providerId="ADAL" clId="{A10F3276-1EC7-44B6-A63F-00B4CEB3F373}" dt="2024-08-02T00:29:55.841" v="437" actId="108"/>
          <ac:spMkLst>
            <pc:docMk/>
            <pc:sldMk cId="716612596" sldId="266"/>
            <ac:spMk id="16" creationId="{8DDB187E-0344-EF21-0AC7-B4CBF8BB9141}"/>
          </ac:spMkLst>
        </pc:spChg>
        <pc:spChg chg="del mod topLvl">
          <ac:chgData name="Truelove, Christian F." userId="7e54c5cd-6a6f-4fc0-bd46-65fff8a61f81" providerId="ADAL" clId="{A10F3276-1EC7-44B6-A63F-00B4CEB3F373}" dt="2024-08-02T00:23:36.937" v="97" actId="478"/>
          <ac:spMkLst>
            <pc:docMk/>
            <pc:sldMk cId="716612596" sldId="266"/>
            <ac:spMk id="18" creationId="{39F02230-DDD5-4569-5FBE-1277E1BA26A9}"/>
          </ac:spMkLst>
        </pc:spChg>
        <pc:spChg chg="mod topLvl">
          <ac:chgData name="Truelove, Christian F." userId="7e54c5cd-6a6f-4fc0-bd46-65fff8a61f81" providerId="ADAL" clId="{A10F3276-1EC7-44B6-A63F-00B4CEB3F373}" dt="2024-08-02T00:30:00.922" v="438" actId="108"/>
          <ac:spMkLst>
            <pc:docMk/>
            <pc:sldMk cId="716612596" sldId="266"/>
            <ac:spMk id="19" creationId="{6A3DAE6D-B5EF-4AC2-4470-3B95926EE6EF}"/>
          </ac:spMkLst>
        </pc:spChg>
        <pc:spChg chg="del mod topLvl">
          <ac:chgData name="Truelove, Christian F." userId="7e54c5cd-6a6f-4fc0-bd46-65fff8a61f81" providerId="ADAL" clId="{A10F3276-1EC7-44B6-A63F-00B4CEB3F373}" dt="2024-08-02T00:23:44.624" v="98" actId="478"/>
          <ac:spMkLst>
            <pc:docMk/>
            <pc:sldMk cId="716612596" sldId="266"/>
            <ac:spMk id="21" creationId="{65299FD9-857B-03E8-093F-3BC646EAC308}"/>
          </ac:spMkLst>
        </pc:spChg>
        <pc:spChg chg="mod topLvl">
          <ac:chgData name="Truelove, Christian F." userId="7e54c5cd-6a6f-4fc0-bd46-65fff8a61f81" providerId="ADAL" clId="{A10F3276-1EC7-44B6-A63F-00B4CEB3F373}" dt="2024-08-02T00:30:09.969" v="439" actId="108"/>
          <ac:spMkLst>
            <pc:docMk/>
            <pc:sldMk cId="716612596" sldId="266"/>
            <ac:spMk id="22" creationId="{BC317605-EB1F-7EFA-2FA5-B8C1454080BA}"/>
          </ac:spMkLst>
        </pc:spChg>
        <pc:spChg chg="del mod topLvl">
          <ac:chgData name="Truelove, Christian F." userId="7e54c5cd-6a6f-4fc0-bd46-65fff8a61f81" providerId="ADAL" clId="{A10F3276-1EC7-44B6-A63F-00B4CEB3F373}" dt="2024-08-02T00:23:48.665" v="99" actId="478"/>
          <ac:spMkLst>
            <pc:docMk/>
            <pc:sldMk cId="716612596" sldId="266"/>
            <ac:spMk id="24" creationId="{1101950F-F6C3-3A55-0319-61AEA55D7505}"/>
          </ac:spMkLst>
        </pc:spChg>
        <pc:spChg chg="mod topLvl">
          <ac:chgData name="Truelove, Christian F." userId="7e54c5cd-6a6f-4fc0-bd46-65fff8a61f81" providerId="ADAL" clId="{A10F3276-1EC7-44B6-A63F-00B4CEB3F373}" dt="2024-08-02T00:30:53.752" v="442" actId="20577"/>
          <ac:spMkLst>
            <pc:docMk/>
            <pc:sldMk cId="716612596" sldId="266"/>
            <ac:spMk id="25" creationId="{74997A00-29E6-840D-51BE-21C9E4C05218}"/>
          </ac:spMkLst>
        </pc:spChg>
        <pc:grpChg chg="add del mod">
          <ac:chgData name="Truelove, Christian F." userId="7e54c5cd-6a6f-4fc0-bd46-65fff8a61f81" providerId="ADAL" clId="{A10F3276-1EC7-44B6-A63F-00B4CEB3F373}" dt="2024-08-02T00:23:31.865" v="95" actId="478"/>
          <ac:grpSpMkLst>
            <pc:docMk/>
            <pc:sldMk cId="716612596" sldId="266"/>
            <ac:grpSpMk id="3" creationId="{76A5F114-CDD5-AD10-D001-EDECBF4B6424}"/>
          </ac:grpSpMkLst>
        </pc:grpChg>
        <pc:grpChg chg="add del mod">
          <ac:chgData name="Truelove, Christian F." userId="7e54c5cd-6a6f-4fc0-bd46-65fff8a61f81" providerId="ADAL" clId="{A10F3276-1EC7-44B6-A63F-00B4CEB3F373}" dt="2024-08-02T00:23:34.490" v="96" actId="478"/>
          <ac:grpSpMkLst>
            <pc:docMk/>
            <pc:sldMk cId="716612596" sldId="266"/>
            <ac:grpSpMk id="14" creationId="{1FD9F8C5-6317-43EF-E8F1-81A125670366}"/>
          </ac:grpSpMkLst>
        </pc:grpChg>
        <pc:grpChg chg="add del mod">
          <ac:chgData name="Truelove, Christian F." userId="7e54c5cd-6a6f-4fc0-bd46-65fff8a61f81" providerId="ADAL" clId="{A10F3276-1EC7-44B6-A63F-00B4CEB3F373}" dt="2024-08-02T00:23:36.937" v="97" actId="478"/>
          <ac:grpSpMkLst>
            <pc:docMk/>
            <pc:sldMk cId="716612596" sldId="266"/>
            <ac:grpSpMk id="17" creationId="{AF06D3C2-03F7-19EA-D2F5-DFC3B71ACE4E}"/>
          </ac:grpSpMkLst>
        </pc:grpChg>
        <pc:grpChg chg="add del mod">
          <ac:chgData name="Truelove, Christian F." userId="7e54c5cd-6a6f-4fc0-bd46-65fff8a61f81" providerId="ADAL" clId="{A10F3276-1EC7-44B6-A63F-00B4CEB3F373}" dt="2024-08-02T00:23:44.624" v="98" actId="478"/>
          <ac:grpSpMkLst>
            <pc:docMk/>
            <pc:sldMk cId="716612596" sldId="266"/>
            <ac:grpSpMk id="20" creationId="{4C808538-0ECA-3FE9-53F7-B17758AFF2FB}"/>
          </ac:grpSpMkLst>
        </pc:grpChg>
        <pc:grpChg chg="add del mod">
          <ac:chgData name="Truelove, Christian F." userId="7e54c5cd-6a6f-4fc0-bd46-65fff8a61f81" providerId="ADAL" clId="{A10F3276-1EC7-44B6-A63F-00B4CEB3F373}" dt="2024-08-02T00:23:48.665" v="99" actId="478"/>
          <ac:grpSpMkLst>
            <pc:docMk/>
            <pc:sldMk cId="716612596" sldId="266"/>
            <ac:grpSpMk id="23" creationId="{12344B6A-3BBF-FE63-41B6-296F5E898BE8}"/>
          </ac:grpSpMkLst>
        </pc:grpChg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37821251" sldId="267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2083292098" sldId="269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1837233080" sldId="272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2483731960" sldId="275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1457828401" sldId="276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4140997048" sldId="277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2849359657" sldId="278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2444549634" sldId="279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3515549741" sldId="281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94237338" sldId="282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3035485236" sldId="283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2871536224" sldId="284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3441993317" sldId="285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862652401" sldId="286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1245482455" sldId="287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663933652" sldId="288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1443819586" sldId="289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4046758412" sldId="290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2345776992" sldId="291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626537075" sldId="292"/>
        </pc:sldMkLst>
      </pc:sldChg>
      <pc:sldChg chg="del">
        <pc:chgData name="Truelove, Christian F." userId="7e54c5cd-6a6f-4fc0-bd46-65fff8a61f81" providerId="ADAL" clId="{A10F3276-1EC7-44B6-A63F-00B4CEB3F373}" dt="2024-08-02T01:01:14.753" v="934" actId="47"/>
        <pc:sldMkLst>
          <pc:docMk/>
          <pc:sldMk cId="1028667465" sldId="293"/>
        </pc:sldMkLst>
      </pc:sldChg>
      <pc:sldChg chg="addSp delSp modSp mod ord">
        <pc:chgData name="Truelove, Christian F." userId="7e54c5cd-6a6f-4fc0-bd46-65fff8a61f81" providerId="ADAL" clId="{A10F3276-1EC7-44B6-A63F-00B4CEB3F373}" dt="2024-08-02T00:42:45.460" v="866" actId="1076"/>
        <pc:sldMkLst>
          <pc:docMk/>
          <pc:sldMk cId="4209467534" sldId="294"/>
        </pc:sldMkLst>
        <pc:spChg chg="mod">
          <ac:chgData name="Truelove, Christian F." userId="7e54c5cd-6a6f-4fc0-bd46-65fff8a61f81" providerId="ADAL" clId="{A10F3276-1EC7-44B6-A63F-00B4CEB3F373}" dt="2024-08-02T00:39:44.121" v="813" actId="20577"/>
          <ac:spMkLst>
            <pc:docMk/>
            <pc:sldMk cId="4209467534" sldId="294"/>
            <ac:spMk id="25" creationId="{4F3A4BA2-391E-CABE-F4A3-DED2DE9FF5E5}"/>
          </ac:spMkLst>
        </pc:spChg>
        <pc:spChg chg="mod">
          <ac:chgData name="Truelove, Christian F." userId="7e54c5cd-6a6f-4fc0-bd46-65fff8a61f81" providerId="ADAL" clId="{A10F3276-1EC7-44B6-A63F-00B4CEB3F373}" dt="2024-08-02T00:39:41.025" v="812"/>
          <ac:spMkLst>
            <pc:docMk/>
            <pc:sldMk cId="4209467534" sldId="294"/>
            <ac:spMk id="38" creationId="{BF98037A-9905-0A25-28AE-413E0BFCAC68}"/>
          </ac:spMkLst>
        </pc:spChg>
        <pc:spChg chg="add del mod">
          <ac:chgData name="Truelove, Christian F." userId="7e54c5cd-6a6f-4fc0-bd46-65fff8a61f81" providerId="ADAL" clId="{A10F3276-1EC7-44B6-A63F-00B4CEB3F373}" dt="2024-08-02T00:41:01.241" v="821" actId="108"/>
          <ac:spMkLst>
            <pc:docMk/>
            <pc:sldMk cId="4209467534" sldId="294"/>
            <ac:spMk id="46" creationId="{39135AAB-16BA-169F-8958-AC7E5B7627DF}"/>
          </ac:spMkLst>
        </pc:spChg>
        <pc:spChg chg="mod">
          <ac:chgData name="Truelove, Christian F." userId="7e54c5cd-6a6f-4fc0-bd46-65fff8a61f81" providerId="ADAL" clId="{A10F3276-1EC7-44B6-A63F-00B4CEB3F373}" dt="2024-08-02T00:41:53.353" v="828" actId="20577"/>
          <ac:spMkLst>
            <pc:docMk/>
            <pc:sldMk cId="4209467534" sldId="294"/>
            <ac:spMk id="47" creationId="{8D3C087B-0DAA-AF25-55CD-89383242E621}"/>
          </ac:spMkLst>
        </pc:spChg>
        <pc:spChg chg="mod">
          <ac:chgData name="Truelove, Christian F." userId="7e54c5cd-6a6f-4fc0-bd46-65fff8a61f81" providerId="ADAL" clId="{A10F3276-1EC7-44B6-A63F-00B4CEB3F373}" dt="2024-08-02T00:42:45.460" v="866" actId="1076"/>
          <ac:spMkLst>
            <pc:docMk/>
            <pc:sldMk cId="4209467534" sldId="294"/>
            <ac:spMk id="48" creationId="{AA58B0E4-19E1-9229-68D1-ECC7AC1B3B28}"/>
          </ac:spMkLst>
        </pc:spChg>
      </pc:sldChg>
      <pc:sldChg chg="modSp add mod">
        <pc:chgData name="Truelove, Christian F." userId="7e54c5cd-6a6f-4fc0-bd46-65fff8a61f81" providerId="ADAL" clId="{A10F3276-1EC7-44B6-A63F-00B4CEB3F373}" dt="2024-08-02T00:34:47.395" v="729" actId="108"/>
        <pc:sldMkLst>
          <pc:docMk/>
          <pc:sldMk cId="602648911" sldId="295"/>
        </pc:sldMkLst>
        <pc:spChg chg="mod">
          <ac:chgData name="Truelove, Christian F." userId="7e54c5cd-6a6f-4fc0-bd46-65fff8a61f81" providerId="ADAL" clId="{A10F3276-1EC7-44B6-A63F-00B4CEB3F373}" dt="2024-08-02T00:28:27.627" v="422" actId="20577"/>
          <ac:spMkLst>
            <pc:docMk/>
            <pc:sldMk cId="602648911" sldId="295"/>
            <ac:spMk id="9" creationId="{34C7748A-6EB1-B91B-5C8D-18BE5C999814}"/>
          </ac:spMkLst>
        </pc:spChg>
        <pc:spChg chg="mod">
          <ac:chgData name="Truelove, Christian F." userId="7e54c5cd-6a6f-4fc0-bd46-65fff8a61f81" providerId="ADAL" clId="{A10F3276-1EC7-44B6-A63F-00B4CEB3F373}" dt="2024-08-02T00:31:46.832" v="480" actId="20577"/>
          <ac:spMkLst>
            <pc:docMk/>
            <pc:sldMk cId="602648911" sldId="295"/>
            <ac:spMk id="12" creationId="{C4C31E2F-5EBF-4EEF-DE5C-52DED8A83344}"/>
          </ac:spMkLst>
        </pc:spChg>
        <pc:spChg chg="mod">
          <ac:chgData name="Truelove, Christian F." userId="7e54c5cd-6a6f-4fc0-bd46-65fff8a61f81" providerId="ADAL" clId="{A10F3276-1EC7-44B6-A63F-00B4CEB3F373}" dt="2024-08-02T00:32:14.850" v="553" actId="404"/>
          <ac:spMkLst>
            <pc:docMk/>
            <pc:sldMk cId="602648911" sldId="295"/>
            <ac:spMk id="13" creationId="{BB98D603-6AE6-EB86-2E71-D0CE17629D42}"/>
          </ac:spMkLst>
        </pc:spChg>
        <pc:spChg chg="mod">
          <ac:chgData name="Truelove, Christian F." userId="7e54c5cd-6a6f-4fc0-bd46-65fff8a61f81" providerId="ADAL" clId="{A10F3276-1EC7-44B6-A63F-00B4CEB3F373}" dt="2024-08-02T00:32:55.440" v="615" actId="20577"/>
          <ac:spMkLst>
            <pc:docMk/>
            <pc:sldMk cId="602648911" sldId="295"/>
            <ac:spMk id="16" creationId="{8DDB187E-0344-EF21-0AC7-B4CBF8BB9141}"/>
          </ac:spMkLst>
        </pc:spChg>
        <pc:spChg chg="mod">
          <ac:chgData name="Truelove, Christian F." userId="7e54c5cd-6a6f-4fc0-bd46-65fff8a61f81" providerId="ADAL" clId="{A10F3276-1EC7-44B6-A63F-00B4CEB3F373}" dt="2024-08-02T00:34:01.181" v="649" actId="108"/>
          <ac:spMkLst>
            <pc:docMk/>
            <pc:sldMk cId="602648911" sldId="295"/>
            <ac:spMk id="19" creationId="{6A3DAE6D-B5EF-4AC2-4470-3B95926EE6EF}"/>
          </ac:spMkLst>
        </pc:spChg>
        <pc:spChg chg="mod">
          <ac:chgData name="Truelove, Christian F." userId="7e54c5cd-6a6f-4fc0-bd46-65fff8a61f81" providerId="ADAL" clId="{A10F3276-1EC7-44B6-A63F-00B4CEB3F373}" dt="2024-08-02T00:34:39.978" v="728" actId="108"/>
          <ac:spMkLst>
            <pc:docMk/>
            <pc:sldMk cId="602648911" sldId="295"/>
            <ac:spMk id="22" creationId="{BC317605-EB1F-7EFA-2FA5-B8C1454080BA}"/>
          </ac:spMkLst>
        </pc:spChg>
        <pc:spChg chg="mod">
          <ac:chgData name="Truelove, Christian F." userId="7e54c5cd-6a6f-4fc0-bd46-65fff8a61f81" providerId="ADAL" clId="{A10F3276-1EC7-44B6-A63F-00B4CEB3F373}" dt="2024-08-02T00:34:47.395" v="729" actId="108"/>
          <ac:spMkLst>
            <pc:docMk/>
            <pc:sldMk cId="602648911" sldId="295"/>
            <ac:spMk id="25" creationId="{74997A00-29E6-840D-51BE-21C9E4C05218}"/>
          </ac:spMkLst>
        </pc:spChg>
      </pc:sldChg>
      <pc:sldChg chg="modSp add mod">
        <pc:chgData name="Truelove, Christian F." userId="7e54c5cd-6a6f-4fc0-bd46-65fff8a61f81" providerId="ADAL" clId="{A10F3276-1EC7-44B6-A63F-00B4CEB3F373}" dt="2024-08-02T00:52:54.522" v="915" actId="14826"/>
        <pc:sldMkLst>
          <pc:docMk/>
          <pc:sldMk cId="3313876153" sldId="296"/>
        </pc:sldMkLst>
        <pc:spChg chg="mod">
          <ac:chgData name="Truelove, Christian F." userId="7e54c5cd-6a6f-4fc0-bd46-65fff8a61f81" providerId="ADAL" clId="{A10F3276-1EC7-44B6-A63F-00B4CEB3F373}" dt="2024-08-02T00:50:20.295" v="912" actId="20577"/>
          <ac:spMkLst>
            <pc:docMk/>
            <pc:sldMk cId="3313876153" sldId="296"/>
            <ac:spMk id="27" creationId="{7223C90B-5678-D9BF-74DB-50E0C5CA170F}"/>
          </ac:spMkLst>
        </pc:spChg>
        <pc:picChg chg="mod">
          <ac:chgData name="Truelove, Christian F." userId="7e54c5cd-6a6f-4fc0-bd46-65fff8a61f81" providerId="ADAL" clId="{A10F3276-1EC7-44B6-A63F-00B4CEB3F373}" dt="2024-08-02T00:51:35.629" v="913" actId="14826"/>
          <ac:picMkLst>
            <pc:docMk/>
            <pc:sldMk cId="3313876153" sldId="296"/>
            <ac:picMk id="6" creationId="{E4C0E181-D183-9F9D-25C0-DF83359D881E}"/>
          </ac:picMkLst>
        </pc:picChg>
        <pc:picChg chg="mod">
          <ac:chgData name="Truelove, Christian F." userId="7e54c5cd-6a6f-4fc0-bd46-65fff8a61f81" providerId="ADAL" clId="{A10F3276-1EC7-44B6-A63F-00B4CEB3F373}" dt="2024-08-02T00:52:14.881" v="914" actId="14826"/>
          <ac:picMkLst>
            <pc:docMk/>
            <pc:sldMk cId="3313876153" sldId="296"/>
            <ac:picMk id="7" creationId="{B0D6C042-71A6-E84B-9779-0DF817BA5D98}"/>
          </ac:picMkLst>
        </pc:picChg>
        <pc:picChg chg="mod">
          <ac:chgData name="Truelove, Christian F." userId="7e54c5cd-6a6f-4fc0-bd46-65fff8a61f81" providerId="ADAL" clId="{A10F3276-1EC7-44B6-A63F-00B4CEB3F373}" dt="2024-08-02T00:52:54.522" v="915" actId="14826"/>
          <ac:picMkLst>
            <pc:docMk/>
            <pc:sldMk cId="3313876153" sldId="296"/>
            <ac:picMk id="8" creationId="{026F04B4-B6D8-A3D1-BE69-1032E4314C55}"/>
          </ac:picMkLst>
        </pc:picChg>
      </pc:sldChg>
      <pc:sldChg chg="delSp modSp add mod">
        <pc:chgData name="Truelove, Christian F." userId="7e54c5cd-6a6f-4fc0-bd46-65fff8a61f81" providerId="ADAL" clId="{A10F3276-1EC7-44B6-A63F-00B4CEB3F373}" dt="2024-08-02T00:54:11.341" v="921" actId="478"/>
        <pc:sldMkLst>
          <pc:docMk/>
          <pc:sldMk cId="1932975368" sldId="297"/>
        </pc:sldMkLst>
        <pc:spChg chg="mod">
          <ac:chgData name="Truelove, Christian F." userId="7e54c5cd-6a6f-4fc0-bd46-65fff8a61f81" providerId="ADAL" clId="{A10F3276-1EC7-44B6-A63F-00B4CEB3F373}" dt="2024-08-02T00:53:16.868" v="918" actId="20577"/>
          <ac:spMkLst>
            <pc:docMk/>
            <pc:sldMk cId="1932975368" sldId="297"/>
            <ac:spMk id="27" creationId="{7223C90B-5678-D9BF-74DB-50E0C5CA170F}"/>
          </ac:spMkLst>
        </pc:spChg>
        <pc:picChg chg="del">
          <ac:chgData name="Truelove, Christian F." userId="7e54c5cd-6a6f-4fc0-bd46-65fff8a61f81" providerId="ADAL" clId="{A10F3276-1EC7-44B6-A63F-00B4CEB3F373}" dt="2024-08-02T00:54:08.930" v="920" actId="478"/>
          <ac:picMkLst>
            <pc:docMk/>
            <pc:sldMk cId="1932975368" sldId="297"/>
            <ac:picMk id="6" creationId="{E4C0E181-D183-9F9D-25C0-DF83359D881E}"/>
          </ac:picMkLst>
        </pc:picChg>
        <pc:picChg chg="mod">
          <ac:chgData name="Truelove, Christian F." userId="7e54c5cd-6a6f-4fc0-bd46-65fff8a61f81" providerId="ADAL" clId="{A10F3276-1EC7-44B6-A63F-00B4CEB3F373}" dt="2024-08-02T00:53:57.990" v="919" actId="14826"/>
          <ac:picMkLst>
            <pc:docMk/>
            <pc:sldMk cId="1932975368" sldId="297"/>
            <ac:picMk id="7" creationId="{B0D6C042-71A6-E84B-9779-0DF817BA5D98}"/>
          </ac:picMkLst>
        </pc:picChg>
        <pc:picChg chg="del">
          <ac:chgData name="Truelove, Christian F." userId="7e54c5cd-6a6f-4fc0-bd46-65fff8a61f81" providerId="ADAL" clId="{A10F3276-1EC7-44B6-A63F-00B4CEB3F373}" dt="2024-08-02T00:54:11.341" v="921" actId="478"/>
          <ac:picMkLst>
            <pc:docMk/>
            <pc:sldMk cId="1932975368" sldId="297"/>
            <ac:picMk id="8" creationId="{026F04B4-B6D8-A3D1-BE69-1032E4314C55}"/>
          </ac:picMkLst>
        </pc:picChg>
      </pc:sldChg>
      <pc:sldChg chg="delSp modSp add mod">
        <pc:chgData name="Truelove, Christian F." userId="7e54c5cd-6a6f-4fc0-bd46-65fff8a61f81" providerId="ADAL" clId="{A10F3276-1EC7-44B6-A63F-00B4CEB3F373}" dt="2024-08-02T01:00:13.478" v="933" actId="1076"/>
        <pc:sldMkLst>
          <pc:docMk/>
          <pc:sldMk cId="1042244582" sldId="298"/>
        </pc:sldMkLst>
        <pc:spChg chg="mod">
          <ac:chgData name="Truelove, Christian F." userId="7e54c5cd-6a6f-4fc0-bd46-65fff8a61f81" providerId="ADAL" clId="{A10F3276-1EC7-44B6-A63F-00B4CEB3F373}" dt="2024-08-02T00:54:45.911" v="924" actId="20577"/>
          <ac:spMkLst>
            <pc:docMk/>
            <pc:sldMk cId="1042244582" sldId="298"/>
            <ac:spMk id="27" creationId="{7223C90B-5678-D9BF-74DB-50E0C5CA170F}"/>
          </ac:spMkLst>
        </pc:spChg>
        <pc:spChg chg="mod">
          <ac:chgData name="Truelove, Christian F." userId="7e54c5cd-6a6f-4fc0-bd46-65fff8a61f81" providerId="ADAL" clId="{A10F3276-1EC7-44B6-A63F-00B4CEB3F373}" dt="2024-08-02T00:55:32.437" v="926" actId="20577"/>
          <ac:spMkLst>
            <pc:docMk/>
            <pc:sldMk cId="1042244582" sldId="298"/>
            <ac:spMk id="38" creationId="{BF98037A-9905-0A25-28AE-413E0BFCAC68}"/>
          </ac:spMkLst>
        </pc:spChg>
        <pc:picChg chg="mod">
          <ac:chgData name="Truelove, Christian F." userId="7e54c5cd-6a6f-4fc0-bd46-65fff8a61f81" providerId="ADAL" clId="{A10F3276-1EC7-44B6-A63F-00B4CEB3F373}" dt="2024-08-02T01:00:10.575" v="932" actId="1076"/>
          <ac:picMkLst>
            <pc:docMk/>
            <pc:sldMk cId="1042244582" sldId="298"/>
            <ac:picMk id="6" creationId="{E4C0E181-D183-9F9D-25C0-DF83359D881E}"/>
          </ac:picMkLst>
        </pc:picChg>
        <pc:picChg chg="del">
          <ac:chgData name="Truelove, Christian F." userId="7e54c5cd-6a6f-4fc0-bd46-65fff8a61f81" providerId="ADAL" clId="{A10F3276-1EC7-44B6-A63F-00B4CEB3F373}" dt="2024-08-02T01:00:01.119" v="929" actId="478"/>
          <ac:picMkLst>
            <pc:docMk/>
            <pc:sldMk cId="1042244582" sldId="298"/>
            <ac:picMk id="7" creationId="{B0D6C042-71A6-E84B-9779-0DF817BA5D98}"/>
          </ac:picMkLst>
        </pc:picChg>
        <pc:picChg chg="mod">
          <ac:chgData name="Truelove, Christian F." userId="7e54c5cd-6a6f-4fc0-bd46-65fff8a61f81" providerId="ADAL" clId="{A10F3276-1EC7-44B6-A63F-00B4CEB3F373}" dt="2024-08-02T01:00:13.478" v="933" actId="1076"/>
          <ac:picMkLst>
            <pc:docMk/>
            <pc:sldMk cId="1042244582" sldId="298"/>
            <ac:picMk id="8" creationId="{026F04B4-B6D8-A3D1-BE69-1032E4314C5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8A854-1A3B-4B02-A0CF-4EC290E71533}" type="datetimeFigureOut">
              <a:rPr lang="en-US" smtClean="0"/>
              <a:t>8/1/2024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09642-D202-4070-97FF-7B7BDBFB79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404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09642-D202-4070-97FF-7B7BDBFB79C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011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Objects get their color coding here. All slides that pertain to each objective will have the background in this assigned color.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09642-D202-4070-97FF-7B7BDBFB79C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651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09642-D202-4070-97FF-7B7BDBFB79C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83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children playing with toys&#10;&#10;Description automatically generated">
            <a:extLst>
              <a:ext uri="{FF2B5EF4-FFF2-40B4-BE49-F238E27FC236}">
                <a16:creationId xmlns:a16="http://schemas.microsoft.com/office/drawing/2014/main" id="{74ED919C-BEE3-43D3-D492-8C7E0DEACD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5" b="24845"/>
          <a:stretch/>
        </p:blipFill>
        <p:spPr>
          <a:xfrm>
            <a:off x="3048" y="1903229"/>
            <a:ext cx="12188952" cy="4953587"/>
          </a:xfrm>
          <a:custGeom>
            <a:avLst/>
            <a:gdLst>
              <a:gd name="connsiteX0" fmla="*/ 0 w 12188952"/>
              <a:gd name="connsiteY0" fmla="*/ 0 h 4953587"/>
              <a:gd name="connsiteX1" fmla="*/ 12188952 w 12188952"/>
              <a:gd name="connsiteY1" fmla="*/ 0 h 4953587"/>
              <a:gd name="connsiteX2" fmla="*/ 12188952 w 12188952"/>
              <a:gd name="connsiteY2" fmla="*/ 4953587 h 4953587"/>
              <a:gd name="connsiteX3" fmla="*/ 0 w 12188952"/>
              <a:gd name="connsiteY3" fmla="*/ 4953587 h 495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4953587">
                <a:moveTo>
                  <a:pt x="0" y="0"/>
                </a:moveTo>
                <a:lnTo>
                  <a:pt x="12188952" y="0"/>
                </a:lnTo>
                <a:lnTo>
                  <a:pt x="12188952" y="4953587"/>
                </a:lnTo>
                <a:lnTo>
                  <a:pt x="0" y="4953587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FFC468-46F2-FED0-BFA5-F7728D6A74A4}"/>
              </a:ext>
            </a:extLst>
          </p:cNvPr>
          <p:cNvSpPr/>
          <p:nvPr/>
        </p:nvSpPr>
        <p:spPr>
          <a:xfrm>
            <a:off x="-6000" y="0"/>
            <a:ext cx="12198000" cy="749808"/>
          </a:xfrm>
          <a:prstGeom prst="rect">
            <a:avLst/>
          </a:prstGeom>
          <a:solidFill>
            <a:srgbClr val="8116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5714B3-0692-FE07-ADF5-F9C7BF20A2FE}"/>
              </a:ext>
            </a:extLst>
          </p:cNvPr>
          <p:cNvSpPr/>
          <p:nvPr/>
        </p:nvSpPr>
        <p:spPr>
          <a:xfrm>
            <a:off x="1" y="6438742"/>
            <a:ext cx="12188952" cy="419258"/>
          </a:xfrm>
          <a:prstGeom prst="rect">
            <a:avLst/>
          </a:prstGeom>
          <a:solidFill>
            <a:srgbClr val="8116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1B0CF7-843E-6DBC-02C0-ADDC83E237E8}"/>
              </a:ext>
            </a:extLst>
          </p:cNvPr>
          <p:cNvSpPr/>
          <p:nvPr/>
        </p:nvSpPr>
        <p:spPr>
          <a:xfrm>
            <a:off x="-6000" y="749807"/>
            <a:ext cx="12198000" cy="192024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A white background with black border&#10;&#10;Description automatically generated">
            <a:extLst>
              <a:ext uri="{FF2B5EF4-FFF2-40B4-BE49-F238E27FC236}">
                <a16:creationId xmlns:a16="http://schemas.microsoft.com/office/drawing/2014/main" id="{A59E6BA4-7C41-4422-27B2-C1A9129B6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136" y="-13223"/>
            <a:ext cx="2070572" cy="762174"/>
          </a:xfrm>
          <a:prstGeom prst="rect">
            <a:avLst/>
          </a:prstGeom>
        </p:spPr>
      </p:pic>
      <p:sp>
        <p:nvSpPr>
          <p:cNvPr id="18" name="Diamond 17">
            <a:extLst>
              <a:ext uri="{FF2B5EF4-FFF2-40B4-BE49-F238E27FC236}">
                <a16:creationId xmlns:a16="http://schemas.microsoft.com/office/drawing/2014/main" id="{4BB2EEF3-4A14-D7EA-4A04-DD03B1F7DCEA}"/>
              </a:ext>
            </a:extLst>
          </p:cNvPr>
          <p:cNvSpPr/>
          <p:nvPr/>
        </p:nvSpPr>
        <p:spPr>
          <a:xfrm>
            <a:off x="-662151" y="5498601"/>
            <a:ext cx="1880281" cy="1880281"/>
          </a:xfrm>
          <a:prstGeom prst="diamond">
            <a:avLst/>
          </a:prstGeom>
          <a:solidFill>
            <a:srgbClr val="8116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C317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F97CE4E-A643-907F-E8B3-04FB32D43AE9}"/>
              </a:ext>
            </a:extLst>
          </p:cNvPr>
          <p:cNvSpPr txBox="1">
            <a:spLocks/>
          </p:cNvSpPr>
          <p:nvPr/>
        </p:nvSpPr>
        <p:spPr>
          <a:xfrm>
            <a:off x="10226863" y="-86018"/>
            <a:ext cx="691117" cy="8562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811617"/>
                </a:solidFill>
                <a:latin typeface="Verdana"/>
                <a:ea typeface="Calibri Light"/>
                <a:cs typeface="Calibri Light"/>
              </a:rPr>
              <a:t>1</a:t>
            </a:r>
            <a:endParaRPr lang="en-US" sz="5400" b="1" dirty="0">
              <a:solidFill>
                <a:srgbClr val="811617"/>
              </a:solidFill>
              <a:latin typeface="Verdana"/>
              <a:ea typeface="Calibri"/>
              <a:cs typeface="Calibri"/>
            </a:endParaRPr>
          </a:p>
        </p:txBody>
      </p:sp>
      <p:pic>
        <p:nvPicPr>
          <p:cNvPr id="10" name="Picture 9" descr="A logo with white text&#10;&#10;Description automatically generated">
            <a:extLst>
              <a:ext uri="{FF2B5EF4-FFF2-40B4-BE49-F238E27FC236}">
                <a16:creationId xmlns:a16="http://schemas.microsoft.com/office/drawing/2014/main" id="{B82CB2A0-D11B-E77A-6C38-0D52CC9C1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0" y="6108193"/>
            <a:ext cx="807184" cy="584280"/>
          </a:xfrm>
          <a:prstGeom prst="rect">
            <a:avLst/>
          </a:prstGeom>
        </p:spPr>
      </p:pic>
      <p:sp>
        <p:nvSpPr>
          <p:cNvPr id="14" name="Graphic 11">
            <a:extLst>
              <a:ext uri="{FF2B5EF4-FFF2-40B4-BE49-F238E27FC236}">
                <a16:creationId xmlns:a16="http://schemas.microsoft.com/office/drawing/2014/main" id="{E85D9EB7-114D-BB92-7D0F-DA0A0BB9B771}"/>
              </a:ext>
            </a:extLst>
          </p:cNvPr>
          <p:cNvSpPr/>
          <p:nvPr/>
        </p:nvSpPr>
        <p:spPr>
          <a:xfrm>
            <a:off x="7513192" y="4683888"/>
            <a:ext cx="4675760" cy="1754854"/>
          </a:xfrm>
          <a:custGeom>
            <a:avLst/>
            <a:gdLst>
              <a:gd name="connsiteX0" fmla="*/ 951643 w 5781103"/>
              <a:gd name="connsiteY0" fmla="*/ 0 h 2169699"/>
              <a:gd name="connsiteX1" fmla="*/ 0 w 5781103"/>
              <a:gd name="connsiteY1" fmla="*/ 1055942 h 2169699"/>
              <a:gd name="connsiteX2" fmla="*/ 0 w 5781103"/>
              <a:gd name="connsiteY2" fmla="*/ 2169700 h 2169699"/>
              <a:gd name="connsiteX3" fmla="*/ 5781104 w 5781103"/>
              <a:gd name="connsiteY3" fmla="*/ 2169700 h 2169699"/>
              <a:gd name="connsiteX4" fmla="*/ 5781104 w 5781103"/>
              <a:gd name="connsiteY4" fmla="*/ 0 h 2169699"/>
              <a:gd name="connsiteX5" fmla="*/ 951643 w 5781103"/>
              <a:gd name="connsiteY5" fmla="*/ 0 h 216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81103" h="2169699">
                <a:moveTo>
                  <a:pt x="951643" y="0"/>
                </a:moveTo>
                <a:lnTo>
                  <a:pt x="0" y="1055942"/>
                </a:lnTo>
                <a:lnTo>
                  <a:pt x="0" y="2169700"/>
                </a:lnTo>
                <a:lnTo>
                  <a:pt x="5781104" y="2169700"/>
                </a:lnTo>
                <a:lnTo>
                  <a:pt x="5781104" y="0"/>
                </a:lnTo>
                <a:lnTo>
                  <a:pt x="951643" y="0"/>
                </a:lnTo>
                <a:close/>
              </a:path>
            </a:pathLst>
          </a:custGeom>
          <a:solidFill>
            <a:srgbClr val="44154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70CB84A-6FCA-2EDC-A49F-A421F28ABEA5}"/>
              </a:ext>
            </a:extLst>
          </p:cNvPr>
          <p:cNvSpPr txBox="1">
            <a:spLocks/>
          </p:cNvSpPr>
          <p:nvPr/>
        </p:nvSpPr>
        <p:spPr>
          <a:xfrm>
            <a:off x="3163617" y="6536106"/>
            <a:ext cx="9270540" cy="37034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2023, Copyright by The University of Oklahoma Board of Regents, on behalf of Center for Early Childhood Professional Development (CECPD)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71467" y="4833688"/>
            <a:ext cx="4420533" cy="16427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Calibri"/>
              </a:rPr>
              <a:t>Hosted by the </a:t>
            </a: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Center for Early Childhood </a:t>
            </a: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Professional Development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8C6D6D43-F02E-503B-6851-927E435061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47" y="1501180"/>
            <a:ext cx="4894775" cy="5687999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56E59D01-FE6B-00B5-D4B0-94DC76693135}"/>
              </a:ext>
            </a:extLst>
          </p:cNvPr>
          <p:cNvSpPr/>
          <p:nvPr/>
        </p:nvSpPr>
        <p:spPr>
          <a:xfrm>
            <a:off x="-9048" y="1889389"/>
            <a:ext cx="12198000" cy="192024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33C804-CEF0-A925-5634-87CF9387E94A}"/>
              </a:ext>
            </a:extLst>
          </p:cNvPr>
          <p:cNvSpPr/>
          <p:nvPr/>
        </p:nvSpPr>
        <p:spPr>
          <a:xfrm>
            <a:off x="-9048" y="941831"/>
            <a:ext cx="12198000" cy="961398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1D03E89-54EC-F57E-5391-0BE066FF1418}"/>
              </a:ext>
            </a:extLst>
          </p:cNvPr>
          <p:cNvSpPr txBox="1">
            <a:spLocks/>
          </p:cNvSpPr>
          <p:nvPr/>
        </p:nvSpPr>
        <p:spPr>
          <a:xfrm>
            <a:off x="1521000" y="984862"/>
            <a:ext cx="9144000" cy="8562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Verdana"/>
                <a:ea typeface="Calibri Light"/>
                <a:cs typeface="Calibri Light"/>
              </a:rPr>
              <a:t>Professional Development</a:t>
            </a:r>
          </a:p>
          <a:p>
            <a:r>
              <a:rPr lang="en-US" sz="5400" b="1" dirty="0">
                <a:solidFill>
                  <a:schemeClr val="bg1"/>
                </a:solidFill>
                <a:latin typeface="Verdana"/>
                <a:ea typeface="Calibri"/>
                <a:cs typeface="Calibri Light"/>
              </a:rPr>
              <a:t>Approval System (PDAS)</a:t>
            </a:r>
            <a:endParaRPr lang="en-US" sz="5400" b="1" dirty="0">
              <a:solidFill>
                <a:schemeClr val="bg1"/>
              </a:solidFill>
              <a:latin typeface="Verdana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2D8BA7-C6BE-9BE2-268F-62F8AC6F2C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116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F4558A5-B2EF-EC9F-EDD2-A74E9B4124BE}"/>
              </a:ext>
            </a:extLst>
          </p:cNvPr>
          <p:cNvSpPr/>
          <p:nvPr/>
        </p:nvSpPr>
        <p:spPr>
          <a:xfrm>
            <a:off x="0" y="5173884"/>
            <a:ext cx="12192000" cy="1702769"/>
          </a:xfrm>
          <a:prstGeom prst="rect">
            <a:avLst/>
          </a:prstGeom>
          <a:solidFill>
            <a:srgbClr val="F79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16CBCD-41F2-4700-B09B-617360667A4B}"/>
              </a:ext>
            </a:extLst>
          </p:cNvPr>
          <p:cNvSpPr txBox="1"/>
          <p:nvPr/>
        </p:nvSpPr>
        <p:spPr>
          <a:xfrm>
            <a:off x="4054187" y="2904029"/>
            <a:ext cx="4083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1801 N Moore Ave.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Moore, OK 731060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405.799.6383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www.cecpd.org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pdas@ou.edu</a:t>
            </a:r>
          </a:p>
        </p:txBody>
      </p:sp>
      <p:grpSp>
        <p:nvGrpSpPr>
          <p:cNvPr id="3" name="Graphic 1">
            <a:extLst>
              <a:ext uri="{FF2B5EF4-FFF2-40B4-BE49-F238E27FC236}">
                <a16:creationId xmlns:a16="http://schemas.microsoft.com/office/drawing/2014/main" id="{A585CC05-C3DC-DE4C-0A25-380C87E91CE0}"/>
              </a:ext>
            </a:extLst>
          </p:cNvPr>
          <p:cNvGrpSpPr>
            <a:grpSpLocks noChangeAspect="1"/>
          </p:cNvGrpSpPr>
          <p:nvPr/>
        </p:nvGrpSpPr>
        <p:grpSpPr>
          <a:xfrm>
            <a:off x="4815840" y="679540"/>
            <a:ext cx="2560320" cy="1853565"/>
            <a:chOff x="4176260" y="885218"/>
            <a:chExt cx="6865797" cy="4970557"/>
          </a:xfrm>
          <a:solidFill>
            <a:srgbClr val="FFFFFF"/>
          </a:solidFill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41810DDC-415D-5EBD-33D1-84FBBF4C6A4F}"/>
                </a:ext>
              </a:extLst>
            </p:cNvPr>
            <p:cNvGrpSpPr/>
            <p:nvPr/>
          </p:nvGrpSpPr>
          <p:grpSpPr>
            <a:xfrm>
              <a:off x="4201058" y="4569097"/>
              <a:ext cx="6840998" cy="1286678"/>
              <a:chOff x="4201058" y="4569097"/>
              <a:chExt cx="6840998" cy="1286678"/>
            </a:xfrm>
            <a:solidFill>
              <a:srgbClr val="FFFFFF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D2895E4-4F75-AFC5-78FE-7503243ED22D}"/>
                  </a:ext>
                </a:extLst>
              </p:cNvPr>
              <p:cNvSpPr/>
              <p:nvPr/>
            </p:nvSpPr>
            <p:spPr>
              <a:xfrm>
                <a:off x="4201058" y="4590475"/>
                <a:ext cx="310125" cy="452788"/>
              </a:xfrm>
              <a:custGeom>
                <a:avLst/>
                <a:gdLst>
                  <a:gd name="connsiteX0" fmla="*/ 308415 w 310125"/>
                  <a:gd name="connsiteY0" fmla="*/ 434403 h 452788"/>
                  <a:gd name="connsiteX1" fmla="*/ 204802 w 310125"/>
                  <a:gd name="connsiteY1" fmla="*/ 452789 h 452788"/>
                  <a:gd name="connsiteX2" fmla="*/ 0 w 310125"/>
                  <a:gd name="connsiteY2" fmla="*/ 231311 h 452788"/>
                  <a:gd name="connsiteX3" fmla="*/ 216347 w 310125"/>
                  <a:gd name="connsiteY3" fmla="*/ 0 h 452788"/>
                  <a:gd name="connsiteX4" fmla="*/ 310125 w 310125"/>
                  <a:gd name="connsiteY4" fmla="*/ 17245 h 452788"/>
                  <a:gd name="connsiteX5" fmla="*/ 295731 w 310125"/>
                  <a:gd name="connsiteY5" fmla="*/ 71973 h 452788"/>
                  <a:gd name="connsiteX6" fmla="*/ 218627 w 310125"/>
                  <a:gd name="connsiteY6" fmla="*/ 55868 h 452788"/>
                  <a:gd name="connsiteX7" fmla="*/ 70120 w 310125"/>
                  <a:gd name="connsiteY7" fmla="*/ 227891 h 452788"/>
                  <a:gd name="connsiteX8" fmla="*/ 217487 w 310125"/>
                  <a:gd name="connsiteY8" fmla="*/ 396493 h 452788"/>
                  <a:gd name="connsiteX9" fmla="*/ 296871 w 310125"/>
                  <a:gd name="connsiteY9" fmla="*/ 380958 h 452788"/>
                  <a:gd name="connsiteX10" fmla="*/ 308415 w 310125"/>
                  <a:gd name="connsiteY10" fmla="*/ 434546 h 45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125" h="452788">
                    <a:moveTo>
                      <a:pt x="308415" y="434403"/>
                    </a:moveTo>
                    <a:cubicBezTo>
                      <a:pt x="290030" y="443667"/>
                      <a:pt x="252547" y="452789"/>
                      <a:pt x="204802" y="452789"/>
                    </a:cubicBezTo>
                    <a:cubicBezTo>
                      <a:pt x="82235" y="452789"/>
                      <a:pt x="0" y="371694"/>
                      <a:pt x="0" y="231311"/>
                    </a:cubicBezTo>
                    <a:cubicBezTo>
                      <a:pt x="0" y="81664"/>
                      <a:pt x="94349" y="0"/>
                      <a:pt x="216347" y="0"/>
                    </a:cubicBezTo>
                    <a:cubicBezTo>
                      <a:pt x="266941" y="0"/>
                      <a:pt x="298011" y="10974"/>
                      <a:pt x="310125" y="17245"/>
                    </a:cubicBezTo>
                    <a:lnTo>
                      <a:pt x="295731" y="71973"/>
                    </a:lnTo>
                    <a:cubicBezTo>
                      <a:pt x="277346" y="63279"/>
                      <a:pt x="251407" y="55868"/>
                      <a:pt x="218627" y="55868"/>
                    </a:cubicBezTo>
                    <a:cubicBezTo>
                      <a:pt x="133399" y="55868"/>
                      <a:pt x="70120" y="113446"/>
                      <a:pt x="70120" y="227891"/>
                    </a:cubicBezTo>
                    <a:cubicBezTo>
                      <a:pt x="70120" y="336064"/>
                      <a:pt x="126558" y="396493"/>
                      <a:pt x="217487" y="396493"/>
                    </a:cubicBezTo>
                    <a:cubicBezTo>
                      <a:pt x="247416" y="396493"/>
                      <a:pt x="277916" y="390222"/>
                      <a:pt x="296871" y="380958"/>
                    </a:cubicBezTo>
                    <a:lnTo>
                      <a:pt x="308415" y="434546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569A525-C3E6-19E9-5788-A8CBAF53DD0F}"/>
                  </a:ext>
                </a:extLst>
              </p:cNvPr>
              <p:cNvSpPr/>
              <p:nvPr/>
            </p:nvSpPr>
            <p:spPr>
              <a:xfrm>
                <a:off x="4552514" y="4713043"/>
                <a:ext cx="267511" cy="330221"/>
              </a:xfrm>
              <a:custGeom>
                <a:avLst/>
                <a:gdLst>
                  <a:gd name="connsiteX0" fmla="*/ 251549 w 267511"/>
                  <a:gd name="connsiteY0" fmla="*/ 311266 h 330221"/>
                  <a:gd name="connsiteX1" fmla="*/ 150787 w 267511"/>
                  <a:gd name="connsiteY1" fmla="*/ 330221 h 330221"/>
                  <a:gd name="connsiteX2" fmla="*/ 0 w 267511"/>
                  <a:gd name="connsiteY2" fmla="*/ 169742 h 330221"/>
                  <a:gd name="connsiteX3" fmla="*/ 142663 w 267511"/>
                  <a:gd name="connsiteY3" fmla="*/ 0 h 330221"/>
                  <a:gd name="connsiteX4" fmla="*/ 267512 w 267511"/>
                  <a:gd name="connsiteY4" fmla="*/ 152498 h 330221"/>
                  <a:gd name="connsiteX5" fmla="*/ 265801 w 267511"/>
                  <a:gd name="connsiteY5" fmla="*/ 180717 h 330221"/>
                  <a:gd name="connsiteX6" fmla="*/ 64419 w 267511"/>
                  <a:gd name="connsiteY6" fmla="*/ 180717 h 330221"/>
                  <a:gd name="connsiteX7" fmla="*/ 160478 w 267511"/>
                  <a:gd name="connsiteY7" fmla="*/ 279056 h 330221"/>
                  <a:gd name="connsiteX8" fmla="*/ 240433 w 267511"/>
                  <a:gd name="connsiteY8" fmla="*/ 264091 h 330221"/>
                  <a:gd name="connsiteX9" fmla="*/ 251407 w 267511"/>
                  <a:gd name="connsiteY9" fmla="*/ 311266 h 330221"/>
                  <a:gd name="connsiteX10" fmla="*/ 204375 w 267511"/>
                  <a:gd name="connsiteY10" fmla="*/ 132830 h 330221"/>
                  <a:gd name="connsiteX11" fmla="*/ 138245 w 267511"/>
                  <a:gd name="connsiteY11" fmla="*/ 47602 h 330221"/>
                  <a:gd name="connsiteX12" fmla="*/ 65132 w 267511"/>
                  <a:gd name="connsiteY12" fmla="*/ 132830 h 330221"/>
                  <a:gd name="connsiteX13" fmla="*/ 204375 w 267511"/>
                  <a:gd name="connsiteY13" fmla="*/ 132830 h 33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7511" h="330221">
                    <a:moveTo>
                      <a:pt x="251549" y="311266"/>
                    </a:moveTo>
                    <a:cubicBezTo>
                      <a:pt x="229173" y="321670"/>
                      <a:pt x="193971" y="330221"/>
                      <a:pt x="150787" y="330221"/>
                    </a:cubicBezTo>
                    <a:cubicBezTo>
                      <a:pt x="55298" y="330221"/>
                      <a:pt x="0" y="266372"/>
                      <a:pt x="0" y="169742"/>
                    </a:cubicBezTo>
                    <a:cubicBezTo>
                      <a:pt x="0" y="73113"/>
                      <a:pt x="52875" y="0"/>
                      <a:pt x="142663" y="0"/>
                    </a:cubicBezTo>
                    <a:cubicBezTo>
                      <a:pt x="232451" y="0"/>
                      <a:pt x="267512" y="74254"/>
                      <a:pt x="267512" y="152498"/>
                    </a:cubicBezTo>
                    <a:cubicBezTo>
                      <a:pt x="267512" y="163471"/>
                      <a:pt x="266942" y="172593"/>
                      <a:pt x="265801" y="180717"/>
                    </a:cubicBezTo>
                    <a:lnTo>
                      <a:pt x="64419" y="180717"/>
                    </a:lnTo>
                    <a:cubicBezTo>
                      <a:pt x="66130" y="252119"/>
                      <a:pt x="110454" y="279056"/>
                      <a:pt x="160478" y="279056"/>
                    </a:cubicBezTo>
                    <a:cubicBezTo>
                      <a:pt x="195539" y="279056"/>
                      <a:pt x="219767" y="272785"/>
                      <a:pt x="240433" y="264091"/>
                    </a:cubicBezTo>
                    <a:lnTo>
                      <a:pt x="251407" y="311266"/>
                    </a:lnTo>
                    <a:close/>
                    <a:moveTo>
                      <a:pt x="204375" y="132830"/>
                    </a:moveTo>
                    <a:cubicBezTo>
                      <a:pt x="204945" y="94919"/>
                      <a:pt x="189410" y="47602"/>
                      <a:pt x="138245" y="47602"/>
                    </a:cubicBezTo>
                    <a:cubicBezTo>
                      <a:pt x="87080" y="47602"/>
                      <a:pt x="68553" y="95917"/>
                      <a:pt x="65132" y="132830"/>
                    </a:cubicBezTo>
                    <a:lnTo>
                      <a:pt x="204375" y="13283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D22204D-6CE6-620D-062C-414FC4EF9236}"/>
                  </a:ext>
                </a:extLst>
              </p:cNvPr>
              <p:cNvSpPr/>
              <p:nvPr/>
            </p:nvSpPr>
            <p:spPr>
              <a:xfrm>
                <a:off x="4882450" y="4712900"/>
                <a:ext cx="264091" cy="324092"/>
              </a:xfrm>
              <a:custGeom>
                <a:avLst/>
                <a:gdLst>
                  <a:gd name="connsiteX0" fmla="*/ 263949 w 264091"/>
                  <a:gd name="connsiteY0" fmla="*/ 324092 h 324092"/>
                  <a:gd name="connsiteX1" fmla="*/ 197249 w 264091"/>
                  <a:gd name="connsiteY1" fmla="*/ 324092 h 324092"/>
                  <a:gd name="connsiteX2" fmla="*/ 197249 w 264091"/>
                  <a:gd name="connsiteY2" fmla="*/ 138245 h 324092"/>
                  <a:gd name="connsiteX3" fmla="*/ 136820 w 264091"/>
                  <a:gd name="connsiteY3" fmla="*/ 55440 h 324092"/>
                  <a:gd name="connsiteX4" fmla="*/ 68980 w 264091"/>
                  <a:gd name="connsiteY4" fmla="*/ 133114 h 324092"/>
                  <a:gd name="connsiteX5" fmla="*/ 68980 w 264091"/>
                  <a:gd name="connsiteY5" fmla="*/ 324092 h 324092"/>
                  <a:gd name="connsiteX6" fmla="*/ 2280 w 264091"/>
                  <a:gd name="connsiteY6" fmla="*/ 324092 h 324092"/>
                  <a:gd name="connsiteX7" fmla="*/ 2280 w 264091"/>
                  <a:gd name="connsiteY7" fmla="*/ 96202 h 324092"/>
                  <a:gd name="connsiteX8" fmla="*/ 0 w 264091"/>
                  <a:gd name="connsiteY8" fmla="*/ 6983 h 324092"/>
                  <a:gd name="connsiteX9" fmla="*/ 58149 w 264091"/>
                  <a:gd name="connsiteY9" fmla="*/ 6983 h 324092"/>
                  <a:gd name="connsiteX10" fmla="*/ 61569 w 264091"/>
                  <a:gd name="connsiteY10" fmla="*/ 54158 h 324092"/>
                  <a:gd name="connsiteX11" fmla="*/ 63279 w 264091"/>
                  <a:gd name="connsiteY11" fmla="*/ 54158 h 324092"/>
                  <a:gd name="connsiteX12" fmla="*/ 159338 w 264091"/>
                  <a:gd name="connsiteY12" fmla="*/ 0 h 324092"/>
                  <a:gd name="connsiteX13" fmla="*/ 264091 w 264091"/>
                  <a:gd name="connsiteY13" fmla="*/ 129979 h 324092"/>
                  <a:gd name="connsiteX14" fmla="*/ 264091 w 264091"/>
                  <a:gd name="connsiteY14" fmla="*/ 323950 h 324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4091" h="324092">
                    <a:moveTo>
                      <a:pt x="263949" y="324092"/>
                    </a:moveTo>
                    <a:lnTo>
                      <a:pt x="197249" y="324092"/>
                    </a:lnTo>
                    <a:lnTo>
                      <a:pt x="197249" y="138245"/>
                    </a:lnTo>
                    <a:cubicBezTo>
                      <a:pt x="197249" y="93351"/>
                      <a:pt x="182284" y="55440"/>
                      <a:pt x="136820" y="55440"/>
                    </a:cubicBezTo>
                    <a:cubicBezTo>
                      <a:pt x="104040" y="55440"/>
                      <a:pt x="68980" y="82519"/>
                      <a:pt x="68980" y="133114"/>
                    </a:cubicBezTo>
                    <a:lnTo>
                      <a:pt x="68980" y="324092"/>
                    </a:lnTo>
                    <a:lnTo>
                      <a:pt x="2280" y="324092"/>
                    </a:lnTo>
                    <a:lnTo>
                      <a:pt x="2280" y="96202"/>
                    </a:lnTo>
                    <a:cubicBezTo>
                      <a:pt x="2280" y="61141"/>
                      <a:pt x="1140" y="34062"/>
                      <a:pt x="0" y="6983"/>
                    </a:cubicBezTo>
                    <a:lnTo>
                      <a:pt x="58149" y="6983"/>
                    </a:lnTo>
                    <a:lnTo>
                      <a:pt x="61569" y="54158"/>
                    </a:lnTo>
                    <a:lnTo>
                      <a:pt x="63279" y="54158"/>
                    </a:lnTo>
                    <a:cubicBezTo>
                      <a:pt x="78244" y="27079"/>
                      <a:pt x="111594" y="0"/>
                      <a:pt x="159338" y="0"/>
                    </a:cubicBezTo>
                    <a:cubicBezTo>
                      <a:pt x="207083" y="0"/>
                      <a:pt x="264091" y="32209"/>
                      <a:pt x="264091" y="129979"/>
                    </a:cubicBezTo>
                    <a:lnTo>
                      <a:pt x="264091" y="32395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4B64285-2071-B55C-AC16-20C8A46638F5}"/>
                  </a:ext>
                </a:extLst>
              </p:cNvPr>
              <p:cNvSpPr/>
              <p:nvPr/>
            </p:nvSpPr>
            <p:spPr>
              <a:xfrm>
                <a:off x="5198846" y="4641640"/>
                <a:ext cx="186417" cy="401481"/>
              </a:xfrm>
              <a:custGeom>
                <a:avLst/>
                <a:gdLst>
                  <a:gd name="connsiteX0" fmla="*/ 44894 w 186417"/>
                  <a:gd name="connsiteY0" fmla="*/ 20665 h 401481"/>
                  <a:gd name="connsiteX1" fmla="*/ 111024 w 186417"/>
                  <a:gd name="connsiteY1" fmla="*/ 0 h 401481"/>
                  <a:gd name="connsiteX2" fmla="*/ 111024 w 186417"/>
                  <a:gd name="connsiteY2" fmla="*/ 78244 h 401481"/>
                  <a:gd name="connsiteX3" fmla="*/ 186417 w 186417"/>
                  <a:gd name="connsiteY3" fmla="*/ 78244 h 401481"/>
                  <a:gd name="connsiteX4" fmla="*/ 186417 w 186417"/>
                  <a:gd name="connsiteY4" fmla="*/ 128269 h 401481"/>
                  <a:gd name="connsiteX5" fmla="*/ 111024 w 186417"/>
                  <a:gd name="connsiteY5" fmla="*/ 128269 h 401481"/>
                  <a:gd name="connsiteX6" fmla="*/ 111024 w 186417"/>
                  <a:gd name="connsiteY6" fmla="*/ 288747 h 401481"/>
                  <a:gd name="connsiteX7" fmla="*/ 151357 w 186417"/>
                  <a:gd name="connsiteY7" fmla="*/ 346896 h 401481"/>
                  <a:gd name="connsiteX8" fmla="*/ 180716 w 186417"/>
                  <a:gd name="connsiteY8" fmla="*/ 342905 h 401481"/>
                  <a:gd name="connsiteX9" fmla="*/ 182997 w 186417"/>
                  <a:gd name="connsiteY9" fmla="*/ 394070 h 401481"/>
                  <a:gd name="connsiteX10" fmla="*/ 131262 w 186417"/>
                  <a:gd name="connsiteY10" fmla="*/ 401481 h 401481"/>
                  <a:gd name="connsiteX11" fmla="*/ 68552 w 186417"/>
                  <a:gd name="connsiteY11" fmla="*/ 377253 h 401481"/>
                  <a:gd name="connsiteX12" fmla="*/ 44894 w 186417"/>
                  <a:gd name="connsiteY12" fmla="*/ 292025 h 401481"/>
                  <a:gd name="connsiteX13" fmla="*/ 44894 w 186417"/>
                  <a:gd name="connsiteY13" fmla="*/ 127983 h 401481"/>
                  <a:gd name="connsiteX14" fmla="*/ 0 w 186417"/>
                  <a:gd name="connsiteY14" fmla="*/ 127983 h 401481"/>
                  <a:gd name="connsiteX15" fmla="*/ 0 w 186417"/>
                  <a:gd name="connsiteY15" fmla="*/ 77959 h 401481"/>
                  <a:gd name="connsiteX16" fmla="*/ 44894 w 186417"/>
                  <a:gd name="connsiteY16" fmla="*/ 77959 h 401481"/>
                  <a:gd name="connsiteX17" fmla="*/ 44894 w 186417"/>
                  <a:gd name="connsiteY17" fmla="*/ 20380 h 401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417" h="401481">
                    <a:moveTo>
                      <a:pt x="44894" y="20665"/>
                    </a:moveTo>
                    <a:lnTo>
                      <a:pt x="111024" y="0"/>
                    </a:lnTo>
                    <a:lnTo>
                      <a:pt x="111024" y="78244"/>
                    </a:lnTo>
                    <a:lnTo>
                      <a:pt x="186417" y="78244"/>
                    </a:lnTo>
                    <a:lnTo>
                      <a:pt x="186417" y="128269"/>
                    </a:lnTo>
                    <a:lnTo>
                      <a:pt x="111024" y="128269"/>
                    </a:lnTo>
                    <a:lnTo>
                      <a:pt x="111024" y="288747"/>
                    </a:lnTo>
                    <a:cubicBezTo>
                      <a:pt x="111024" y="327940"/>
                      <a:pt x="123138" y="346896"/>
                      <a:pt x="151357" y="346896"/>
                    </a:cubicBezTo>
                    <a:cubicBezTo>
                      <a:pt x="164612" y="346896"/>
                      <a:pt x="172593" y="345186"/>
                      <a:pt x="180716" y="342905"/>
                    </a:cubicBezTo>
                    <a:lnTo>
                      <a:pt x="182997" y="394070"/>
                    </a:lnTo>
                    <a:cubicBezTo>
                      <a:pt x="171453" y="398631"/>
                      <a:pt x="153637" y="401481"/>
                      <a:pt x="131262" y="401481"/>
                    </a:cubicBezTo>
                    <a:cubicBezTo>
                      <a:pt x="104753" y="401481"/>
                      <a:pt x="82377" y="392787"/>
                      <a:pt x="68552" y="377253"/>
                    </a:cubicBezTo>
                    <a:cubicBezTo>
                      <a:pt x="52448" y="360007"/>
                      <a:pt x="44894" y="333499"/>
                      <a:pt x="44894" y="292025"/>
                    </a:cubicBezTo>
                    <a:lnTo>
                      <a:pt x="44894" y="127983"/>
                    </a:lnTo>
                    <a:lnTo>
                      <a:pt x="0" y="127983"/>
                    </a:lnTo>
                    <a:lnTo>
                      <a:pt x="0" y="77959"/>
                    </a:lnTo>
                    <a:lnTo>
                      <a:pt x="44894" y="77959"/>
                    </a:lnTo>
                    <a:lnTo>
                      <a:pt x="44894" y="2038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1FEAB68-3DEB-2A1A-1D05-ED980D0BA2C6}"/>
                  </a:ext>
                </a:extLst>
              </p:cNvPr>
              <p:cNvSpPr/>
              <p:nvPr/>
            </p:nvSpPr>
            <p:spPr>
              <a:xfrm>
                <a:off x="5423174" y="4713043"/>
                <a:ext cx="267511" cy="330221"/>
              </a:xfrm>
              <a:custGeom>
                <a:avLst/>
                <a:gdLst>
                  <a:gd name="connsiteX0" fmla="*/ 251549 w 267511"/>
                  <a:gd name="connsiteY0" fmla="*/ 311266 h 330221"/>
                  <a:gd name="connsiteX1" fmla="*/ 150787 w 267511"/>
                  <a:gd name="connsiteY1" fmla="*/ 330221 h 330221"/>
                  <a:gd name="connsiteX2" fmla="*/ 0 w 267511"/>
                  <a:gd name="connsiteY2" fmla="*/ 169742 h 330221"/>
                  <a:gd name="connsiteX3" fmla="*/ 142663 w 267511"/>
                  <a:gd name="connsiteY3" fmla="*/ 0 h 330221"/>
                  <a:gd name="connsiteX4" fmla="*/ 267512 w 267511"/>
                  <a:gd name="connsiteY4" fmla="*/ 152498 h 330221"/>
                  <a:gd name="connsiteX5" fmla="*/ 265801 w 267511"/>
                  <a:gd name="connsiteY5" fmla="*/ 180717 h 330221"/>
                  <a:gd name="connsiteX6" fmla="*/ 64419 w 267511"/>
                  <a:gd name="connsiteY6" fmla="*/ 180717 h 330221"/>
                  <a:gd name="connsiteX7" fmla="*/ 160478 w 267511"/>
                  <a:gd name="connsiteY7" fmla="*/ 279056 h 330221"/>
                  <a:gd name="connsiteX8" fmla="*/ 240433 w 267511"/>
                  <a:gd name="connsiteY8" fmla="*/ 264091 h 330221"/>
                  <a:gd name="connsiteX9" fmla="*/ 251407 w 267511"/>
                  <a:gd name="connsiteY9" fmla="*/ 311266 h 330221"/>
                  <a:gd name="connsiteX10" fmla="*/ 204375 w 267511"/>
                  <a:gd name="connsiteY10" fmla="*/ 132830 h 330221"/>
                  <a:gd name="connsiteX11" fmla="*/ 138245 w 267511"/>
                  <a:gd name="connsiteY11" fmla="*/ 47602 h 330221"/>
                  <a:gd name="connsiteX12" fmla="*/ 65132 w 267511"/>
                  <a:gd name="connsiteY12" fmla="*/ 132830 h 330221"/>
                  <a:gd name="connsiteX13" fmla="*/ 204375 w 267511"/>
                  <a:gd name="connsiteY13" fmla="*/ 132830 h 33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7511" h="330221">
                    <a:moveTo>
                      <a:pt x="251549" y="311266"/>
                    </a:moveTo>
                    <a:cubicBezTo>
                      <a:pt x="229173" y="321670"/>
                      <a:pt x="193971" y="330221"/>
                      <a:pt x="150787" y="330221"/>
                    </a:cubicBezTo>
                    <a:cubicBezTo>
                      <a:pt x="55298" y="330221"/>
                      <a:pt x="0" y="266372"/>
                      <a:pt x="0" y="169742"/>
                    </a:cubicBezTo>
                    <a:cubicBezTo>
                      <a:pt x="0" y="73113"/>
                      <a:pt x="52875" y="0"/>
                      <a:pt x="142663" y="0"/>
                    </a:cubicBezTo>
                    <a:cubicBezTo>
                      <a:pt x="232452" y="0"/>
                      <a:pt x="267512" y="74254"/>
                      <a:pt x="267512" y="152498"/>
                    </a:cubicBezTo>
                    <a:cubicBezTo>
                      <a:pt x="267512" y="163471"/>
                      <a:pt x="266942" y="172593"/>
                      <a:pt x="265801" y="180717"/>
                    </a:cubicBezTo>
                    <a:lnTo>
                      <a:pt x="64419" y="180717"/>
                    </a:lnTo>
                    <a:cubicBezTo>
                      <a:pt x="66130" y="252119"/>
                      <a:pt x="110454" y="279056"/>
                      <a:pt x="160478" y="279056"/>
                    </a:cubicBezTo>
                    <a:cubicBezTo>
                      <a:pt x="195539" y="279056"/>
                      <a:pt x="219767" y="272785"/>
                      <a:pt x="240433" y="264091"/>
                    </a:cubicBezTo>
                    <a:lnTo>
                      <a:pt x="251407" y="311266"/>
                    </a:lnTo>
                    <a:close/>
                    <a:moveTo>
                      <a:pt x="204375" y="132830"/>
                    </a:moveTo>
                    <a:cubicBezTo>
                      <a:pt x="204945" y="94919"/>
                      <a:pt x="189410" y="47602"/>
                      <a:pt x="138245" y="47602"/>
                    </a:cubicBezTo>
                    <a:cubicBezTo>
                      <a:pt x="87080" y="47602"/>
                      <a:pt x="68553" y="95917"/>
                      <a:pt x="65132" y="132830"/>
                    </a:cubicBezTo>
                    <a:lnTo>
                      <a:pt x="204375" y="13283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FCEA61D-EBD8-D7B2-6BFB-F2BF7D34C49E}"/>
                  </a:ext>
                </a:extLst>
              </p:cNvPr>
              <p:cNvSpPr/>
              <p:nvPr/>
            </p:nvSpPr>
            <p:spPr>
              <a:xfrm>
                <a:off x="5753110" y="4713185"/>
                <a:ext cx="161618" cy="323807"/>
              </a:xfrm>
              <a:custGeom>
                <a:avLst/>
                <a:gdLst>
                  <a:gd name="connsiteX0" fmla="*/ 161619 w 161618"/>
                  <a:gd name="connsiteY0" fmla="*/ 65417 h 323807"/>
                  <a:gd name="connsiteX1" fmla="*/ 142093 w 161618"/>
                  <a:gd name="connsiteY1" fmla="*/ 63707 h 323807"/>
                  <a:gd name="connsiteX2" fmla="*/ 68980 w 161618"/>
                  <a:gd name="connsiteY2" fmla="*/ 155775 h 323807"/>
                  <a:gd name="connsiteX3" fmla="*/ 68980 w 161618"/>
                  <a:gd name="connsiteY3" fmla="*/ 323807 h 323807"/>
                  <a:gd name="connsiteX4" fmla="*/ 2280 w 161618"/>
                  <a:gd name="connsiteY4" fmla="*/ 323807 h 323807"/>
                  <a:gd name="connsiteX5" fmla="*/ 2280 w 161618"/>
                  <a:gd name="connsiteY5" fmla="*/ 103470 h 323807"/>
                  <a:gd name="connsiteX6" fmla="*/ 0 w 161618"/>
                  <a:gd name="connsiteY6" fmla="*/ 6841 h 323807"/>
                  <a:gd name="connsiteX7" fmla="*/ 58149 w 161618"/>
                  <a:gd name="connsiteY7" fmla="*/ 6841 h 323807"/>
                  <a:gd name="connsiteX8" fmla="*/ 60429 w 161618"/>
                  <a:gd name="connsiteY8" fmla="*/ 64989 h 323807"/>
                  <a:gd name="connsiteX9" fmla="*/ 62709 w 161618"/>
                  <a:gd name="connsiteY9" fmla="*/ 64989 h 323807"/>
                  <a:gd name="connsiteX10" fmla="*/ 144944 w 161618"/>
                  <a:gd name="connsiteY10" fmla="*/ 0 h 323807"/>
                  <a:gd name="connsiteX11" fmla="*/ 161619 w 161618"/>
                  <a:gd name="connsiteY11" fmla="*/ 1710 h 323807"/>
                  <a:gd name="connsiteX12" fmla="*/ 161619 w 161618"/>
                  <a:gd name="connsiteY12" fmla="*/ 65560 h 32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618" h="323807">
                    <a:moveTo>
                      <a:pt x="161619" y="65417"/>
                    </a:moveTo>
                    <a:cubicBezTo>
                      <a:pt x="155918" y="64277"/>
                      <a:pt x="149504" y="63707"/>
                      <a:pt x="142093" y="63707"/>
                    </a:cubicBezTo>
                    <a:cubicBezTo>
                      <a:pt x="97199" y="63707"/>
                      <a:pt x="68980" y="100477"/>
                      <a:pt x="68980" y="155775"/>
                    </a:cubicBezTo>
                    <a:lnTo>
                      <a:pt x="68980" y="323807"/>
                    </a:lnTo>
                    <a:lnTo>
                      <a:pt x="2280" y="323807"/>
                    </a:lnTo>
                    <a:lnTo>
                      <a:pt x="2280" y="103470"/>
                    </a:lnTo>
                    <a:cubicBezTo>
                      <a:pt x="2280" y="66700"/>
                      <a:pt x="1710" y="36200"/>
                      <a:pt x="0" y="6841"/>
                    </a:cubicBezTo>
                    <a:lnTo>
                      <a:pt x="58149" y="6841"/>
                    </a:lnTo>
                    <a:lnTo>
                      <a:pt x="60429" y="64989"/>
                    </a:lnTo>
                    <a:lnTo>
                      <a:pt x="62709" y="64989"/>
                    </a:lnTo>
                    <a:cubicBezTo>
                      <a:pt x="77104" y="24656"/>
                      <a:pt x="110454" y="0"/>
                      <a:pt x="144944" y="0"/>
                    </a:cubicBezTo>
                    <a:cubicBezTo>
                      <a:pt x="151215" y="0"/>
                      <a:pt x="155918" y="570"/>
                      <a:pt x="161619" y="1710"/>
                    </a:cubicBezTo>
                    <a:lnTo>
                      <a:pt x="161619" y="6556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80349E7-B4B9-955B-AB94-8D7AD712386C}"/>
                  </a:ext>
                </a:extLst>
              </p:cNvPr>
              <p:cNvSpPr/>
              <p:nvPr/>
            </p:nvSpPr>
            <p:spPr>
              <a:xfrm>
                <a:off x="6061525" y="4569097"/>
                <a:ext cx="203519" cy="467753"/>
              </a:xfrm>
              <a:custGeom>
                <a:avLst/>
                <a:gdLst>
                  <a:gd name="connsiteX0" fmla="*/ 42471 w 203519"/>
                  <a:gd name="connsiteY0" fmla="*/ 150787 h 467753"/>
                  <a:gd name="connsiteX1" fmla="*/ 78101 w 203519"/>
                  <a:gd name="connsiteY1" fmla="*/ 29359 h 467753"/>
                  <a:gd name="connsiteX2" fmla="*/ 155205 w 203519"/>
                  <a:gd name="connsiteY2" fmla="*/ 0 h 467753"/>
                  <a:gd name="connsiteX3" fmla="*/ 203520 w 203519"/>
                  <a:gd name="connsiteY3" fmla="*/ 8694 h 467753"/>
                  <a:gd name="connsiteX4" fmla="*/ 196679 w 203519"/>
                  <a:gd name="connsiteY4" fmla="*/ 59859 h 467753"/>
                  <a:gd name="connsiteX5" fmla="*/ 162759 w 203519"/>
                  <a:gd name="connsiteY5" fmla="*/ 53588 h 467753"/>
                  <a:gd name="connsiteX6" fmla="*/ 108743 w 203519"/>
                  <a:gd name="connsiteY6" fmla="*/ 133542 h 467753"/>
                  <a:gd name="connsiteX7" fmla="*/ 108743 w 203519"/>
                  <a:gd name="connsiteY7" fmla="*/ 150787 h 467753"/>
                  <a:gd name="connsiteX8" fmla="*/ 178436 w 203519"/>
                  <a:gd name="connsiteY8" fmla="*/ 150787 h 467753"/>
                  <a:gd name="connsiteX9" fmla="*/ 178436 w 203519"/>
                  <a:gd name="connsiteY9" fmla="*/ 200812 h 467753"/>
                  <a:gd name="connsiteX10" fmla="*/ 109313 w 203519"/>
                  <a:gd name="connsiteY10" fmla="*/ 200812 h 467753"/>
                  <a:gd name="connsiteX11" fmla="*/ 109313 w 203519"/>
                  <a:gd name="connsiteY11" fmla="*/ 467753 h 467753"/>
                  <a:gd name="connsiteX12" fmla="*/ 42614 w 203519"/>
                  <a:gd name="connsiteY12" fmla="*/ 467753 h 467753"/>
                  <a:gd name="connsiteX13" fmla="*/ 42614 w 203519"/>
                  <a:gd name="connsiteY13" fmla="*/ 200812 h 467753"/>
                  <a:gd name="connsiteX14" fmla="*/ 0 w 203519"/>
                  <a:gd name="connsiteY14" fmla="*/ 200812 h 467753"/>
                  <a:gd name="connsiteX15" fmla="*/ 0 w 203519"/>
                  <a:gd name="connsiteY15" fmla="*/ 150787 h 467753"/>
                  <a:gd name="connsiteX16" fmla="*/ 42614 w 203519"/>
                  <a:gd name="connsiteY16" fmla="*/ 150787 h 467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3519" h="467753">
                    <a:moveTo>
                      <a:pt x="42471" y="150787"/>
                    </a:moveTo>
                    <a:cubicBezTo>
                      <a:pt x="42471" y="116297"/>
                      <a:pt x="42471" y="64989"/>
                      <a:pt x="78101" y="29359"/>
                    </a:cubicBezTo>
                    <a:cubicBezTo>
                      <a:pt x="99907" y="8123"/>
                      <a:pt x="129266" y="0"/>
                      <a:pt x="155205" y="0"/>
                    </a:cubicBezTo>
                    <a:cubicBezTo>
                      <a:pt x="175871" y="0"/>
                      <a:pt x="191976" y="3991"/>
                      <a:pt x="203520" y="8694"/>
                    </a:cubicBezTo>
                    <a:lnTo>
                      <a:pt x="196679" y="59859"/>
                    </a:lnTo>
                    <a:cubicBezTo>
                      <a:pt x="187985" y="56438"/>
                      <a:pt x="178293" y="53588"/>
                      <a:pt x="162759" y="53588"/>
                    </a:cubicBezTo>
                    <a:cubicBezTo>
                      <a:pt x="121285" y="53588"/>
                      <a:pt x="108743" y="90928"/>
                      <a:pt x="108743" y="133542"/>
                    </a:cubicBezTo>
                    <a:lnTo>
                      <a:pt x="108743" y="150787"/>
                    </a:lnTo>
                    <a:lnTo>
                      <a:pt x="178436" y="150787"/>
                    </a:lnTo>
                    <a:lnTo>
                      <a:pt x="178436" y="200812"/>
                    </a:lnTo>
                    <a:lnTo>
                      <a:pt x="109313" y="200812"/>
                    </a:lnTo>
                    <a:lnTo>
                      <a:pt x="109313" y="467753"/>
                    </a:lnTo>
                    <a:lnTo>
                      <a:pt x="42614" y="467753"/>
                    </a:lnTo>
                    <a:lnTo>
                      <a:pt x="42614" y="200812"/>
                    </a:lnTo>
                    <a:lnTo>
                      <a:pt x="0" y="200812"/>
                    </a:lnTo>
                    <a:lnTo>
                      <a:pt x="0" y="150787"/>
                    </a:lnTo>
                    <a:lnTo>
                      <a:pt x="42614" y="150787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57C39D5A-93C9-D98F-978C-8CC92AA24488}"/>
                  </a:ext>
                </a:extLst>
              </p:cNvPr>
              <p:cNvSpPr/>
              <p:nvPr/>
            </p:nvSpPr>
            <p:spPr>
              <a:xfrm>
                <a:off x="6266327" y="4712900"/>
                <a:ext cx="293450" cy="330363"/>
              </a:xfrm>
              <a:custGeom>
                <a:avLst/>
                <a:gdLst>
                  <a:gd name="connsiteX0" fmla="*/ 293451 w 293450"/>
                  <a:gd name="connsiteY0" fmla="*/ 162901 h 330363"/>
                  <a:gd name="connsiteX1" fmla="*/ 144944 w 293450"/>
                  <a:gd name="connsiteY1" fmla="*/ 330363 h 330363"/>
                  <a:gd name="connsiteX2" fmla="*/ 0 w 293450"/>
                  <a:gd name="connsiteY2" fmla="*/ 167462 h 330363"/>
                  <a:gd name="connsiteX3" fmla="*/ 149647 w 293450"/>
                  <a:gd name="connsiteY3" fmla="*/ 0 h 330363"/>
                  <a:gd name="connsiteX4" fmla="*/ 293451 w 293450"/>
                  <a:gd name="connsiteY4" fmla="*/ 162901 h 330363"/>
                  <a:gd name="connsiteX5" fmla="*/ 147224 w 293450"/>
                  <a:gd name="connsiteY5" fmla="*/ 50167 h 330363"/>
                  <a:gd name="connsiteX6" fmla="*/ 68410 w 293450"/>
                  <a:gd name="connsiteY6" fmla="*/ 165752 h 330363"/>
                  <a:gd name="connsiteX7" fmla="*/ 146654 w 293450"/>
                  <a:gd name="connsiteY7" fmla="*/ 280196 h 330363"/>
                  <a:gd name="connsiteX8" fmla="*/ 224898 w 293450"/>
                  <a:gd name="connsiteY8" fmla="*/ 164611 h 330363"/>
                  <a:gd name="connsiteX9" fmla="*/ 147224 w 293450"/>
                  <a:gd name="connsiteY9" fmla="*/ 50167 h 3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3450" h="330363">
                    <a:moveTo>
                      <a:pt x="293451" y="162901"/>
                    </a:moveTo>
                    <a:cubicBezTo>
                      <a:pt x="293451" y="281479"/>
                      <a:pt x="216347" y="330363"/>
                      <a:pt x="144944" y="330363"/>
                    </a:cubicBezTo>
                    <a:cubicBezTo>
                      <a:pt x="62709" y="330363"/>
                      <a:pt x="0" y="269935"/>
                      <a:pt x="0" y="167462"/>
                    </a:cubicBezTo>
                    <a:cubicBezTo>
                      <a:pt x="0" y="64989"/>
                      <a:pt x="65560" y="0"/>
                      <a:pt x="149647" y="0"/>
                    </a:cubicBezTo>
                    <a:cubicBezTo>
                      <a:pt x="233734" y="0"/>
                      <a:pt x="293451" y="65560"/>
                      <a:pt x="293451" y="162901"/>
                    </a:cubicBezTo>
                    <a:close/>
                    <a:moveTo>
                      <a:pt x="147224" y="50167"/>
                    </a:moveTo>
                    <a:cubicBezTo>
                      <a:pt x="90216" y="50167"/>
                      <a:pt x="68410" y="111166"/>
                      <a:pt x="68410" y="165752"/>
                    </a:cubicBezTo>
                    <a:cubicBezTo>
                      <a:pt x="68410" y="227891"/>
                      <a:pt x="97769" y="280196"/>
                      <a:pt x="146654" y="280196"/>
                    </a:cubicBezTo>
                    <a:cubicBezTo>
                      <a:pt x="195539" y="280196"/>
                      <a:pt x="224898" y="227891"/>
                      <a:pt x="224898" y="164611"/>
                    </a:cubicBezTo>
                    <a:cubicBezTo>
                      <a:pt x="224898" y="112307"/>
                      <a:pt x="203092" y="50167"/>
                      <a:pt x="147224" y="501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F40A491-8118-5531-C98F-1157376D42EC}"/>
                  </a:ext>
                </a:extLst>
              </p:cNvPr>
              <p:cNvSpPr/>
              <p:nvPr/>
            </p:nvSpPr>
            <p:spPr>
              <a:xfrm>
                <a:off x="6623627" y="4713185"/>
                <a:ext cx="161618" cy="323807"/>
              </a:xfrm>
              <a:custGeom>
                <a:avLst/>
                <a:gdLst>
                  <a:gd name="connsiteX0" fmla="*/ 161619 w 161618"/>
                  <a:gd name="connsiteY0" fmla="*/ 65417 h 323807"/>
                  <a:gd name="connsiteX1" fmla="*/ 142093 w 161618"/>
                  <a:gd name="connsiteY1" fmla="*/ 63707 h 323807"/>
                  <a:gd name="connsiteX2" fmla="*/ 68980 w 161618"/>
                  <a:gd name="connsiteY2" fmla="*/ 155775 h 323807"/>
                  <a:gd name="connsiteX3" fmla="*/ 68980 w 161618"/>
                  <a:gd name="connsiteY3" fmla="*/ 323807 h 323807"/>
                  <a:gd name="connsiteX4" fmla="*/ 2280 w 161618"/>
                  <a:gd name="connsiteY4" fmla="*/ 323807 h 323807"/>
                  <a:gd name="connsiteX5" fmla="*/ 2280 w 161618"/>
                  <a:gd name="connsiteY5" fmla="*/ 103470 h 323807"/>
                  <a:gd name="connsiteX6" fmla="*/ 0 w 161618"/>
                  <a:gd name="connsiteY6" fmla="*/ 6841 h 323807"/>
                  <a:gd name="connsiteX7" fmla="*/ 58149 w 161618"/>
                  <a:gd name="connsiteY7" fmla="*/ 6841 h 323807"/>
                  <a:gd name="connsiteX8" fmla="*/ 60429 w 161618"/>
                  <a:gd name="connsiteY8" fmla="*/ 64989 h 323807"/>
                  <a:gd name="connsiteX9" fmla="*/ 62709 w 161618"/>
                  <a:gd name="connsiteY9" fmla="*/ 64989 h 323807"/>
                  <a:gd name="connsiteX10" fmla="*/ 144944 w 161618"/>
                  <a:gd name="connsiteY10" fmla="*/ 0 h 323807"/>
                  <a:gd name="connsiteX11" fmla="*/ 161619 w 161618"/>
                  <a:gd name="connsiteY11" fmla="*/ 1710 h 323807"/>
                  <a:gd name="connsiteX12" fmla="*/ 161619 w 161618"/>
                  <a:gd name="connsiteY12" fmla="*/ 65560 h 32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618" h="323807">
                    <a:moveTo>
                      <a:pt x="161619" y="65417"/>
                    </a:moveTo>
                    <a:cubicBezTo>
                      <a:pt x="155918" y="64277"/>
                      <a:pt x="149504" y="63707"/>
                      <a:pt x="142093" y="63707"/>
                    </a:cubicBezTo>
                    <a:cubicBezTo>
                      <a:pt x="97199" y="63707"/>
                      <a:pt x="68980" y="100477"/>
                      <a:pt x="68980" y="155775"/>
                    </a:cubicBezTo>
                    <a:lnTo>
                      <a:pt x="68980" y="323807"/>
                    </a:lnTo>
                    <a:lnTo>
                      <a:pt x="2280" y="323807"/>
                    </a:lnTo>
                    <a:lnTo>
                      <a:pt x="2280" y="103470"/>
                    </a:lnTo>
                    <a:cubicBezTo>
                      <a:pt x="2280" y="66700"/>
                      <a:pt x="1710" y="36200"/>
                      <a:pt x="0" y="6841"/>
                    </a:cubicBezTo>
                    <a:lnTo>
                      <a:pt x="58149" y="6841"/>
                    </a:lnTo>
                    <a:lnTo>
                      <a:pt x="60429" y="64989"/>
                    </a:lnTo>
                    <a:lnTo>
                      <a:pt x="62709" y="64989"/>
                    </a:lnTo>
                    <a:cubicBezTo>
                      <a:pt x="77104" y="24656"/>
                      <a:pt x="110454" y="0"/>
                      <a:pt x="144944" y="0"/>
                    </a:cubicBezTo>
                    <a:cubicBezTo>
                      <a:pt x="151215" y="0"/>
                      <a:pt x="155918" y="570"/>
                      <a:pt x="161619" y="1710"/>
                    </a:cubicBezTo>
                    <a:lnTo>
                      <a:pt x="161619" y="6556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CFA5BA0-0DF3-2645-B070-7C466C1B6187}"/>
                  </a:ext>
                </a:extLst>
              </p:cNvPr>
              <p:cNvSpPr/>
              <p:nvPr/>
            </p:nvSpPr>
            <p:spPr>
              <a:xfrm>
                <a:off x="6969382" y="4596746"/>
                <a:ext cx="240005" cy="440389"/>
              </a:xfrm>
              <a:custGeom>
                <a:avLst/>
                <a:gdLst>
                  <a:gd name="connsiteX0" fmla="*/ 240005 w 240005"/>
                  <a:gd name="connsiteY0" fmla="*/ 440247 h 440389"/>
                  <a:gd name="connsiteX1" fmla="*/ 0 w 240005"/>
                  <a:gd name="connsiteY1" fmla="*/ 440247 h 440389"/>
                  <a:gd name="connsiteX2" fmla="*/ 0 w 240005"/>
                  <a:gd name="connsiteY2" fmla="*/ 0 h 440389"/>
                  <a:gd name="connsiteX3" fmla="*/ 230171 w 240005"/>
                  <a:gd name="connsiteY3" fmla="*/ 0 h 440389"/>
                  <a:gd name="connsiteX4" fmla="*/ 230171 w 240005"/>
                  <a:gd name="connsiteY4" fmla="*/ 55868 h 440389"/>
                  <a:gd name="connsiteX5" fmla="*/ 66700 w 240005"/>
                  <a:gd name="connsiteY5" fmla="*/ 55868 h 440389"/>
                  <a:gd name="connsiteX6" fmla="*/ 66700 w 240005"/>
                  <a:gd name="connsiteY6" fmla="*/ 182997 h 440389"/>
                  <a:gd name="connsiteX7" fmla="*/ 220907 w 240005"/>
                  <a:gd name="connsiteY7" fmla="*/ 182997 h 440389"/>
                  <a:gd name="connsiteX8" fmla="*/ 220907 w 240005"/>
                  <a:gd name="connsiteY8" fmla="*/ 238295 h 440389"/>
                  <a:gd name="connsiteX9" fmla="*/ 66700 w 240005"/>
                  <a:gd name="connsiteY9" fmla="*/ 238295 h 440389"/>
                  <a:gd name="connsiteX10" fmla="*/ 66700 w 240005"/>
                  <a:gd name="connsiteY10" fmla="*/ 384521 h 440389"/>
                  <a:gd name="connsiteX11" fmla="*/ 239863 w 240005"/>
                  <a:gd name="connsiteY11" fmla="*/ 384521 h 440389"/>
                  <a:gd name="connsiteX12" fmla="*/ 239863 w 240005"/>
                  <a:gd name="connsiteY12" fmla="*/ 440389 h 44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0005" h="440389">
                    <a:moveTo>
                      <a:pt x="240005" y="440247"/>
                    </a:moveTo>
                    <a:lnTo>
                      <a:pt x="0" y="440247"/>
                    </a:lnTo>
                    <a:lnTo>
                      <a:pt x="0" y="0"/>
                    </a:lnTo>
                    <a:lnTo>
                      <a:pt x="230171" y="0"/>
                    </a:lnTo>
                    <a:lnTo>
                      <a:pt x="230171" y="55868"/>
                    </a:lnTo>
                    <a:lnTo>
                      <a:pt x="66700" y="55868"/>
                    </a:lnTo>
                    <a:lnTo>
                      <a:pt x="66700" y="182997"/>
                    </a:lnTo>
                    <a:lnTo>
                      <a:pt x="220907" y="182997"/>
                    </a:lnTo>
                    <a:lnTo>
                      <a:pt x="220907" y="238295"/>
                    </a:lnTo>
                    <a:lnTo>
                      <a:pt x="66700" y="238295"/>
                    </a:lnTo>
                    <a:lnTo>
                      <a:pt x="66700" y="384521"/>
                    </a:lnTo>
                    <a:lnTo>
                      <a:pt x="239863" y="384521"/>
                    </a:lnTo>
                    <a:lnTo>
                      <a:pt x="239863" y="440389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C3AC85C-6B33-9AA8-E4AF-7C9873BDD14D}"/>
                  </a:ext>
                </a:extLst>
              </p:cNvPr>
              <p:cNvSpPr/>
              <p:nvPr/>
            </p:nvSpPr>
            <p:spPr>
              <a:xfrm>
                <a:off x="7252001" y="4712900"/>
                <a:ext cx="248556" cy="330505"/>
              </a:xfrm>
              <a:custGeom>
                <a:avLst/>
                <a:gdLst>
                  <a:gd name="connsiteX0" fmla="*/ 243996 w 248556"/>
                  <a:gd name="connsiteY0" fmla="*/ 248699 h 330505"/>
                  <a:gd name="connsiteX1" fmla="*/ 248556 w 248556"/>
                  <a:gd name="connsiteY1" fmla="*/ 324092 h 330505"/>
                  <a:gd name="connsiteX2" fmla="*/ 188127 w 248556"/>
                  <a:gd name="connsiteY2" fmla="*/ 324092 h 330505"/>
                  <a:gd name="connsiteX3" fmla="*/ 183567 w 248556"/>
                  <a:gd name="connsiteY3" fmla="*/ 287322 h 330505"/>
                  <a:gd name="connsiteX4" fmla="*/ 181857 w 248556"/>
                  <a:gd name="connsiteY4" fmla="*/ 287322 h 330505"/>
                  <a:gd name="connsiteX5" fmla="*/ 93209 w 248556"/>
                  <a:gd name="connsiteY5" fmla="*/ 330506 h 330505"/>
                  <a:gd name="connsiteX6" fmla="*/ 0 w 248556"/>
                  <a:gd name="connsiteY6" fmla="*/ 237867 h 330505"/>
                  <a:gd name="connsiteX7" fmla="*/ 177296 w 248556"/>
                  <a:gd name="connsiteY7" fmla="*/ 119860 h 330505"/>
                  <a:gd name="connsiteX8" fmla="*/ 113447 w 248556"/>
                  <a:gd name="connsiteY8" fmla="*/ 49027 h 330505"/>
                  <a:gd name="connsiteX9" fmla="*/ 36343 w 248556"/>
                  <a:gd name="connsiteY9" fmla="*/ 70833 h 330505"/>
                  <a:gd name="connsiteX10" fmla="*/ 22518 w 248556"/>
                  <a:gd name="connsiteY10" fmla="*/ 26509 h 330505"/>
                  <a:gd name="connsiteX11" fmla="*/ 124991 w 248556"/>
                  <a:gd name="connsiteY11" fmla="*/ 0 h 330505"/>
                  <a:gd name="connsiteX12" fmla="*/ 244138 w 248556"/>
                  <a:gd name="connsiteY12" fmla="*/ 128839 h 330505"/>
                  <a:gd name="connsiteX13" fmla="*/ 244138 w 248556"/>
                  <a:gd name="connsiteY13" fmla="*/ 248556 h 330505"/>
                  <a:gd name="connsiteX14" fmla="*/ 179006 w 248556"/>
                  <a:gd name="connsiteY14" fmla="*/ 164754 h 330505"/>
                  <a:gd name="connsiteX15" fmla="*/ 66272 w 248556"/>
                  <a:gd name="connsiteY15" fmla="*/ 230884 h 330505"/>
                  <a:gd name="connsiteX16" fmla="*/ 112876 w 248556"/>
                  <a:gd name="connsiteY16" fmla="*/ 281479 h 330505"/>
                  <a:gd name="connsiteX17" fmla="*/ 179006 w 248556"/>
                  <a:gd name="connsiteY17" fmla="*/ 217059 h 330505"/>
                  <a:gd name="connsiteX18" fmla="*/ 179006 w 248556"/>
                  <a:gd name="connsiteY18" fmla="*/ 164754 h 330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8556" h="330505">
                    <a:moveTo>
                      <a:pt x="243996" y="248699"/>
                    </a:moveTo>
                    <a:cubicBezTo>
                      <a:pt x="243996" y="275778"/>
                      <a:pt x="244566" y="303284"/>
                      <a:pt x="248556" y="324092"/>
                    </a:cubicBezTo>
                    <a:lnTo>
                      <a:pt x="188127" y="324092"/>
                    </a:lnTo>
                    <a:lnTo>
                      <a:pt x="183567" y="287322"/>
                    </a:lnTo>
                    <a:lnTo>
                      <a:pt x="181857" y="287322"/>
                    </a:lnTo>
                    <a:cubicBezTo>
                      <a:pt x="164042" y="312121"/>
                      <a:pt x="132972" y="330506"/>
                      <a:pt x="93209" y="330506"/>
                    </a:cubicBezTo>
                    <a:cubicBezTo>
                      <a:pt x="33920" y="330506"/>
                      <a:pt x="0" y="286752"/>
                      <a:pt x="0" y="237867"/>
                    </a:cubicBezTo>
                    <a:cubicBezTo>
                      <a:pt x="0" y="159053"/>
                      <a:pt x="68410" y="119860"/>
                      <a:pt x="177296" y="119860"/>
                    </a:cubicBezTo>
                    <a:cubicBezTo>
                      <a:pt x="177296" y="96202"/>
                      <a:pt x="177296" y="49027"/>
                      <a:pt x="113447" y="49027"/>
                    </a:cubicBezTo>
                    <a:cubicBezTo>
                      <a:pt x="85227" y="49027"/>
                      <a:pt x="56438" y="57721"/>
                      <a:pt x="36343" y="70833"/>
                    </a:cubicBezTo>
                    <a:lnTo>
                      <a:pt x="22518" y="26509"/>
                    </a:lnTo>
                    <a:cubicBezTo>
                      <a:pt x="44894" y="12114"/>
                      <a:pt x="82377" y="0"/>
                      <a:pt x="124991" y="0"/>
                    </a:cubicBezTo>
                    <a:cubicBezTo>
                      <a:pt x="218199" y="0"/>
                      <a:pt x="244138" y="61569"/>
                      <a:pt x="244138" y="128839"/>
                    </a:cubicBezTo>
                    <a:lnTo>
                      <a:pt x="244138" y="248556"/>
                    </a:lnTo>
                    <a:close/>
                    <a:moveTo>
                      <a:pt x="179006" y="164754"/>
                    </a:moveTo>
                    <a:cubicBezTo>
                      <a:pt x="126701" y="164754"/>
                      <a:pt x="66272" y="174588"/>
                      <a:pt x="66272" y="230884"/>
                    </a:cubicBezTo>
                    <a:cubicBezTo>
                      <a:pt x="66272" y="265944"/>
                      <a:pt x="88078" y="281479"/>
                      <a:pt x="112876" y="281479"/>
                    </a:cubicBezTo>
                    <a:cubicBezTo>
                      <a:pt x="149077" y="281479"/>
                      <a:pt x="179006" y="253830"/>
                      <a:pt x="179006" y="217059"/>
                    </a:cubicBezTo>
                    <a:lnTo>
                      <a:pt x="179006" y="164754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60D3A45-699B-2D00-4D5C-3C9386541733}"/>
                  </a:ext>
                </a:extLst>
              </p:cNvPr>
              <p:cNvSpPr/>
              <p:nvPr/>
            </p:nvSpPr>
            <p:spPr>
              <a:xfrm>
                <a:off x="7577804" y="4713185"/>
                <a:ext cx="161618" cy="323807"/>
              </a:xfrm>
              <a:custGeom>
                <a:avLst/>
                <a:gdLst>
                  <a:gd name="connsiteX0" fmla="*/ 161619 w 161618"/>
                  <a:gd name="connsiteY0" fmla="*/ 65417 h 323807"/>
                  <a:gd name="connsiteX1" fmla="*/ 142093 w 161618"/>
                  <a:gd name="connsiteY1" fmla="*/ 63707 h 323807"/>
                  <a:gd name="connsiteX2" fmla="*/ 68980 w 161618"/>
                  <a:gd name="connsiteY2" fmla="*/ 155775 h 323807"/>
                  <a:gd name="connsiteX3" fmla="*/ 68980 w 161618"/>
                  <a:gd name="connsiteY3" fmla="*/ 323807 h 323807"/>
                  <a:gd name="connsiteX4" fmla="*/ 2280 w 161618"/>
                  <a:gd name="connsiteY4" fmla="*/ 323807 h 323807"/>
                  <a:gd name="connsiteX5" fmla="*/ 2280 w 161618"/>
                  <a:gd name="connsiteY5" fmla="*/ 103470 h 323807"/>
                  <a:gd name="connsiteX6" fmla="*/ 0 w 161618"/>
                  <a:gd name="connsiteY6" fmla="*/ 6841 h 323807"/>
                  <a:gd name="connsiteX7" fmla="*/ 58149 w 161618"/>
                  <a:gd name="connsiteY7" fmla="*/ 6841 h 323807"/>
                  <a:gd name="connsiteX8" fmla="*/ 60429 w 161618"/>
                  <a:gd name="connsiteY8" fmla="*/ 64989 h 323807"/>
                  <a:gd name="connsiteX9" fmla="*/ 62709 w 161618"/>
                  <a:gd name="connsiteY9" fmla="*/ 64989 h 323807"/>
                  <a:gd name="connsiteX10" fmla="*/ 144944 w 161618"/>
                  <a:gd name="connsiteY10" fmla="*/ 0 h 323807"/>
                  <a:gd name="connsiteX11" fmla="*/ 161619 w 161618"/>
                  <a:gd name="connsiteY11" fmla="*/ 1710 h 323807"/>
                  <a:gd name="connsiteX12" fmla="*/ 161619 w 161618"/>
                  <a:gd name="connsiteY12" fmla="*/ 65560 h 32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618" h="323807">
                    <a:moveTo>
                      <a:pt x="161619" y="65417"/>
                    </a:moveTo>
                    <a:cubicBezTo>
                      <a:pt x="155918" y="64277"/>
                      <a:pt x="149504" y="63707"/>
                      <a:pt x="142093" y="63707"/>
                    </a:cubicBezTo>
                    <a:cubicBezTo>
                      <a:pt x="97199" y="63707"/>
                      <a:pt x="68980" y="100477"/>
                      <a:pt x="68980" y="155775"/>
                    </a:cubicBezTo>
                    <a:lnTo>
                      <a:pt x="68980" y="323807"/>
                    </a:lnTo>
                    <a:lnTo>
                      <a:pt x="2280" y="323807"/>
                    </a:lnTo>
                    <a:lnTo>
                      <a:pt x="2280" y="103470"/>
                    </a:lnTo>
                    <a:cubicBezTo>
                      <a:pt x="2280" y="66700"/>
                      <a:pt x="1710" y="36200"/>
                      <a:pt x="0" y="6841"/>
                    </a:cubicBezTo>
                    <a:lnTo>
                      <a:pt x="58149" y="6841"/>
                    </a:lnTo>
                    <a:lnTo>
                      <a:pt x="60429" y="64989"/>
                    </a:lnTo>
                    <a:lnTo>
                      <a:pt x="62709" y="64989"/>
                    </a:lnTo>
                    <a:cubicBezTo>
                      <a:pt x="77104" y="24656"/>
                      <a:pt x="110454" y="0"/>
                      <a:pt x="144944" y="0"/>
                    </a:cubicBezTo>
                    <a:cubicBezTo>
                      <a:pt x="151215" y="0"/>
                      <a:pt x="155918" y="570"/>
                      <a:pt x="161619" y="1710"/>
                    </a:cubicBezTo>
                    <a:lnTo>
                      <a:pt x="161619" y="6556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3B4DF04-CB84-1649-0806-3D1CADAEA6CB}"/>
                  </a:ext>
                </a:extLst>
              </p:cNvPr>
              <p:cNvSpPr/>
              <p:nvPr/>
            </p:nvSpPr>
            <p:spPr>
              <a:xfrm>
                <a:off x="7791157" y="4575510"/>
                <a:ext cx="66699" cy="461482"/>
              </a:xfrm>
              <a:custGeom>
                <a:avLst/>
                <a:gdLst>
                  <a:gd name="connsiteX0" fmla="*/ 66700 w 66699"/>
                  <a:gd name="connsiteY0" fmla="*/ 461483 h 461482"/>
                  <a:gd name="connsiteX1" fmla="*/ 0 w 66699"/>
                  <a:gd name="connsiteY1" fmla="*/ 461483 h 461482"/>
                  <a:gd name="connsiteX2" fmla="*/ 0 w 66699"/>
                  <a:gd name="connsiteY2" fmla="*/ 0 h 461482"/>
                  <a:gd name="connsiteX3" fmla="*/ 66700 w 66699"/>
                  <a:gd name="connsiteY3" fmla="*/ 0 h 461482"/>
                  <a:gd name="connsiteX4" fmla="*/ 66700 w 66699"/>
                  <a:gd name="connsiteY4" fmla="*/ 461483 h 461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99" h="461482">
                    <a:moveTo>
                      <a:pt x="66700" y="461483"/>
                    </a:moveTo>
                    <a:lnTo>
                      <a:pt x="0" y="461483"/>
                    </a:lnTo>
                    <a:lnTo>
                      <a:pt x="0" y="0"/>
                    </a:lnTo>
                    <a:lnTo>
                      <a:pt x="66700" y="0"/>
                    </a:lnTo>
                    <a:lnTo>
                      <a:pt x="66700" y="461483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B944F15-8DC8-D25D-323F-F36BB8312999}"/>
                  </a:ext>
                </a:extLst>
              </p:cNvPr>
              <p:cNvSpPr/>
              <p:nvPr/>
            </p:nvSpPr>
            <p:spPr>
              <a:xfrm>
                <a:off x="7906171" y="4719884"/>
                <a:ext cx="287749" cy="460342"/>
              </a:xfrm>
              <a:custGeom>
                <a:avLst/>
                <a:gdLst>
                  <a:gd name="connsiteX0" fmla="*/ 287750 w 287749"/>
                  <a:gd name="connsiteY0" fmla="*/ 0 h 460342"/>
                  <a:gd name="connsiteX1" fmla="*/ 211216 w 287749"/>
                  <a:gd name="connsiteY1" fmla="*/ 219767 h 460342"/>
                  <a:gd name="connsiteX2" fmla="*/ 109314 w 287749"/>
                  <a:gd name="connsiteY2" fmla="*/ 419439 h 460342"/>
                  <a:gd name="connsiteX3" fmla="*/ 35630 w 287749"/>
                  <a:gd name="connsiteY3" fmla="*/ 460342 h 460342"/>
                  <a:gd name="connsiteX4" fmla="*/ 18385 w 287749"/>
                  <a:gd name="connsiteY4" fmla="*/ 403904 h 460342"/>
                  <a:gd name="connsiteX5" fmla="*/ 112164 w 287749"/>
                  <a:gd name="connsiteY5" fmla="*/ 306135 h 460342"/>
                  <a:gd name="connsiteX6" fmla="*/ 108743 w 287749"/>
                  <a:gd name="connsiteY6" fmla="*/ 292310 h 460342"/>
                  <a:gd name="connsiteX7" fmla="*/ 0 w 287749"/>
                  <a:gd name="connsiteY7" fmla="*/ 0 h 460342"/>
                  <a:gd name="connsiteX8" fmla="*/ 73113 w 287749"/>
                  <a:gd name="connsiteY8" fmla="*/ 0 h 460342"/>
                  <a:gd name="connsiteX9" fmla="*/ 130692 w 287749"/>
                  <a:gd name="connsiteY9" fmla="*/ 178436 h 460342"/>
                  <a:gd name="connsiteX10" fmla="*/ 147937 w 287749"/>
                  <a:gd name="connsiteY10" fmla="*/ 241715 h 460342"/>
                  <a:gd name="connsiteX11" fmla="*/ 149647 w 287749"/>
                  <a:gd name="connsiteY11" fmla="*/ 241715 h 460342"/>
                  <a:gd name="connsiteX12" fmla="*/ 166322 w 287749"/>
                  <a:gd name="connsiteY12" fmla="*/ 178436 h 460342"/>
                  <a:gd name="connsiteX13" fmla="*/ 217487 w 287749"/>
                  <a:gd name="connsiteY13" fmla="*/ 0 h 460342"/>
                  <a:gd name="connsiteX14" fmla="*/ 287750 w 287749"/>
                  <a:gd name="connsiteY14" fmla="*/ 0 h 460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87749" h="460342">
                    <a:moveTo>
                      <a:pt x="287750" y="0"/>
                    </a:moveTo>
                    <a:lnTo>
                      <a:pt x="211216" y="219767"/>
                    </a:lnTo>
                    <a:cubicBezTo>
                      <a:pt x="173876" y="323950"/>
                      <a:pt x="147366" y="382669"/>
                      <a:pt x="109314" y="419439"/>
                    </a:cubicBezTo>
                    <a:cubicBezTo>
                      <a:pt x="80524" y="445948"/>
                      <a:pt x="51165" y="456779"/>
                      <a:pt x="35630" y="460342"/>
                    </a:cubicBezTo>
                    <a:lnTo>
                      <a:pt x="18385" y="403904"/>
                    </a:lnTo>
                    <a:cubicBezTo>
                      <a:pt x="87508" y="379106"/>
                      <a:pt x="112164" y="314686"/>
                      <a:pt x="112164" y="306135"/>
                    </a:cubicBezTo>
                    <a:cubicBezTo>
                      <a:pt x="112164" y="302714"/>
                      <a:pt x="111594" y="298724"/>
                      <a:pt x="108743" y="292310"/>
                    </a:cubicBezTo>
                    <a:lnTo>
                      <a:pt x="0" y="0"/>
                    </a:lnTo>
                    <a:lnTo>
                      <a:pt x="73113" y="0"/>
                    </a:lnTo>
                    <a:lnTo>
                      <a:pt x="130692" y="178436"/>
                    </a:lnTo>
                    <a:cubicBezTo>
                      <a:pt x="136963" y="199102"/>
                      <a:pt x="143376" y="223330"/>
                      <a:pt x="147937" y="241715"/>
                    </a:cubicBezTo>
                    <a:lnTo>
                      <a:pt x="149647" y="241715"/>
                    </a:lnTo>
                    <a:cubicBezTo>
                      <a:pt x="154208" y="223330"/>
                      <a:pt x="160621" y="199672"/>
                      <a:pt x="166322" y="178436"/>
                    </a:cubicBezTo>
                    <a:lnTo>
                      <a:pt x="217487" y="0"/>
                    </a:lnTo>
                    <a:lnTo>
                      <a:pt x="28775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4881B86-0A66-BDE5-A582-DF47C05DC5F2}"/>
                  </a:ext>
                </a:extLst>
              </p:cNvPr>
              <p:cNvSpPr/>
              <p:nvPr/>
            </p:nvSpPr>
            <p:spPr>
              <a:xfrm>
                <a:off x="8349981" y="4590475"/>
                <a:ext cx="310124" cy="452788"/>
              </a:xfrm>
              <a:custGeom>
                <a:avLst/>
                <a:gdLst>
                  <a:gd name="connsiteX0" fmla="*/ 308415 w 310124"/>
                  <a:gd name="connsiteY0" fmla="*/ 434403 h 452788"/>
                  <a:gd name="connsiteX1" fmla="*/ 204802 w 310124"/>
                  <a:gd name="connsiteY1" fmla="*/ 452789 h 452788"/>
                  <a:gd name="connsiteX2" fmla="*/ 0 w 310124"/>
                  <a:gd name="connsiteY2" fmla="*/ 231311 h 452788"/>
                  <a:gd name="connsiteX3" fmla="*/ 216346 w 310124"/>
                  <a:gd name="connsiteY3" fmla="*/ 0 h 452788"/>
                  <a:gd name="connsiteX4" fmla="*/ 310125 w 310124"/>
                  <a:gd name="connsiteY4" fmla="*/ 17245 h 452788"/>
                  <a:gd name="connsiteX5" fmla="*/ 295731 w 310124"/>
                  <a:gd name="connsiteY5" fmla="*/ 71973 h 452788"/>
                  <a:gd name="connsiteX6" fmla="*/ 218627 w 310124"/>
                  <a:gd name="connsiteY6" fmla="*/ 55868 h 452788"/>
                  <a:gd name="connsiteX7" fmla="*/ 70120 w 310124"/>
                  <a:gd name="connsiteY7" fmla="*/ 227891 h 452788"/>
                  <a:gd name="connsiteX8" fmla="*/ 217486 w 310124"/>
                  <a:gd name="connsiteY8" fmla="*/ 396493 h 452788"/>
                  <a:gd name="connsiteX9" fmla="*/ 296871 w 310124"/>
                  <a:gd name="connsiteY9" fmla="*/ 380958 h 452788"/>
                  <a:gd name="connsiteX10" fmla="*/ 308415 w 310124"/>
                  <a:gd name="connsiteY10" fmla="*/ 434546 h 45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0124" h="452788">
                    <a:moveTo>
                      <a:pt x="308415" y="434403"/>
                    </a:moveTo>
                    <a:cubicBezTo>
                      <a:pt x="290030" y="443667"/>
                      <a:pt x="252547" y="452789"/>
                      <a:pt x="204802" y="452789"/>
                    </a:cubicBezTo>
                    <a:cubicBezTo>
                      <a:pt x="82234" y="452789"/>
                      <a:pt x="0" y="371694"/>
                      <a:pt x="0" y="231311"/>
                    </a:cubicBezTo>
                    <a:cubicBezTo>
                      <a:pt x="0" y="81664"/>
                      <a:pt x="94349" y="0"/>
                      <a:pt x="216346" y="0"/>
                    </a:cubicBezTo>
                    <a:cubicBezTo>
                      <a:pt x="266941" y="0"/>
                      <a:pt x="298011" y="10974"/>
                      <a:pt x="310125" y="17245"/>
                    </a:cubicBezTo>
                    <a:lnTo>
                      <a:pt x="295731" y="71973"/>
                    </a:lnTo>
                    <a:cubicBezTo>
                      <a:pt x="277345" y="63279"/>
                      <a:pt x="251406" y="55868"/>
                      <a:pt x="218627" y="55868"/>
                    </a:cubicBezTo>
                    <a:cubicBezTo>
                      <a:pt x="133399" y="55868"/>
                      <a:pt x="70120" y="113446"/>
                      <a:pt x="70120" y="227891"/>
                    </a:cubicBezTo>
                    <a:cubicBezTo>
                      <a:pt x="70120" y="336064"/>
                      <a:pt x="126559" y="396493"/>
                      <a:pt x="217486" y="396493"/>
                    </a:cubicBezTo>
                    <a:cubicBezTo>
                      <a:pt x="247416" y="396493"/>
                      <a:pt x="277916" y="390222"/>
                      <a:pt x="296871" y="380958"/>
                    </a:cubicBezTo>
                    <a:lnTo>
                      <a:pt x="308415" y="434546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F9C3D0E-CA97-4E02-FB43-4AEC6D30B352}"/>
                  </a:ext>
                </a:extLst>
              </p:cNvPr>
              <p:cNvSpPr/>
              <p:nvPr/>
            </p:nvSpPr>
            <p:spPr>
              <a:xfrm>
                <a:off x="8721248" y="4575653"/>
                <a:ext cx="261810" cy="461482"/>
              </a:xfrm>
              <a:custGeom>
                <a:avLst/>
                <a:gdLst>
                  <a:gd name="connsiteX0" fmla="*/ 261668 w 261810"/>
                  <a:gd name="connsiteY0" fmla="*/ 461340 h 461482"/>
                  <a:gd name="connsiteX1" fmla="*/ 194968 w 261810"/>
                  <a:gd name="connsiteY1" fmla="*/ 461340 h 461482"/>
                  <a:gd name="connsiteX2" fmla="*/ 194968 w 261810"/>
                  <a:gd name="connsiteY2" fmla="*/ 276063 h 461482"/>
                  <a:gd name="connsiteX3" fmla="*/ 134540 w 261810"/>
                  <a:gd name="connsiteY3" fmla="*/ 192688 h 461482"/>
                  <a:gd name="connsiteX4" fmla="*/ 66700 w 261810"/>
                  <a:gd name="connsiteY4" fmla="*/ 267512 h 461482"/>
                  <a:gd name="connsiteX5" fmla="*/ 66700 w 261810"/>
                  <a:gd name="connsiteY5" fmla="*/ 461483 h 461482"/>
                  <a:gd name="connsiteX6" fmla="*/ 0 w 261810"/>
                  <a:gd name="connsiteY6" fmla="*/ 461483 h 461482"/>
                  <a:gd name="connsiteX7" fmla="*/ 0 w 261810"/>
                  <a:gd name="connsiteY7" fmla="*/ 0 h 461482"/>
                  <a:gd name="connsiteX8" fmla="*/ 66700 w 261810"/>
                  <a:gd name="connsiteY8" fmla="*/ 0 h 461482"/>
                  <a:gd name="connsiteX9" fmla="*/ 66700 w 261810"/>
                  <a:gd name="connsiteY9" fmla="*/ 187558 h 461482"/>
                  <a:gd name="connsiteX10" fmla="*/ 67840 w 261810"/>
                  <a:gd name="connsiteY10" fmla="*/ 187558 h 461482"/>
                  <a:gd name="connsiteX11" fmla="*/ 158768 w 261810"/>
                  <a:gd name="connsiteY11" fmla="*/ 137533 h 461482"/>
                  <a:gd name="connsiteX12" fmla="*/ 261811 w 261810"/>
                  <a:gd name="connsiteY12" fmla="*/ 269935 h 461482"/>
                  <a:gd name="connsiteX13" fmla="*/ 261811 w 261810"/>
                  <a:gd name="connsiteY13" fmla="*/ 461483 h 461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1810" h="461482">
                    <a:moveTo>
                      <a:pt x="261668" y="461340"/>
                    </a:moveTo>
                    <a:lnTo>
                      <a:pt x="194968" y="461340"/>
                    </a:lnTo>
                    <a:lnTo>
                      <a:pt x="194968" y="276063"/>
                    </a:lnTo>
                    <a:cubicBezTo>
                      <a:pt x="194968" y="230599"/>
                      <a:pt x="179434" y="192688"/>
                      <a:pt x="134540" y="192688"/>
                    </a:cubicBezTo>
                    <a:cubicBezTo>
                      <a:pt x="101760" y="192688"/>
                      <a:pt x="66700" y="219767"/>
                      <a:pt x="66700" y="267512"/>
                    </a:cubicBezTo>
                    <a:lnTo>
                      <a:pt x="66700" y="461483"/>
                    </a:lnTo>
                    <a:lnTo>
                      <a:pt x="0" y="461483"/>
                    </a:lnTo>
                    <a:lnTo>
                      <a:pt x="0" y="0"/>
                    </a:lnTo>
                    <a:lnTo>
                      <a:pt x="66700" y="0"/>
                    </a:lnTo>
                    <a:lnTo>
                      <a:pt x="66700" y="187558"/>
                    </a:lnTo>
                    <a:lnTo>
                      <a:pt x="67840" y="187558"/>
                    </a:lnTo>
                    <a:cubicBezTo>
                      <a:pt x="88505" y="154777"/>
                      <a:pt x="124278" y="137533"/>
                      <a:pt x="158768" y="137533"/>
                    </a:cubicBezTo>
                    <a:cubicBezTo>
                      <a:pt x="206513" y="137533"/>
                      <a:pt x="261811" y="169742"/>
                      <a:pt x="261811" y="269935"/>
                    </a:cubicBezTo>
                    <a:lnTo>
                      <a:pt x="261811" y="461483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06273C9-D34E-BA64-9A08-401D57214A61}"/>
                  </a:ext>
                </a:extLst>
              </p:cNvPr>
              <p:cNvSpPr/>
              <p:nvPr/>
            </p:nvSpPr>
            <p:spPr>
              <a:xfrm>
                <a:off x="9061588" y="4593325"/>
                <a:ext cx="77816" cy="443667"/>
              </a:xfrm>
              <a:custGeom>
                <a:avLst/>
                <a:gdLst>
                  <a:gd name="connsiteX0" fmla="*/ 38623 w 77816"/>
                  <a:gd name="connsiteY0" fmla="*/ 77674 h 443667"/>
                  <a:gd name="connsiteX1" fmla="*/ 0 w 77816"/>
                  <a:gd name="connsiteY1" fmla="*/ 39051 h 443667"/>
                  <a:gd name="connsiteX2" fmla="*/ 39193 w 77816"/>
                  <a:gd name="connsiteY2" fmla="*/ 0 h 443667"/>
                  <a:gd name="connsiteX3" fmla="*/ 77816 w 77816"/>
                  <a:gd name="connsiteY3" fmla="*/ 39051 h 443667"/>
                  <a:gd name="connsiteX4" fmla="*/ 38623 w 77816"/>
                  <a:gd name="connsiteY4" fmla="*/ 77674 h 443667"/>
                  <a:gd name="connsiteX5" fmla="*/ 71973 w 77816"/>
                  <a:gd name="connsiteY5" fmla="*/ 443668 h 443667"/>
                  <a:gd name="connsiteX6" fmla="*/ 5273 w 77816"/>
                  <a:gd name="connsiteY6" fmla="*/ 443668 h 443667"/>
                  <a:gd name="connsiteX7" fmla="*/ 5273 w 77816"/>
                  <a:gd name="connsiteY7" fmla="*/ 125988 h 443667"/>
                  <a:gd name="connsiteX8" fmla="*/ 71973 w 77816"/>
                  <a:gd name="connsiteY8" fmla="*/ 125988 h 443667"/>
                  <a:gd name="connsiteX9" fmla="*/ 71973 w 77816"/>
                  <a:gd name="connsiteY9" fmla="*/ 443668 h 443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816" h="443667">
                    <a:moveTo>
                      <a:pt x="38623" y="77674"/>
                    </a:moveTo>
                    <a:cubicBezTo>
                      <a:pt x="15677" y="77674"/>
                      <a:pt x="0" y="60429"/>
                      <a:pt x="0" y="39051"/>
                    </a:cubicBezTo>
                    <a:cubicBezTo>
                      <a:pt x="0" y="16675"/>
                      <a:pt x="16105" y="0"/>
                      <a:pt x="39193" y="0"/>
                    </a:cubicBezTo>
                    <a:cubicBezTo>
                      <a:pt x="62282" y="0"/>
                      <a:pt x="77816" y="16675"/>
                      <a:pt x="77816" y="39051"/>
                    </a:cubicBezTo>
                    <a:cubicBezTo>
                      <a:pt x="77816" y="61426"/>
                      <a:pt x="62852" y="77674"/>
                      <a:pt x="38623" y="77674"/>
                    </a:cubicBezTo>
                    <a:close/>
                    <a:moveTo>
                      <a:pt x="71973" y="443668"/>
                    </a:moveTo>
                    <a:lnTo>
                      <a:pt x="5273" y="443668"/>
                    </a:lnTo>
                    <a:lnTo>
                      <a:pt x="5273" y="125988"/>
                    </a:lnTo>
                    <a:lnTo>
                      <a:pt x="71973" y="125988"/>
                    </a:lnTo>
                    <a:lnTo>
                      <a:pt x="71973" y="443668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C413D0B-716D-7DE0-FBD1-8E552B954E4D}"/>
                  </a:ext>
                </a:extLst>
              </p:cNvPr>
              <p:cNvSpPr/>
              <p:nvPr/>
            </p:nvSpPr>
            <p:spPr>
              <a:xfrm>
                <a:off x="9219501" y="4575510"/>
                <a:ext cx="66700" cy="461482"/>
              </a:xfrm>
              <a:custGeom>
                <a:avLst/>
                <a:gdLst>
                  <a:gd name="connsiteX0" fmla="*/ 66700 w 66700"/>
                  <a:gd name="connsiteY0" fmla="*/ 461483 h 461482"/>
                  <a:gd name="connsiteX1" fmla="*/ 0 w 66700"/>
                  <a:gd name="connsiteY1" fmla="*/ 461483 h 461482"/>
                  <a:gd name="connsiteX2" fmla="*/ 0 w 66700"/>
                  <a:gd name="connsiteY2" fmla="*/ 0 h 461482"/>
                  <a:gd name="connsiteX3" fmla="*/ 66700 w 66700"/>
                  <a:gd name="connsiteY3" fmla="*/ 0 h 461482"/>
                  <a:gd name="connsiteX4" fmla="*/ 66700 w 66700"/>
                  <a:gd name="connsiteY4" fmla="*/ 461483 h 461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0" h="461482">
                    <a:moveTo>
                      <a:pt x="66700" y="461483"/>
                    </a:moveTo>
                    <a:lnTo>
                      <a:pt x="0" y="461483"/>
                    </a:lnTo>
                    <a:lnTo>
                      <a:pt x="0" y="0"/>
                    </a:lnTo>
                    <a:lnTo>
                      <a:pt x="66700" y="0"/>
                    </a:lnTo>
                    <a:lnTo>
                      <a:pt x="66700" y="461483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A7683D1-EC07-4A22-0BD1-B51881B48B6D}"/>
                  </a:ext>
                </a:extLst>
              </p:cNvPr>
              <p:cNvSpPr/>
              <p:nvPr/>
            </p:nvSpPr>
            <p:spPr>
              <a:xfrm>
                <a:off x="9351760" y="4575510"/>
                <a:ext cx="286466" cy="467896"/>
              </a:xfrm>
              <a:custGeom>
                <a:avLst/>
                <a:gdLst>
                  <a:gd name="connsiteX0" fmla="*/ 284186 w 286466"/>
                  <a:gd name="connsiteY0" fmla="*/ 376825 h 467896"/>
                  <a:gd name="connsiteX1" fmla="*/ 286466 w 286466"/>
                  <a:gd name="connsiteY1" fmla="*/ 461483 h 467896"/>
                  <a:gd name="connsiteX2" fmla="*/ 227748 w 286466"/>
                  <a:gd name="connsiteY2" fmla="*/ 461483 h 467896"/>
                  <a:gd name="connsiteX3" fmla="*/ 224328 w 286466"/>
                  <a:gd name="connsiteY3" fmla="*/ 412028 h 467896"/>
                  <a:gd name="connsiteX4" fmla="*/ 222617 w 286466"/>
                  <a:gd name="connsiteY4" fmla="*/ 412028 h 467896"/>
                  <a:gd name="connsiteX5" fmla="*/ 126558 w 286466"/>
                  <a:gd name="connsiteY5" fmla="*/ 467896 h 467896"/>
                  <a:gd name="connsiteX6" fmla="*/ 0 w 286466"/>
                  <a:gd name="connsiteY6" fmla="*/ 306135 h 467896"/>
                  <a:gd name="connsiteX7" fmla="*/ 132402 w 286466"/>
                  <a:gd name="connsiteY7" fmla="*/ 137533 h 467896"/>
                  <a:gd name="connsiteX8" fmla="*/ 216346 w 286466"/>
                  <a:gd name="connsiteY8" fmla="*/ 180147 h 467896"/>
                  <a:gd name="connsiteX9" fmla="*/ 217486 w 286466"/>
                  <a:gd name="connsiteY9" fmla="*/ 180147 h 467896"/>
                  <a:gd name="connsiteX10" fmla="*/ 217486 w 286466"/>
                  <a:gd name="connsiteY10" fmla="*/ 0 h 467896"/>
                  <a:gd name="connsiteX11" fmla="*/ 284186 w 286466"/>
                  <a:gd name="connsiteY11" fmla="*/ 0 h 467896"/>
                  <a:gd name="connsiteX12" fmla="*/ 284186 w 286466"/>
                  <a:gd name="connsiteY12" fmla="*/ 376825 h 467896"/>
                  <a:gd name="connsiteX13" fmla="*/ 217486 w 286466"/>
                  <a:gd name="connsiteY13" fmla="*/ 272642 h 467896"/>
                  <a:gd name="connsiteX14" fmla="*/ 147224 w 286466"/>
                  <a:gd name="connsiteY14" fmla="*/ 190408 h 467896"/>
                  <a:gd name="connsiteX15" fmla="*/ 67840 w 286466"/>
                  <a:gd name="connsiteY15" fmla="*/ 303712 h 467896"/>
                  <a:gd name="connsiteX16" fmla="*/ 146084 w 286466"/>
                  <a:gd name="connsiteY16" fmla="*/ 413596 h 467896"/>
                  <a:gd name="connsiteX17" fmla="*/ 217486 w 286466"/>
                  <a:gd name="connsiteY17" fmla="*/ 331361 h 467896"/>
                  <a:gd name="connsiteX18" fmla="*/ 217486 w 286466"/>
                  <a:gd name="connsiteY18" fmla="*/ 272642 h 46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6466" h="467896">
                    <a:moveTo>
                      <a:pt x="284186" y="376825"/>
                    </a:moveTo>
                    <a:cubicBezTo>
                      <a:pt x="284186" y="405615"/>
                      <a:pt x="285327" y="439534"/>
                      <a:pt x="286466" y="461483"/>
                    </a:cubicBezTo>
                    <a:lnTo>
                      <a:pt x="227748" y="461483"/>
                    </a:lnTo>
                    <a:lnTo>
                      <a:pt x="224328" y="412028"/>
                    </a:lnTo>
                    <a:lnTo>
                      <a:pt x="222617" y="412028"/>
                    </a:lnTo>
                    <a:cubicBezTo>
                      <a:pt x="205942" y="444238"/>
                      <a:pt x="171453" y="467896"/>
                      <a:pt x="126558" y="467896"/>
                    </a:cubicBezTo>
                    <a:cubicBezTo>
                      <a:pt x="54585" y="467896"/>
                      <a:pt x="0" y="404047"/>
                      <a:pt x="0" y="306135"/>
                    </a:cubicBezTo>
                    <a:cubicBezTo>
                      <a:pt x="0" y="198531"/>
                      <a:pt x="61569" y="137533"/>
                      <a:pt x="132402" y="137533"/>
                    </a:cubicBezTo>
                    <a:cubicBezTo>
                      <a:pt x="173305" y="137533"/>
                      <a:pt x="202664" y="155918"/>
                      <a:pt x="216346" y="180147"/>
                    </a:cubicBezTo>
                    <a:lnTo>
                      <a:pt x="217486" y="180147"/>
                    </a:lnTo>
                    <a:lnTo>
                      <a:pt x="217486" y="0"/>
                    </a:lnTo>
                    <a:lnTo>
                      <a:pt x="284186" y="0"/>
                    </a:lnTo>
                    <a:lnTo>
                      <a:pt x="284186" y="376825"/>
                    </a:lnTo>
                    <a:close/>
                    <a:moveTo>
                      <a:pt x="217486" y="272642"/>
                    </a:moveTo>
                    <a:cubicBezTo>
                      <a:pt x="217486" y="220907"/>
                      <a:pt x="184707" y="190408"/>
                      <a:pt x="147224" y="190408"/>
                    </a:cubicBezTo>
                    <a:cubicBezTo>
                      <a:pt x="96059" y="190408"/>
                      <a:pt x="67840" y="241003"/>
                      <a:pt x="67840" y="303712"/>
                    </a:cubicBezTo>
                    <a:cubicBezTo>
                      <a:pt x="67840" y="366421"/>
                      <a:pt x="95489" y="413596"/>
                      <a:pt x="146084" y="413596"/>
                    </a:cubicBezTo>
                    <a:cubicBezTo>
                      <a:pt x="189268" y="413596"/>
                      <a:pt x="217486" y="375685"/>
                      <a:pt x="217486" y="331361"/>
                    </a:cubicBezTo>
                    <a:lnTo>
                      <a:pt x="217486" y="272642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3C1FCDA-5833-2420-7B05-0E0CCABEB773}"/>
                  </a:ext>
                </a:extLst>
              </p:cNvPr>
              <p:cNvSpPr/>
              <p:nvPr/>
            </p:nvSpPr>
            <p:spPr>
              <a:xfrm>
                <a:off x="9721317" y="4575653"/>
                <a:ext cx="261810" cy="461482"/>
              </a:xfrm>
              <a:custGeom>
                <a:avLst/>
                <a:gdLst>
                  <a:gd name="connsiteX0" fmla="*/ 261668 w 261810"/>
                  <a:gd name="connsiteY0" fmla="*/ 461340 h 461482"/>
                  <a:gd name="connsiteX1" fmla="*/ 194968 w 261810"/>
                  <a:gd name="connsiteY1" fmla="*/ 461340 h 461482"/>
                  <a:gd name="connsiteX2" fmla="*/ 194968 w 261810"/>
                  <a:gd name="connsiteY2" fmla="*/ 276063 h 461482"/>
                  <a:gd name="connsiteX3" fmla="*/ 134540 w 261810"/>
                  <a:gd name="connsiteY3" fmla="*/ 192688 h 461482"/>
                  <a:gd name="connsiteX4" fmla="*/ 66700 w 261810"/>
                  <a:gd name="connsiteY4" fmla="*/ 267512 h 461482"/>
                  <a:gd name="connsiteX5" fmla="*/ 66700 w 261810"/>
                  <a:gd name="connsiteY5" fmla="*/ 461483 h 461482"/>
                  <a:gd name="connsiteX6" fmla="*/ 0 w 261810"/>
                  <a:gd name="connsiteY6" fmla="*/ 461483 h 461482"/>
                  <a:gd name="connsiteX7" fmla="*/ 0 w 261810"/>
                  <a:gd name="connsiteY7" fmla="*/ 0 h 461482"/>
                  <a:gd name="connsiteX8" fmla="*/ 66700 w 261810"/>
                  <a:gd name="connsiteY8" fmla="*/ 0 h 461482"/>
                  <a:gd name="connsiteX9" fmla="*/ 66700 w 261810"/>
                  <a:gd name="connsiteY9" fmla="*/ 187558 h 461482"/>
                  <a:gd name="connsiteX10" fmla="*/ 67840 w 261810"/>
                  <a:gd name="connsiteY10" fmla="*/ 187558 h 461482"/>
                  <a:gd name="connsiteX11" fmla="*/ 158768 w 261810"/>
                  <a:gd name="connsiteY11" fmla="*/ 137533 h 461482"/>
                  <a:gd name="connsiteX12" fmla="*/ 261811 w 261810"/>
                  <a:gd name="connsiteY12" fmla="*/ 269935 h 461482"/>
                  <a:gd name="connsiteX13" fmla="*/ 261811 w 261810"/>
                  <a:gd name="connsiteY13" fmla="*/ 461483 h 461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1810" h="461482">
                    <a:moveTo>
                      <a:pt x="261668" y="461340"/>
                    </a:moveTo>
                    <a:lnTo>
                      <a:pt x="194968" y="461340"/>
                    </a:lnTo>
                    <a:lnTo>
                      <a:pt x="194968" y="276063"/>
                    </a:lnTo>
                    <a:cubicBezTo>
                      <a:pt x="194968" y="230599"/>
                      <a:pt x="179434" y="192688"/>
                      <a:pt x="134540" y="192688"/>
                    </a:cubicBezTo>
                    <a:cubicBezTo>
                      <a:pt x="101760" y="192688"/>
                      <a:pt x="66700" y="219767"/>
                      <a:pt x="66700" y="267512"/>
                    </a:cubicBezTo>
                    <a:lnTo>
                      <a:pt x="66700" y="461483"/>
                    </a:lnTo>
                    <a:lnTo>
                      <a:pt x="0" y="461483"/>
                    </a:lnTo>
                    <a:lnTo>
                      <a:pt x="0" y="0"/>
                    </a:lnTo>
                    <a:lnTo>
                      <a:pt x="66700" y="0"/>
                    </a:lnTo>
                    <a:lnTo>
                      <a:pt x="66700" y="187558"/>
                    </a:lnTo>
                    <a:lnTo>
                      <a:pt x="67840" y="187558"/>
                    </a:lnTo>
                    <a:cubicBezTo>
                      <a:pt x="88505" y="154777"/>
                      <a:pt x="124278" y="137533"/>
                      <a:pt x="158768" y="137533"/>
                    </a:cubicBezTo>
                    <a:cubicBezTo>
                      <a:pt x="206513" y="137533"/>
                      <a:pt x="261811" y="169742"/>
                      <a:pt x="261811" y="269935"/>
                    </a:cubicBezTo>
                    <a:lnTo>
                      <a:pt x="261811" y="461483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DB19F4D-0B0C-1613-89F9-8EB59F1F7041}"/>
                  </a:ext>
                </a:extLst>
              </p:cNvPr>
              <p:cNvSpPr/>
              <p:nvPr/>
            </p:nvSpPr>
            <p:spPr>
              <a:xfrm>
                <a:off x="10046834" y="4712900"/>
                <a:ext cx="293450" cy="330363"/>
              </a:xfrm>
              <a:custGeom>
                <a:avLst/>
                <a:gdLst>
                  <a:gd name="connsiteX0" fmla="*/ 293450 w 293450"/>
                  <a:gd name="connsiteY0" fmla="*/ 162901 h 330363"/>
                  <a:gd name="connsiteX1" fmla="*/ 144943 w 293450"/>
                  <a:gd name="connsiteY1" fmla="*/ 330363 h 330363"/>
                  <a:gd name="connsiteX2" fmla="*/ 0 w 293450"/>
                  <a:gd name="connsiteY2" fmla="*/ 167462 h 330363"/>
                  <a:gd name="connsiteX3" fmla="*/ 149647 w 293450"/>
                  <a:gd name="connsiteY3" fmla="*/ 0 h 330363"/>
                  <a:gd name="connsiteX4" fmla="*/ 293450 w 293450"/>
                  <a:gd name="connsiteY4" fmla="*/ 162901 h 330363"/>
                  <a:gd name="connsiteX5" fmla="*/ 147224 w 293450"/>
                  <a:gd name="connsiteY5" fmla="*/ 50167 h 330363"/>
                  <a:gd name="connsiteX6" fmla="*/ 68410 w 293450"/>
                  <a:gd name="connsiteY6" fmla="*/ 165752 h 330363"/>
                  <a:gd name="connsiteX7" fmla="*/ 146654 w 293450"/>
                  <a:gd name="connsiteY7" fmla="*/ 280196 h 330363"/>
                  <a:gd name="connsiteX8" fmla="*/ 224898 w 293450"/>
                  <a:gd name="connsiteY8" fmla="*/ 164611 h 330363"/>
                  <a:gd name="connsiteX9" fmla="*/ 147224 w 293450"/>
                  <a:gd name="connsiteY9" fmla="*/ 50167 h 3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3450" h="330363">
                    <a:moveTo>
                      <a:pt x="293450" y="162901"/>
                    </a:moveTo>
                    <a:cubicBezTo>
                      <a:pt x="293450" y="281479"/>
                      <a:pt x="216346" y="330363"/>
                      <a:pt x="144943" y="330363"/>
                    </a:cubicBezTo>
                    <a:cubicBezTo>
                      <a:pt x="62709" y="330363"/>
                      <a:pt x="0" y="269935"/>
                      <a:pt x="0" y="167462"/>
                    </a:cubicBezTo>
                    <a:cubicBezTo>
                      <a:pt x="0" y="64989"/>
                      <a:pt x="65560" y="0"/>
                      <a:pt x="149647" y="0"/>
                    </a:cubicBezTo>
                    <a:cubicBezTo>
                      <a:pt x="233734" y="0"/>
                      <a:pt x="293450" y="65560"/>
                      <a:pt x="293450" y="162901"/>
                    </a:cubicBezTo>
                    <a:close/>
                    <a:moveTo>
                      <a:pt x="147224" y="50167"/>
                    </a:moveTo>
                    <a:cubicBezTo>
                      <a:pt x="90215" y="50167"/>
                      <a:pt x="68410" y="111166"/>
                      <a:pt x="68410" y="165752"/>
                    </a:cubicBezTo>
                    <a:cubicBezTo>
                      <a:pt x="68410" y="227891"/>
                      <a:pt x="97769" y="280196"/>
                      <a:pt x="146654" y="280196"/>
                    </a:cubicBezTo>
                    <a:cubicBezTo>
                      <a:pt x="195539" y="280196"/>
                      <a:pt x="224898" y="227891"/>
                      <a:pt x="224898" y="164611"/>
                    </a:cubicBezTo>
                    <a:cubicBezTo>
                      <a:pt x="224898" y="112307"/>
                      <a:pt x="203092" y="50167"/>
                      <a:pt x="147224" y="501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D2D1888-E5E1-185B-9F4F-06C51C7F23A0}"/>
                  </a:ext>
                </a:extLst>
              </p:cNvPr>
              <p:cNvSpPr/>
              <p:nvPr/>
            </p:nvSpPr>
            <p:spPr>
              <a:xfrm>
                <a:off x="10386319" y="4712900"/>
                <a:ext cx="293450" cy="330363"/>
              </a:xfrm>
              <a:custGeom>
                <a:avLst/>
                <a:gdLst>
                  <a:gd name="connsiteX0" fmla="*/ 293450 w 293450"/>
                  <a:gd name="connsiteY0" fmla="*/ 162901 h 330363"/>
                  <a:gd name="connsiteX1" fmla="*/ 144943 w 293450"/>
                  <a:gd name="connsiteY1" fmla="*/ 330363 h 330363"/>
                  <a:gd name="connsiteX2" fmla="*/ 0 w 293450"/>
                  <a:gd name="connsiteY2" fmla="*/ 167462 h 330363"/>
                  <a:gd name="connsiteX3" fmla="*/ 149647 w 293450"/>
                  <a:gd name="connsiteY3" fmla="*/ 0 h 330363"/>
                  <a:gd name="connsiteX4" fmla="*/ 293450 w 293450"/>
                  <a:gd name="connsiteY4" fmla="*/ 162901 h 330363"/>
                  <a:gd name="connsiteX5" fmla="*/ 147224 w 293450"/>
                  <a:gd name="connsiteY5" fmla="*/ 50167 h 330363"/>
                  <a:gd name="connsiteX6" fmla="*/ 68410 w 293450"/>
                  <a:gd name="connsiteY6" fmla="*/ 165752 h 330363"/>
                  <a:gd name="connsiteX7" fmla="*/ 146654 w 293450"/>
                  <a:gd name="connsiteY7" fmla="*/ 280196 h 330363"/>
                  <a:gd name="connsiteX8" fmla="*/ 224898 w 293450"/>
                  <a:gd name="connsiteY8" fmla="*/ 164611 h 330363"/>
                  <a:gd name="connsiteX9" fmla="*/ 147224 w 293450"/>
                  <a:gd name="connsiteY9" fmla="*/ 50167 h 3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3450" h="330363">
                    <a:moveTo>
                      <a:pt x="293450" y="162901"/>
                    </a:moveTo>
                    <a:cubicBezTo>
                      <a:pt x="293450" y="281479"/>
                      <a:pt x="216346" y="330363"/>
                      <a:pt x="144943" y="330363"/>
                    </a:cubicBezTo>
                    <a:cubicBezTo>
                      <a:pt x="62709" y="330363"/>
                      <a:pt x="0" y="269935"/>
                      <a:pt x="0" y="167462"/>
                    </a:cubicBezTo>
                    <a:cubicBezTo>
                      <a:pt x="0" y="64989"/>
                      <a:pt x="65559" y="0"/>
                      <a:pt x="149647" y="0"/>
                    </a:cubicBezTo>
                    <a:cubicBezTo>
                      <a:pt x="233734" y="0"/>
                      <a:pt x="293450" y="65560"/>
                      <a:pt x="293450" y="162901"/>
                    </a:cubicBezTo>
                    <a:close/>
                    <a:moveTo>
                      <a:pt x="147224" y="50167"/>
                    </a:moveTo>
                    <a:cubicBezTo>
                      <a:pt x="90215" y="50167"/>
                      <a:pt x="68410" y="111166"/>
                      <a:pt x="68410" y="165752"/>
                    </a:cubicBezTo>
                    <a:cubicBezTo>
                      <a:pt x="68410" y="227891"/>
                      <a:pt x="97769" y="280196"/>
                      <a:pt x="146654" y="280196"/>
                    </a:cubicBezTo>
                    <a:cubicBezTo>
                      <a:pt x="195539" y="280196"/>
                      <a:pt x="224898" y="227891"/>
                      <a:pt x="224898" y="164611"/>
                    </a:cubicBezTo>
                    <a:cubicBezTo>
                      <a:pt x="224898" y="112307"/>
                      <a:pt x="203092" y="50167"/>
                      <a:pt x="147224" y="501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6F870DC-4A21-3FD9-7E75-FFA449AB7CE8}"/>
                  </a:ext>
                </a:extLst>
              </p:cNvPr>
              <p:cNvSpPr/>
              <p:nvPr/>
            </p:nvSpPr>
            <p:spPr>
              <a:xfrm>
                <a:off x="10726516" y="4575510"/>
                <a:ext cx="286466" cy="467896"/>
              </a:xfrm>
              <a:custGeom>
                <a:avLst/>
                <a:gdLst>
                  <a:gd name="connsiteX0" fmla="*/ 284187 w 286466"/>
                  <a:gd name="connsiteY0" fmla="*/ 376825 h 467896"/>
                  <a:gd name="connsiteX1" fmla="*/ 286467 w 286466"/>
                  <a:gd name="connsiteY1" fmla="*/ 461483 h 467896"/>
                  <a:gd name="connsiteX2" fmla="*/ 227748 w 286466"/>
                  <a:gd name="connsiteY2" fmla="*/ 461483 h 467896"/>
                  <a:gd name="connsiteX3" fmla="*/ 224328 w 286466"/>
                  <a:gd name="connsiteY3" fmla="*/ 412028 h 467896"/>
                  <a:gd name="connsiteX4" fmla="*/ 222617 w 286466"/>
                  <a:gd name="connsiteY4" fmla="*/ 412028 h 467896"/>
                  <a:gd name="connsiteX5" fmla="*/ 126559 w 286466"/>
                  <a:gd name="connsiteY5" fmla="*/ 467896 h 467896"/>
                  <a:gd name="connsiteX6" fmla="*/ 0 w 286466"/>
                  <a:gd name="connsiteY6" fmla="*/ 306135 h 467896"/>
                  <a:gd name="connsiteX7" fmla="*/ 132402 w 286466"/>
                  <a:gd name="connsiteY7" fmla="*/ 137533 h 467896"/>
                  <a:gd name="connsiteX8" fmla="*/ 216346 w 286466"/>
                  <a:gd name="connsiteY8" fmla="*/ 180147 h 467896"/>
                  <a:gd name="connsiteX9" fmla="*/ 217486 w 286466"/>
                  <a:gd name="connsiteY9" fmla="*/ 180147 h 467896"/>
                  <a:gd name="connsiteX10" fmla="*/ 217486 w 286466"/>
                  <a:gd name="connsiteY10" fmla="*/ 0 h 467896"/>
                  <a:gd name="connsiteX11" fmla="*/ 284187 w 286466"/>
                  <a:gd name="connsiteY11" fmla="*/ 0 h 467896"/>
                  <a:gd name="connsiteX12" fmla="*/ 284187 w 286466"/>
                  <a:gd name="connsiteY12" fmla="*/ 376825 h 467896"/>
                  <a:gd name="connsiteX13" fmla="*/ 217486 w 286466"/>
                  <a:gd name="connsiteY13" fmla="*/ 272642 h 467896"/>
                  <a:gd name="connsiteX14" fmla="*/ 147224 w 286466"/>
                  <a:gd name="connsiteY14" fmla="*/ 190408 h 467896"/>
                  <a:gd name="connsiteX15" fmla="*/ 67840 w 286466"/>
                  <a:gd name="connsiteY15" fmla="*/ 303712 h 467896"/>
                  <a:gd name="connsiteX16" fmla="*/ 146084 w 286466"/>
                  <a:gd name="connsiteY16" fmla="*/ 413596 h 467896"/>
                  <a:gd name="connsiteX17" fmla="*/ 217486 w 286466"/>
                  <a:gd name="connsiteY17" fmla="*/ 331361 h 467896"/>
                  <a:gd name="connsiteX18" fmla="*/ 217486 w 286466"/>
                  <a:gd name="connsiteY18" fmla="*/ 272642 h 46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6466" h="467896">
                    <a:moveTo>
                      <a:pt x="284187" y="376825"/>
                    </a:moveTo>
                    <a:cubicBezTo>
                      <a:pt x="284187" y="405615"/>
                      <a:pt x="285327" y="439534"/>
                      <a:pt x="286467" y="461483"/>
                    </a:cubicBezTo>
                    <a:lnTo>
                      <a:pt x="227748" y="461483"/>
                    </a:lnTo>
                    <a:lnTo>
                      <a:pt x="224328" y="412028"/>
                    </a:lnTo>
                    <a:lnTo>
                      <a:pt x="222617" y="412028"/>
                    </a:lnTo>
                    <a:cubicBezTo>
                      <a:pt x="205942" y="444238"/>
                      <a:pt x="171453" y="467896"/>
                      <a:pt x="126559" y="467896"/>
                    </a:cubicBezTo>
                    <a:cubicBezTo>
                      <a:pt x="54585" y="467896"/>
                      <a:pt x="0" y="404047"/>
                      <a:pt x="0" y="306135"/>
                    </a:cubicBezTo>
                    <a:cubicBezTo>
                      <a:pt x="0" y="198531"/>
                      <a:pt x="61569" y="137533"/>
                      <a:pt x="132402" y="137533"/>
                    </a:cubicBezTo>
                    <a:cubicBezTo>
                      <a:pt x="173305" y="137533"/>
                      <a:pt x="202665" y="155918"/>
                      <a:pt x="216346" y="180147"/>
                    </a:cubicBezTo>
                    <a:lnTo>
                      <a:pt x="217486" y="180147"/>
                    </a:lnTo>
                    <a:lnTo>
                      <a:pt x="217486" y="0"/>
                    </a:lnTo>
                    <a:lnTo>
                      <a:pt x="284187" y="0"/>
                    </a:lnTo>
                    <a:lnTo>
                      <a:pt x="284187" y="376825"/>
                    </a:lnTo>
                    <a:close/>
                    <a:moveTo>
                      <a:pt x="217486" y="272642"/>
                    </a:moveTo>
                    <a:cubicBezTo>
                      <a:pt x="217486" y="220907"/>
                      <a:pt x="184707" y="190408"/>
                      <a:pt x="147224" y="190408"/>
                    </a:cubicBezTo>
                    <a:cubicBezTo>
                      <a:pt x="96059" y="190408"/>
                      <a:pt x="67840" y="241003"/>
                      <a:pt x="67840" y="303712"/>
                    </a:cubicBezTo>
                    <a:cubicBezTo>
                      <a:pt x="67840" y="366421"/>
                      <a:pt x="95489" y="413596"/>
                      <a:pt x="146084" y="413596"/>
                    </a:cubicBezTo>
                    <a:cubicBezTo>
                      <a:pt x="189268" y="413596"/>
                      <a:pt x="217486" y="375685"/>
                      <a:pt x="217486" y="331361"/>
                    </a:cubicBezTo>
                    <a:lnTo>
                      <a:pt x="217486" y="272642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F27B7D8-51E0-4236-6A1C-CF3961DAC87A}"/>
                  </a:ext>
                </a:extLst>
              </p:cNvPr>
              <p:cNvSpPr/>
              <p:nvPr/>
            </p:nvSpPr>
            <p:spPr>
              <a:xfrm>
                <a:off x="4220869" y="5283696"/>
                <a:ext cx="268224" cy="443524"/>
              </a:xfrm>
              <a:custGeom>
                <a:avLst/>
                <a:gdLst>
                  <a:gd name="connsiteX0" fmla="*/ 0 w 268224"/>
                  <a:gd name="connsiteY0" fmla="*/ 8694 h 443524"/>
                  <a:gd name="connsiteX1" fmla="*/ 107033 w 268224"/>
                  <a:gd name="connsiteY1" fmla="*/ 0 h 443524"/>
                  <a:gd name="connsiteX2" fmla="*/ 228461 w 268224"/>
                  <a:gd name="connsiteY2" fmla="*/ 35060 h 443524"/>
                  <a:gd name="connsiteX3" fmla="*/ 268224 w 268224"/>
                  <a:gd name="connsiteY3" fmla="*/ 129979 h 443524"/>
                  <a:gd name="connsiteX4" fmla="*/ 103613 w 268224"/>
                  <a:gd name="connsiteY4" fmla="*/ 273782 h 443524"/>
                  <a:gd name="connsiteX5" fmla="*/ 66272 w 268224"/>
                  <a:gd name="connsiteY5" fmla="*/ 270932 h 443524"/>
                  <a:gd name="connsiteX6" fmla="*/ 66272 w 268224"/>
                  <a:gd name="connsiteY6" fmla="*/ 443525 h 443524"/>
                  <a:gd name="connsiteX7" fmla="*/ 0 w 268224"/>
                  <a:gd name="connsiteY7" fmla="*/ 443525 h 443524"/>
                  <a:gd name="connsiteX8" fmla="*/ 0 w 268224"/>
                  <a:gd name="connsiteY8" fmla="*/ 8551 h 443524"/>
                  <a:gd name="connsiteX9" fmla="*/ 66130 w 268224"/>
                  <a:gd name="connsiteY9" fmla="*/ 217630 h 443524"/>
                  <a:gd name="connsiteX10" fmla="*/ 103470 w 268224"/>
                  <a:gd name="connsiteY10" fmla="*/ 221050 h 443524"/>
                  <a:gd name="connsiteX11" fmla="*/ 201239 w 268224"/>
                  <a:gd name="connsiteY11" fmla="*/ 132972 h 443524"/>
                  <a:gd name="connsiteX12" fmla="*/ 110881 w 268224"/>
                  <a:gd name="connsiteY12" fmla="*/ 52448 h 443524"/>
                  <a:gd name="connsiteX13" fmla="*/ 65987 w 268224"/>
                  <a:gd name="connsiteY13" fmla="*/ 56438 h 443524"/>
                  <a:gd name="connsiteX14" fmla="*/ 65987 w 268224"/>
                  <a:gd name="connsiteY14" fmla="*/ 217487 h 443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8224" h="443524">
                    <a:moveTo>
                      <a:pt x="0" y="8694"/>
                    </a:moveTo>
                    <a:cubicBezTo>
                      <a:pt x="26509" y="4133"/>
                      <a:pt x="61569" y="0"/>
                      <a:pt x="107033" y="0"/>
                    </a:cubicBezTo>
                    <a:cubicBezTo>
                      <a:pt x="161191" y="0"/>
                      <a:pt x="201952" y="11544"/>
                      <a:pt x="228461" y="35060"/>
                    </a:cubicBezTo>
                    <a:cubicBezTo>
                      <a:pt x="253259" y="56296"/>
                      <a:pt x="268224" y="89788"/>
                      <a:pt x="268224" y="129979"/>
                    </a:cubicBezTo>
                    <a:cubicBezTo>
                      <a:pt x="268224" y="237012"/>
                      <a:pt x="182997" y="273782"/>
                      <a:pt x="103613" y="273782"/>
                    </a:cubicBezTo>
                    <a:cubicBezTo>
                      <a:pt x="89788" y="273782"/>
                      <a:pt x="77104" y="273213"/>
                      <a:pt x="66272" y="270932"/>
                    </a:cubicBezTo>
                    <a:lnTo>
                      <a:pt x="66272" y="443525"/>
                    </a:lnTo>
                    <a:lnTo>
                      <a:pt x="0" y="443525"/>
                    </a:lnTo>
                    <a:lnTo>
                      <a:pt x="0" y="8551"/>
                    </a:lnTo>
                    <a:close/>
                    <a:moveTo>
                      <a:pt x="66130" y="217630"/>
                    </a:moveTo>
                    <a:cubicBezTo>
                      <a:pt x="75964" y="220480"/>
                      <a:pt x="87935" y="221050"/>
                      <a:pt x="103470" y="221050"/>
                    </a:cubicBezTo>
                    <a:cubicBezTo>
                      <a:pt x="164469" y="221050"/>
                      <a:pt x="201239" y="189410"/>
                      <a:pt x="201239" y="132972"/>
                    </a:cubicBezTo>
                    <a:cubicBezTo>
                      <a:pt x="201239" y="76534"/>
                      <a:pt x="164469" y="52448"/>
                      <a:pt x="110881" y="52448"/>
                    </a:cubicBezTo>
                    <a:cubicBezTo>
                      <a:pt x="90216" y="52448"/>
                      <a:pt x="74681" y="54728"/>
                      <a:pt x="65987" y="56438"/>
                    </a:cubicBezTo>
                    <a:lnTo>
                      <a:pt x="65987" y="217487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72798CC-AB2A-D13E-1AF5-CAD0F3AF9688}"/>
                  </a:ext>
                </a:extLst>
              </p:cNvPr>
              <p:cNvSpPr/>
              <p:nvPr/>
            </p:nvSpPr>
            <p:spPr>
              <a:xfrm>
                <a:off x="4551802" y="5403699"/>
                <a:ext cx="161618" cy="323807"/>
              </a:xfrm>
              <a:custGeom>
                <a:avLst/>
                <a:gdLst>
                  <a:gd name="connsiteX0" fmla="*/ 161619 w 161618"/>
                  <a:gd name="connsiteY0" fmla="*/ 65417 h 323807"/>
                  <a:gd name="connsiteX1" fmla="*/ 142093 w 161618"/>
                  <a:gd name="connsiteY1" fmla="*/ 63707 h 323807"/>
                  <a:gd name="connsiteX2" fmla="*/ 68980 w 161618"/>
                  <a:gd name="connsiteY2" fmla="*/ 155775 h 323807"/>
                  <a:gd name="connsiteX3" fmla="*/ 68980 w 161618"/>
                  <a:gd name="connsiteY3" fmla="*/ 323807 h 323807"/>
                  <a:gd name="connsiteX4" fmla="*/ 2280 w 161618"/>
                  <a:gd name="connsiteY4" fmla="*/ 323807 h 323807"/>
                  <a:gd name="connsiteX5" fmla="*/ 2280 w 161618"/>
                  <a:gd name="connsiteY5" fmla="*/ 103470 h 323807"/>
                  <a:gd name="connsiteX6" fmla="*/ 0 w 161618"/>
                  <a:gd name="connsiteY6" fmla="*/ 6841 h 323807"/>
                  <a:gd name="connsiteX7" fmla="*/ 58148 w 161618"/>
                  <a:gd name="connsiteY7" fmla="*/ 6841 h 323807"/>
                  <a:gd name="connsiteX8" fmla="*/ 60429 w 161618"/>
                  <a:gd name="connsiteY8" fmla="*/ 64989 h 323807"/>
                  <a:gd name="connsiteX9" fmla="*/ 62709 w 161618"/>
                  <a:gd name="connsiteY9" fmla="*/ 64989 h 323807"/>
                  <a:gd name="connsiteX10" fmla="*/ 144944 w 161618"/>
                  <a:gd name="connsiteY10" fmla="*/ 0 h 323807"/>
                  <a:gd name="connsiteX11" fmla="*/ 161619 w 161618"/>
                  <a:gd name="connsiteY11" fmla="*/ 1710 h 323807"/>
                  <a:gd name="connsiteX12" fmla="*/ 161619 w 161618"/>
                  <a:gd name="connsiteY12" fmla="*/ 65560 h 32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618" h="323807">
                    <a:moveTo>
                      <a:pt x="161619" y="65417"/>
                    </a:moveTo>
                    <a:cubicBezTo>
                      <a:pt x="155918" y="64277"/>
                      <a:pt x="149504" y="63707"/>
                      <a:pt x="142093" y="63707"/>
                    </a:cubicBezTo>
                    <a:cubicBezTo>
                      <a:pt x="97199" y="63707"/>
                      <a:pt x="68980" y="100477"/>
                      <a:pt x="68980" y="155775"/>
                    </a:cubicBezTo>
                    <a:lnTo>
                      <a:pt x="68980" y="323807"/>
                    </a:lnTo>
                    <a:lnTo>
                      <a:pt x="2280" y="323807"/>
                    </a:lnTo>
                    <a:lnTo>
                      <a:pt x="2280" y="103470"/>
                    </a:lnTo>
                    <a:cubicBezTo>
                      <a:pt x="2280" y="66700"/>
                      <a:pt x="1710" y="36200"/>
                      <a:pt x="0" y="6841"/>
                    </a:cubicBezTo>
                    <a:lnTo>
                      <a:pt x="58148" y="6841"/>
                    </a:lnTo>
                    <a:lnTo>
                      <a:pt x="60429" y="64989"/>
                    </a:lnTo>
                    <a:lnTo>
                      <a:pt x="62709" y="64989"/>
                    </a:lnTo>
                    <a:cubicBezTo>
                      <a:pt x="77104" y="24656"/>
                      <a:pt x="110454" y="0"/>
                      <a:pt x="144944" y="0"/>
                    </a:cubicBezTo>
                    <a:cubicBezTo>
                      <a:pt x="151215" y="0"/>
                      <a:pt x="155918" y="570"/>
                      <a:pt x="161619" y="1710"/>
                    </a:cubicBezTo>
                    <a:lnTo>
                      <a:pt x="161619" y="6556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D4C671B-76FB-53F5-5A44-97D2997BA5E8}"/>
                  </a:ext>
                </a:extLst>
              </p:cNvPr>
              <p:cNvSpPr/>
              <p:nvPr/>
            </p:nvSpPr>
            <p:spPr>
              <a:xfrm>
                <a:off x="4745060" y="5403414"/>
                <a:ext cx="293450" cy="330363"/>
              </a:xfrm>
              <a:custGeom>
                <a:avLst/>
                <a:gdLst>
                  <a:gd name="connsiteX0" fmla="*/ 293450 w 293450"/>
                  <a:gd name="connsiteY0" fmla="*/ 162902 h 330363"/>
                  <a:gd name="connsiteX1" fmla="*/ 144944 w 293450"/>
                  <a:gd name="connsiteY1" fmla="*/ 330364 h 330363"/>
                  <a:gd name="connsiteX2" fmla="*/ 0 w 293450"/>
                  <a:gd name="connsiteY2" fmla="*/ 167462 h 330363"/>
                  <a:gd name="connsiteX3" fmla="*/ 149647 w 293450"/>
                  <a:gd name="connsiteY3" fmla="*/ 0 h 330363"/>
                  <a:gd name="connsiteX4" fmla="*/ 293450 w 293450"/>
                  <a:gd name="connsiteY4" fmla="*/ 162902 h 330363"/>
                  <a:gd name="connsiteX5" fmla="*/ 147224 w 293450"/>
                  <a:gd name="connsiteY5" fmla="*/ 50168 h 330363"/>
                  <a:gd name="connsiteX6" fmla="*/ 68410 w 293450"/>
                  <a:gd name="connsiteY6" fmla="*/ 165752 h 330363"/>
                  <a:gd name="connsiteX7" fmla="*/ 146654 w 293450"/>
                  <a:gd name="connsiteY7" fmla="*/ 280196 h 330363"/>
                  <a:gd name="connsiteX8" fmla="*/ 224898 w 293450"/>
                  <a:gd name="connsiteY8" fmla="*/ 164612 h 330363"/>
                  <a:gd name="connsiteX9" fmla="*/ 147224 w 293450"/>
                  <a:gd name="connsiteY9" fmla="*/ 50168 h 3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3450" h="330363">
                    <a:moveTo>
                      <a:pt x="293450" y="162902"/>
                    </a:moveTo>
                    <a:cubicBezTo>
                      <a:pt x="293450" y="281479"/>
                      <a:pt x="216347" y="330364"/>
                      <a:pt x="144944" y="330364"/>
                    </a:cubicBezTo>
                    <a:cubicBezTo>
                      <a:pt x="62709" y="330364"/>
                      <a:pt x="0" y="269935"/>
                      <a:pt x="0" y="167462"/>
                    </a:cubicBezTo>
                    <a:cubicBezTo>
                      <a:pt x="0" y="64989"/>
                      <a:pt x="65560" y="0"/>
                      <a:pt x="149647" y="0"/>
                    </a:cubicBezTo>
                    <a:cubicBezTo>
                      <a:pt x="233734" y="0"/>
                      <a:pt x="293450" y="65560"/>
                      <a:pt x="293450" y="162902"/>
                    </a:cubicBezTo>
                    <a:close/>
                    <a:moveTo>
                      <a:pt x="147224" y="50168"/>
                    </a:moveTo>
                    <a:cubicBezTo>
                      <a:pt x="90216" y="50168"/>
                      <a:pt x="68410" y="111167"/>
                      <a:pt x="68410" y="165752"/>
                    </a:cubicBezTo>
                    <a:cubicBezTo>
                      <a:pt x="68410" y="227891"/>
                      <a:pt x="97769" y="280196"/>
                      <a:pt x="146654" y="280196"/>
                    </a:cubicBezTo>
                    <a:cubicBezTo>
                      <a:pt x="195539" y="280196"/>
                      <a:pt x="224898" y="227891"/>
                      <a:pt x="224898" y="164612"/>
                    </a:cubicBezTo>
                    <a:cubicBezTo>
                      <a:pt x="224898" y="112307"/>
                      <a:pt x="203092" y="50168"/>
                      <a:pt x="147224" y="501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EC3C9D1-AE79-08D0-D5A8-01C7300C3AD4}"/>
                  </a:ext>
                </a:extLst>
              </p:cNvPr>
              <p:cNvSpPr/>
              <p:nvPr/>
            </p:nvSpPr>
            <p:spPr>
              <a:xfrm>
                <a:off x="5070863" y="5259610"/>
                <a:ext cx="203519" cy="467753"/>
              </a:xfrm>
              <a:custGeom>
                <a:avLst/>
                <a:gdLst>
                  <a:gd name="connsiteX0" fmla="*/ 42471 w 203519"/>
                  <a:gd name="connsiteY0" fmla="*/ 150787 h 467753"/>
                  <a:gd name="connsiteX1" fmla="*/ 78101 w 203519"/>
                  <a:gd name="connsiteY1" fmla="*/ 29359 h 467753"/>
                  <a:gd name="connsiteX2" fmla="*/ 155205 w 203519"/>
                  <a:gd name="connsiteY2" fmla="*/ 0 h 467753"/>
                  <a:gd name="connsiteX3" fmla="*/ 203520 w 203519"/>
                  <a:gd name="connsiteY3" fmla="*/ 8694 h 467753"/>
                  <a:gd name="connsiteX4" fmla="*/ 196679 w 203519"/>
                  <a:gd name="connsiteY4" fmla="*/ 59859 h 467753"/>
                  <a:gd name="connsiteX5" fmla="*/ 162759 w 203519"/>
                  <a:gd name="connsiteY5" fmla="*/ 53588 h 467753"/>
                  <a:gd name="connsiteX6" fmla="*/ 108743 w 203519"/>
                  <a:gd name="connsiteY6" fmla="*/ 133542 h 467753"/>
                  <a:gd name="connsiteX7" fmla="*/ 108743 w 203519"/>
                  <a:gd name="connsiteY7" fmla="*/ 150787 h 467753"/>
                  <a:gd name="connsiteX8" fmla="*/ 178436 w 203519"/>
                  <a:gd name="connsiteY8" fmla="*/ 150787 h 467753"/>
                  <a:gd name="connsiteX9" fmla="*/ 178436 w 203519"/>
                  <a:gd name="connsiteY9" fmla="*/ 200812 h 467753"/>
                  <a:gd name="connsiteX10" fmla="*/ 109313 w 203519"/>
                  <a:gd name="connsiteY10" fmla="*/ 200812 h 467753"/>
                  <a:gd name="connsiteX11" fmla="*/ 109313 w 203519"/>
                  <a:gd name="connsiteY11" fmla="*/ 467754 h 467753"/>
                  <a:gd name="connsiteX12" fmla="*/ 42614 w 203519"/>
                  <a:gd name="connsiteY12" fmla="*/ 467754 h 467753"/>
                  <a:gd name="connsiteX13" fmla="*/ 42614 w 203519"/>
                  <a:gd name="connsiteY13" fmla="*/ 200812 h 467753"/>
                  <a:gd name="connsiteX14" fmla="*/ 0 w 203519"/>
                  <a:gd name="connsiteY14" fmla="*/ 200812 h 467753"/>
                  <a:gd name="connsiteX15" fmla="*/ 0 w 203519"/>
                  <a:gd name="connsiteY15" fmla="*/ 150787 h 467753"/>
                  <a:gd name="connsiteX16" fmla="*/ 42614 w 203519"/>
                  <a:gd name="connsiteY16" fmla="*/ 150787 h 467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3519" h="467753">
                    <a:moveTo>
                      <a:pt x="42471" y="150787"/>
                    </a:moveTo>
                    <a:cubicBezTo>
                      <a:pt x="42471" y="116297"/>
                      <a:pt x="42471" y="64989"/>
                      <a:pt x="78101" y="29359"/>
                    </a:cubicBezTo>
                    <a:cubicBezTo>
                      <a:pt x="99907" y="8124"/>
                      <a:pt x="129266" y="0"/>
                      <a:pt x="155205" y="0"/>
                    </a:cubicBezTo>
                    <a:cubicBezTo>
                      <a:pt x="175871" y="0"/>
                      <a:pt x="191976" y="3991"/>
                      <a:pt x="203520" y="8694"/>
                    </a:cubicBezTo>
                    <a:lnTo>
                      <a:pt x="196679" y="59859"/>
                    </a:lnTo>
                    <a:cubicBezTo>
                      <a:pt x="187985" y="56439"/>
                      <a:pt x="178294" y="53588"/>
                      <a:pt x="162759" y="53588"/>
                    </a:cubicBezTo>
                    <a:cubicBezTo>
                      <a:pt x="121285" y="53588"/>
                      <a:pt x="108743" y="90928"/>
                      <a:pt x="108743" y="133542"/>
                    </a:cubicBezTo>
                    <a:lnTo>
                      <a:pt x="108743" y="150787"/>
                    </a:lnTo>
                    <a:lnTo>
                      <a:pt x="178436" y="150787"/>
                    </a:lnTo>
                    <a:lnTo>
                      <a:pt x="178436" y="200812"/>
                    </a:lnTo>
                    <a:lnTo>
                      <a:pt x="109313" y="200812"/>
                    </a:lnTo>
                    <a:lnTo>
                      <a:pt x="109313" y="467754"/>
                    </a:lnTo>
                    <a:lnTo>
                      <a:pt x="42614" y="467754"/>
                    </a:lnTo>
                    <a:lnTo>
                      <a:pt x="42614" y="200812"/>
                    </a:lnTo>
                    <a:lnTo>
                      <a:pt x="0" y="200812"/>
                    </a:lnTo>
                    <a:lnTo>
                      <a:pt x="0" y="150787"/>
                    </a:lnTo>
                    <a:lnTo>
                      <a:pt x="42614" y="150787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B331E8F-8F8D-9C2E-BB72-7D3720F6AE9F}"/>
                  </a:ext>
                </a:extLst>
              </p:cNvPr>
              <p:cNvSpPr/>
              <p:nvPr/>
            </p:nvSpPr>
            <p:spPr>
              <a:xfrm>
                <a:off x="5276093" y="5403556"/>
                <a:ext cx="267511" cy="330221"/>
              </a:xfrm>
              <a:custGeom>
                <a:avLst/>
                <a:gdLst>
                  <a:gd name="connsiteX0" fmla="*/ 251549 w 267511"/>
                  <a:gd name="connsiteY0" fmla="*/ 311266 h 330221"/>
                  <a:gd name="connsiteX1" fmla="*/ 150787 w 267511"/>
                  <a:gd name="connsiteY1" fmla="*/ 330221 h 330221"/>
                  <a:gd name="connsiteX2" fmla="*/ 0 w 267511"/>
                  <a:gd name="connsiteY2" fmla="*/ 169742 h 330221"/>
                  <a:gd name="connsiteX3" fmla="*/ 142663 w 267511"/>
                  <a:gd name="connsiteY3" fmla="*/ 0 h 330221"/>
                  <a:gd name="connsiteX4" fmla="*/ 267512 w 267511"/>
                  <a:gd name="connsiteY4" fmla="*/ 152498 h 330221"/>
                  <a:gd name="connsiteX5" fmla="*/ 265801 w 267511"/>
                  <a:gd name="connsiteY5" fmla="*/ 180716 h 330221"/>
                  <a:gd name="connsiteX6" fmla="*/ 64419 w 267511"/>
                  <a:gd name="connsiteY6" fmla="*/ 180716 h 330221"/>
                  <a:gd name="connsiteX7" fmla="*/ 160478 w 267511"/>
                  <a:gd name="connsiteY7" fmla="*/ 279056 h 330221"/>
                  <a:gd name="connsiteX8" fmla="*/ 240433 w 267511"/>
                  <a:gd name="connsiteY8" fmla="*/ 264091 h 330221"/>
                  <a:gd name="connsiteX9" fmla="*/ 251407 w 267511"/>
                  <a:gd name="connsiteY9" fmla="*/ 311266 h 330221"/>
                  <a:gd name="connsiteX10" fmla="*/ 204375 w 267511"/>
                  <a:gd name="connsiteY10" fmla="*/ 132830 h 330221"/>
                  <a:gd name="connsiteX11" fmla="*/ 138245 w 267511"/>
                  <a:gd name="connsiteY11" fmla="*/ 47602 h 330221"/>
                  <a:gd name="connsiteX12" fmla="*/ 65132 w 267511"/>
                  <a:gd name="connsiteY12" fmla="*/ 132830 h 330221"/>
                  <a:gd name="connsiteX13" fmla="*/ 204375 w 267511"/>
                  <a:gd name="connsiteY13" fmla="*/ 132830 h 33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7511" h="330221">
                    <a:moveTo>
                      <a:pt x="251549" y="311266"/>
                    </a:moveTo>
                    <a:cubicBezTo>
                      <a:pt x="229173" y="321670"/>
                      <a:pt x="193971" y="330221"/>
                      <a:pt x="150787" y="330221"/>
                    </a:cubicBezTo>
                    <a:cubicBezTo>
                      <a:pt x="55298" y="330221"/>
                      <a:pt x="0" y="266372"/>
                      <a:pt x="0" y="169742"/>
                    </a:cubicBezTo>
                    <a:cubicBezTo>
                      <a:pt x="0" y="73113"/>
                      <a:pt x="52875" y="0"/>
                      <a:pt x="142663" y="0"/>
                    </a:cubicBezTo>
                    <a:cubicBezTo>
                      <a:pt x="232452" y="0"/>
                      <a:pt x="267512" y="74253"/>
                      <a:pt x="267512" y="152498"/>
                    </a:cubicBezTo>
                    <a:cubicBezTo>
                      <a:pt x="267512" y="163471"/>
                      <a:pt x="266942" y="172593"/>
                      <a:pt x="265801" y="180716"/>
                    </a:cubicBezTo>
                    <a:lnTo>
                      <a:pt x="64419" y="180716"/>
                    </a:lnTo>
                    <a:cubicBezTo>
                      <a:pt x="66130" y="252119"/>
                      <a:pt x="110454" y="279056"/>
                      <a:pt x="160478" y="279056"/>
                    </a:cubicBezTo>
                    <a:cubicBezTo>
                      <a:pt x="195539" y="279056"/>
                      <a:pt x="219767" y="272785"/>
                      <a:pt x="240433" y="264091"/>
                    </a:cubicBezTo>
                    <a:lnTo>
                      <a:pt x="251407" y="311266"/>
                    </a:lnTo>
                    <a:close/>
                    <a:moveTo>
                      <a:pt x="204375" y="132830"/>
                    </a:moveTo>
                    <a:cubicBezTo>
                      <a:pt x="204945" y="94919"/>
                      <a:pt x="189410" y="47602"/>
                      <a:pt x="138245" y="47602"/>
                    </a:cubicBezTo>
                    <a:cubicBezTo>
                      <a:pt x="87080" y="47602"/>
                      <a:pt x="68695" y="95917"/>
                      <a:pt x="65132" y="132830"/>
                    </a:cubicBezTo>
                    <a:lnTo>
                      <a:pt x="204375" y="13283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91310E8-5C14-115B-CCF4-6A38D3EA08CF}"/>
                  </a:ext>
                </a:extLst>
              </p:cNvPr>
              <p:cNvSpPr/>
              <p:nvPr/>
            </p:nvSpPr>
            <p:spPr>
              <a:xfrm>
                <a:off x="5587358" y="5403414"/>
                <a:ext cx="204944" cy="330363"/>
              </a:xfrm>
              <a:custGeom>
                <a:avLst/>
                <a:gdLst>
                  <a:gd name="connsiteX0" fmla="*/ 178579 w 204944"/>
                  <a:gd name="connsiteY0" fmla="*/ 66842 h 330363"/>
                  <a:gd name="connsiteX1" fmla="*/ 118150 w 204944"/>
                  <a:gd name="connsiteY1" fmla="*/ 49027 h 330363"/>
                  <a:gd name="connsiteX2" fmla="*/ 72115 w 204944"/>
                  <a:gd name="connsiteY2" fmla="*/ 87651 h 330363"/>
                  <a:gd name="connsiteX3" fmla="*/ 124991 w 204944"/>
                  <a:gd name="connsiteY3" fmla="*/ 137105 h 330363"/>
                  <a:gd name="connsiteX4" fmla="*/ 204945 w 204944"/>
                  <a:gd name="connsiteY4" fmla="*/ 233164 h 330363"/>
                  <a:gd name="connsiteX5" fmla="*/ 86368 w 204944"/>
                  <a:gd name="connsiteY5" fmla="*/ 330364 h 330363"/>
                  <a:gd name="connsiteX6" fmla="*/ 0 w 204944"/>
                  <a:gd name="connsiteY6" fmla="*/ 309128 h 330363"/>
                  <a:gd name="connsiteX7" fmla="*/ 14965 w 204944"/>
                  <a:gd name="connsiteY7" fmla="*/ 259673 h 330363"/>
                  <a:gd name="connsiteX8" fmla="*/ 87508 w 204944"/>
                  <a:gd name="connsiteY8" fmla="*/ 280909 h 330363"/>
                  <a:gd name="connsiteX9" fmla="*/ 140383 w 204944"/>
                  <a:gd name="connsiteY9" fmla="*/ 239435 h 330363"/>
                  <a:gd name="connsiteX10" fmla="*/ 89218 w 204944"/>
                  <a:gd name="connsiteY10" fmla="*/ 185847 h 330363"/>
                  <a:gd name="connsiteX11" fmla="*/ 8124 w 204944"/>
                  <a:gd name="connsiteY11" fmla="*/ 94919 h 330363"/>
                  <a:gd name="connsiteX12" fmla="*/ 118007 w 204944"/>
                  <a:gd name="connsiteY12" fmla="*/ 0 h 330363"/>
                  <a:gd name="connsiteX13" fmla="*/ 193401 w 204944"/>
                  <a:gd name="connsiteY13" fmla="*/ 18385 h 330363"/>
                  <a:gd name="connsiteX14" fmla="*/ 178436 w 204944"/>
                  <a:gd name="connsiteY14" fmla="*/ 66700 h 3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4944" h="330363">
                    <a:moveTo>
                      <a:pt x="178579" y="66842"/>
                    </a:moveTo>
                    <a:cubicBezTo>
                      <a:pt x="165894" y="58719"/>
                      <a:pt x="144089" y="49027"/>
                      <a:pt x="118150" y="49027"/>
                    </a:cubicBezTo>
                    <a:cubicBezTo>
                      <a:pt x="88220" y="49027"/>
                      <a:pt x="72115" y="66273"/>
                      <a:pt x="72115" y="87651"/>
                    </a:cubicBezTo>
                    <a:cubicBezTo>
                      <a:pt x="72115" y="109029"/>
                      <a:pt x="86510" y="120430"/>
                      <a:pt x="124991" y="137105"/>
                    </a:cubicBezTo>
                    <a:cubicBezTo>
                      <a:pt x="177296" y="158341"/>
                      <a:pt x="204945" y="187130"/>
                      <a:pt x="204945" y="233164"/>
                    </a:cubicBezTo>
                    <a:cubicBezTo>
                      <a:pt x="204945" y="294163"/>
                      <a:pt x="158341" y="330364"/>
                      <a:pt x="86368" y="330364"/>
                    </a:cubicBezTo>
                    <a:cubicBezTo>
                      <a:pt x="53018" y="330364"/>
                      <a:pt x="21378" y="321670"/>
                      <a:pt x="0" y="309128"/>
                    </a:cubicBezTo>
                    <a:lnTo>
                      <a:pt x="14965" y="259673"/>
                    </a:lnTo>
                    <a:cubicBezTo>
                      <a:pt x="31070" y="269507"/>
                      <a:pt x="60429" y="280909"/>
                      <a:pt x="87508" y="280909"/>
                    </a:cubicBezTo>
                    <a:cubicBezTo>
                      <a:pt x="123138" y="280909"/>
                      <a:pt x="140383" y="263664"/>
                      <a:pt x="140383" y="239435"/>
                    </a:cubicBezTo>
                    <a:cubicBezTo>
                      <a:pt x="140383" y="215207"/>
                      <a:pt x="127129" y="202095"/>
                      <a:pt x="89218" y="185847"/>
                    </a:cubicBezTo>
                    <a:cubicBezTo>
                      <a:pt x="32780" y="163471"/>
                      <a:pt x="8124" y="131832"/>
                      <a:pt x="8124" y="94919"/>
                    </a:cubicBezTo>
                    <a:cubicBezTo>
                      <a:pt x="8124" y="41901"/>
                      <a:pt x="51307" y="0"/>
                      <a:pt x="118007" y="0"/>
                    </a:cubicBezTo>
                    <a:cubicBezTo>
                      <a:pt x="149077" y="0"/>
                      <a:pt x="176156" y="8694"/>
                      <a:pt x="193401" y="18385"/>
                    </a:cubicBezTo>
                    <a:lnTo>
                      <a:pt x="178436" y="6670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A728D9-303E-E962-2C5A-158BC6CC2984}"/>
                  </a:ext>
                </a:extLst>
              </p:cNvPr>
              <p:cNvSpPr/>
              <p:nvPr/>
            </p:nvSpPr>
            <p:spPr>
              <a:xfrm>
                <a:off x="5836484" y="5403414"/>
                <a:ext cx="204944" cy="330363"/>
              </a:xfrm>
              <a:custGeom>
                <a:avLst/>
                <a:gdLst>
                  <a:gd name="connsiteX0" fmla="*/ 178579 w 204944"/>
                  <a:gd name="connsiteY0" fmla="*/ 66842 h 330363"/>
                  <a:gd name="connsiteX1" fmla="*/ 118150 w 204944"/>
                  <a:gd name="connsiteY1" fmla="*/ 49027 h 330363"/>
                  <a:gd name="connsiteX2" fmla="*/ 72116 w 204944"/>
                  <a:gd name="connsiteY2" fmla="*/ 87651 h 330363"/>
                  <a:gd name="connsiteX3" fmla="*/ 124991 w 204944"/>
                  <a:gd name="connsiteY3" fmla="*/ 137105 h 330363"/>
                  <a:gd name="connsiteX4" fmla="*/ 204945 w 204944"/>
                  <a:gd name="connsiteY4" fmla="*/ 233164 h 330363"/>
                  <a:gd name="connsiteX5" fmla="*/ 86368 w 204944"/>
                  <a:gd name="connsiteY5" fmla="*/ 330364 h 330363"/>
                  <a:gd name="connsiteX6" fmla="*/ 0 w 204944"/>
                  <a:gd name="connsiteY6" fmla="*/ 309128 h 330363"/>
                  <a:gd name="connsiteX7" fmla="*/ 14965 w 204944"/>
                  <a:gd name="connsiteY7" fmla="*/ 259673 h 330363"/>
                  <a:gd name="connsiteX8" fmla="*/ 87508 w 204944"/>
                  <a:gd name="connsiteY8" fmla="*/ 280909 h 330363"/>
                  <a:gd name="connsiteX9" fmla="*/ 140383 w 204944"/>
                  <a:gd name="connsiteY9" fmla="*/ 239435 h 330363"/>
                  <a:gd name="connsiteX10" fmla="*/ 89218 w 204944"/>
                  <a:gd name="connsiteY10" fmla="*/ 185847 h 330363"/>
                  <a:gd name="connsiteX11" fmla="*/ 8124 w 204944"/>
                  <a:gd name="connsiteY11" fmla="*/ 94919 h 330363"/>
                  <a:gd name="connsiteX12" fmla="*/ 118007 w 204944"/>
                  <a:gd name="connsiteY12" fmla="*/ 0 h 330363"/>
                  <a:gd name="connsiteX13" fmla="*/ 193401 w 204944"/>
                  <a:gd name="connsiteY13" fmla="*/ 18385 h 330363"/>
                  <a:gd name="connsiteX14" fmla="*/ 178436 w 204944"/>
                  <a:gd name="connsiteY14" fmla="*/ 66700 h 3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4944" h="330363">
                    <a:moveTo>
                      <a:pt x="178579" y="66842"/>
                    </a:moveTo>
                    <a:cubicBezTo>
                      <a:pt x="165894" y="58719"/>
                      <a:pt x="144089" y="49027"/>
                      <a:pt x="118150" y="49027"/>
                    </a:cubicBezTo>
                    <a:cubicBezTo>
                      <a:pt x="88220" y="49027"/>
                      <a:pt x="72116" y="66273"/>
                      <a:pt x="72116" y="87651"/>
                    </a:cubicBezTo>
                    <a:cubicBezTo>
                      <a:pt x="72116" y="109029"/>
                      <a:pt x="86510" y="120430"/>
                      <a:pt x="124991" y="137105"/>
                    </a:cubicBezTo>
                    <a:cubicBezTo>
                      <a:pt x="177296" y="158341"/>
                      <a:pt x="204945" y="187130"/>
                      <a:pt x="204945" y="233164"/>
                    </a:cubicBezTo>
                    <a:cubicBezTo>
                      <a:pt x="204945" y="294163"/>
                      <a:pt x="158341" y="330364"/>
                      <a:pt x="86368" y="330364"/>
                    </a:cubicBezTo>
                    <a:cubicBezTo>
                      <a:pt x="53018" y="330364"/>
                      <a:pt x="21378" y="321670"/>
                      <a:pt x="0" y="309128"/>
                    </a:cubicBezTo>
                    <a:lnTo>
                      <a:pt x="14965" y="259673"/>
                    </a:lnTo>
                    <a:cubicBezTo>
                      <a:pt x="31070" y="269507"/>
                      <a:pt x="60429" y="280909"/>
                      <a:pt x="87508" y="280909"/>
                    </a:cubicBezTo>
                    <a:cubicBezTo>
                      <a:pt x="123138" y="280909"/>
                      <a:pt x="140383" y="263664"/>
                      <a:pt x="140383" y="239435"/>
                    </a:cubicBezTo>
                    <a:cubicBezTo>
                      <a:pt x="140383" y="215207"/>
                      <a:pt x="127129" y="202095"/>
                      <a:pt x="89218" y="185847"/>
                    </a:cubicBezTo>
                    <a:cubicBezTo>
                      <a:pt x="32780" y="163471"/>
                      <a:pt x="8124" y="131832"/>
                      <a:pt x="8124" y="94919"/>
                    </a:cubicBezTo>
                    <a:cubicBezTo>
                      <a:pt x="8124" y="41901"/>
                      <a:pt x="51307" y="0"/>
                      <a:pt x="118007" y="0"/>
                    </a:cubicBezTo>
                    <a:cubicBezTo>
                      <a:pt x="149077" y="0"/>
                      <a:pt x="176156" y="8694"/>
                      <a:pt x="193401" y="18385"/>
                    </a:cubicBezTo>
                    <a:lnTo>
                      <a:pt x="178436" y="6670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154C16DA-98C0-4C7B-A956-9864CF1E2294}"/>
                  </a:ext>
                </a:extLst>
              </p:cNvPr>
              <p:cNvSpPr/>
              <p:nvPr/>
            </p:nvSpPr>
            <p:spPr>
              <a:xfrm>
                <a:off x="6101288" y="5283839"/>
                <a:ext cx="77816" cy="443667"/>
              </a:xfrm>
              <a:custGeom>
                <a:avLst/>
                <a:gdLst>
                  <a:gd name="connsiteX0" fmla="*/ 38623 w 77816"/>
                  <a:gd name="connsiteY0" fmla="*/ 77674 h 443667"/>
                  <a:gd name="connsiteX1" fmla="*/ 0 w 77816"/>
                  <a:gd name="connsiteY1" fmla="*/ 39051 h 443667"/>
                  <a:gd name="connsiteX2" fmla="*/ 39193 w 77816"/>
                  <a:gd name="connsiteY2" fmla="*/ 0 h 443667"/>
                  <a:gd name="connsiteX3" fmla="*/ 77816 w 77816"/>
                  <a:gd name="connsiteY3" fmla="*/ 39051 h 443667"/>
                  <a:gd name="connsiteX4" fmla="*/ 38623 w 77816"/>
                  <a:gd name="connsiteY4" fmla="*/ 77674 h 443667"/>
                  <a:gd name="connsiteX5" fmla="*/ 71973 w 77816"/>
                  <a:gd name="connsiteY5" fmla="*/ 443668 h 443667"/>
                  <a:gd name="connsiteX6" fmla="*/ 5273 w 77816"/>
                  <a:gd name="connsiteY6" fmla="*/ 443668 h 443667"/>
                  <a:gd name="connsiteX7" fmla="*/ 5273 w 77816"/>
                  <a:gd name="connsiteY7" fmla="*/ 125988 h 443667"/>
                  <a:gd name="connsiteX8" fmla="*/ 71973 w 77816"/>
                  <a:gd name="connsiteY8" fmla="*/ 125988 h 443667"/>
                  <a:gd name="connsiteX9" fmla="*/ 71973 w 77816"/>
                  <a:gd name="connsiteY9" fmla="*/ 443668 h 443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816" h="443667">
                    <a:moveTo>
                      <a:pt x="38623" y="77674"/>
                    </a:moveTo>
                    <a:cubicBezTo>
                      <a:pt x="15677" y="77674"/>
                      <a:pt x="0" y="60429"/>
                      <a:pt x="0" y="39051"/>
                    </a:cubicBezTo>
                    <a:cubicBezTo>
                      <a:pt x="0" y="16675"/>
                      <a:pt x="16105" y="0"/>
                      <a:pt x="39193" y="0"/>
                    </a:cubicBezTo>
                    <a:cubicBezTo>
                      <a:pt x="62282" y="0"/>
                      <a:pt x="77816" y="16675"/>
                      <a:pt x="77816" y="39051"/>
                    </a:cubicBezTo>
                    <a:cubicBezTo>
                      <a:pt x="77816" y="61426"/>
                      <a:pt x="62852" y="77674"/>
                      <a:pt x="38623" y="77674"/>
                    </a:cubicBezTo>
                    <a:close/>
                    <a:moveTo>
                      <a:pt x="71973" y="443668"/>
                    </a:moveTo>
                    <a:lnTo>
                      <a:pt x="5273" y="443668"/>
                    </a:lnTo>
                    <a:lnTo>
                      <a:pt x="5273" y="125988"/>
                    </a:lnTo>
                    <a:lnTo>
                      <a:pt x="71973" y="125988"/>
                    </a:lnTo>
                    <a:lnTo>
                      <a:pt x="71973" y="443668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2A44FBB-43EE-0AB7-E6E7-05F4D725DFE2}"/>
                  </a:ext>
                </a:extLst>
              </p:cNvPr>
              <p:cNvSpPr/>
              <p:nvPr/>
            </p:nvSpPr>
            <p:spPr>
              <a:xfrm>
                <a:off x="6238963" y="5403414"/>
                <a:ext cx="293450" cy="330363"/>
              </a:xfrm>
              <a:custGeom>
                <a:avLst/>
                <a:gdLst>
                  <a:gd name="connsiteX0" fmla="*/ 293451 w 293450"/>
                  <a:gd name="connsiteY0" fmla="*/ 162902 h 330363"/>
                  <a:gd name="connsiteX1" fmla="*/ 144944 w 293450"/>
                  <a:gd name="connsiteY1" fmla="*/ 330364 h 330363"/>
                  <a:gd name="connsiteX2" fmla="*/ 0 w 293450"/>
                  <a:gd name="connsiteY2" fmla="*/ 167462 h 330363"/>
                  <a:gd name="connsiteX3" fmla="*/ 149647 w 293450"/>
                  <a:gd name="connsiteY3" fmla="*/ 0 h 330363"/>
                  <a:gd name="connsiteX4" fmla="*/ 293451 w 293450"/>
                  <a:gd name="connsiteY4" fmla="*/ 162902 h 330363"/>
                  <a:gd name="connsiteX5" fmla="*/ 147224 w 293450"/>
                  <a:gd name="connsiteY5" fmla="*/ 50168 h 330363"/>
                  <a:gd name="connsiteX6" fmla="*/ 68410 w 293450"/>
                  <a:gd name="connsiteY6" fmla="*/ 165752 h 330363"/>
                  <a:gd name="connsiteX7" fmla="*/ 146654 w 293450"/>
                  <a:gd name="connsiteY7" fmla="*/ 280196 h 330363"/>
                  <a:gd name="connsiteX8" fmla="*/ 224898 w 293450"/>
                  <a:gd name="connsiteY8" fmla="*/ 164612 h 330363"/>
                  <a:gd name="connsiteX9" fmla="*/ 147224 w 293450"/>
                  <a:gd name="connsiteY9" fmla="*/ 50168 h 3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3450" h="330363">
                    <a:moveTo>
                      <a:pt x="293451" y="162902"/>
                    </a:moveTo>
                    <a:cubicBezTo>
                      <a:pt x="293451" y="281479"/>
                      <a:pt x="216347" y="330364"/>
                      <a:pt x="144944" y="330364"/>
                    </a:cubicBezTo>
                    <a:cubicBezTo>
                      <a:pt x="62709" y="330364"/>
                      <a:pt x="0" y="269935"/>
                      <a:pt x="0" y="167462"/>
                    </a:cubicBezTo>
                    <a:cubicBezTo>
                      <a:pt x="0" y="64989"/>
                      <a:pt x="65560" y="0"/>
                      <a:pt x="149647" y="0"/>
                    </a:cubicBezTo>
                    <a:cubicBezTo>
                      <a:pt x="233734" y="0"/>
                      <a:pt x="293451" y="65560"/>
                      <a:pt x="293451" y="162902"/>
                    </a:cubicBezTo>
                    <a:close/>
                    <a:moveTo>
                      <a:pt x="147224" y="50168"/>
                    </a:moveTo>
                    <a:cubicBezTo>
                      <a:pt x="90216" y="50168"/>
                      <a:pt x="68410" y="111167"/>
                      <a:pt x="68410" y="165752"/>
                    </a:cubicBezTo>
                    <a:cubicBezTo>
                      <a:pt x="68410" y="227891"/>
                      <a:pt x="97769" y="280196"/>
                      <a:pt x="146654" y="280196"/>
                    </a:cubicBezTo>
                    <a:cubicBezTo>
                      <a:pt x="195539" y="280196"/>
                      <a:pt x="224898" y="227891"/>
                      <a:pt x="224898" y="164612"/>
                    </a:cubicBezTo>
                    <a:cubicBezTo>
                      <a:pt x="224898" y="112307"/>
                      <a:pt x="203092" y="50168"/>
                      <a:pt x="147224" y="501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2989FE2-D0D0-C7B4-E1FB-2B5E4AB4DD9A}"/>
                  </a:ext>
                </a:extLst>
              </p:cNvPr>
              <p:cNvSpPr/>
              <p:nvPr/>
            </p:nvSpPr>
            <p:spPr>
              <a:xfrm>
                <a:off x="6596405" y="5403414"/>
                <a:ext cx="264091" cy="324092"/>
              </a:xfrm>
              <a:custGeom>
                <a:avLst/>
                <a:gdLst>
                  <a:gd name="connsiteX0" fmla="*/ 263949 w 264091"/>
                  <a:gd name="connsiteY0" fmla="*/ 324093 h 324092"/>
                  <a:gd name="connsiteX1" fmla="*/ 197249 w 264091"/>
                  <a:gd name="connsiteY1" fmla="*/ 324093 h 324092"/>
                  <a:gd name="connsiteX2" fmla="*/ 197249 w 264091"/>
                  <a:gd name="connsiteY2" fmla="*/ 138245 h 324092"/>
                  <a:gd name="connsiteX3" fmla="*/ 136820 w 264091"/>
                  <a:gd name="connsiteY3" fmla="*/ 55441 h 324092"/>
                  <a:gd name="connsiteX4" fmla="*/ 68980 w 264091"/>
                  <a:gd name="connsiteY4" fmla="*/ 133114 h 324092"/>
                  <a:gd name="connsiteX5" fmla="*/ 68980 w 264091"/>
                  <a:gd name="connsiteY5" fmla="*/ 324093 h 324092"/>
                  <a:gd name="connsiteX6" fmla="*/ 2280 w 264091"/>
                  <a:gd name="connsiteY6" fmla="*/ 324093 h 324092"/>
                  <a:gd name="connsiteX7" fmla="*/ 2280 w 264091"/>
                  <a:gd name="connsiteY7" fmla="*/ 96202 h 324092"/>
                  <a:gd name="connsiteX8" fmla="*/ 0 w 264091"/>
                  <a:gd name="connsiteY8" fmla="*/ 6984 h 324092"/>
                  <a:gd name="connsiteX9" fmla="*/ 58149 w 264091"/>
                  <a:gd name="connsiteY9" fmla="*/ 6984 h 324092"/>
                  <a:gd name="connsiteX10" fmla="*/ 61569 w 264091"/>
                  <a:gd name="connsiteY10" fmla="*/ 54158 h 324092"/>
                  <a:gd name="connsiteX11" fmla="*/ 63279 w 264091"/>
                  <a:gd name="connsiteY11" fmla="*/ 54158 h 324092"/>
                  <a:gd name="connsiteX12" fmla="*/ 159338 w 264091"/>
                  <a:gd name="connsiteY12" fmla="*/ 0 h 324092"/>
                  <a:gd name="connsiteX13" fmla="*/ 264091 w 264091"/>
                  <a:gd name="connsiteY13" fmla="*/ 129979 h 324092"/>
                  <a:gd name="connsiteX14" fmla="*/ 264091 w 264091"/>
                  <a:gd name="connsiteY14" fmla="*/ 323950 h 324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4091" h="324092">
                    <a:moveTo>
                      <a:pt x="263949" y="324093"/>
                    </a:moveTo>
                    <a:lnTo>
                      <a:pt x="197249" y="324093"/>
                    </a:lnTo>
                    <a:lnTo>
                      <a:pt x="197249" y="138245"/>
                    </a:lnTo>
                    <a:cubicBezTo>
                      <a:pt x="197249" y="93351"/>
                      <a:pt x="182284" y="55441"/>
                      <a:pt x="136820" y="55441"/>
                    </a:cubicBezTo>
                    <a:cubicBezTo>
                      <a:pt x="104040" y="55441"/>
                      <a:pt x="68980" y="82520"/>
                      <a:pt x="68980" y="133114"/>
                    </a:cubicBezTo>
                    <a:lnTo>
                      <a:pt x="68980" y="324093"/>
                    </a:lnTo>
                    <a:lnTo>
                      <a:pt x="2280" y="324093"/>
                    </a:lnTo>
                    <a:lnTo>
                      <a:pt x="2280" y="96202"/>
                    </a:lnTo>
                    <a:cubicBezTo>
                      <a:pt x="2280" y="61142"/>
                      <a:pt x="1140" y="34063"/>
                      <a:pt x="0" y="6984"/>
                    </a:cubicBezTo>
                    <a:lnTo>
                      <a:pt x="58149" y="6984"/>
                    </a:lnTo>
                    <a:lnTo>
                      <a:pt x="61569" y="54158"/>
                    </a:lnTo>
                    <a:lnTo>
                      <a:pt x="63279" y="54158"/>
                    </a:lnTo>
                    <a:cubicBezTo>
                      <a:pt x="78244" y="27079"/>
                      <a:pt x="111594" y="0"/>
                      <a:pt x="159338" y="0"/>
                    </a:cubicBezTo>
                    <a:cubicBezTo>
                      <a:pt x="207083" y="0"/>
                      <a:pt x="264091" y="32210"/>
                      <a:pt x="264091" y="129979"/>
                    </a:cubicBezTo>
                    <a:lnTo>
                      <a:pt x="264091" y="32395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95B07EC-D6C0-DE40-EA98-E09461847262}"/>
                  </a:ext>
                </a:extLst>
              </p:cNvPr>
              <p:cNvSpPr/>
              <p:nvPr/>
            </p:nvSpPr>
            <p:spPr>
              <a:xfrm>
                <a:off x="6922493" y="5403414"/>
                <a:ext cx="248556" cy="330505"/>
              </a:xfrm>
              <a:custGeom>
                <a:avLst/>
                <a:gdLst>
                  <a:gd name="connsiteX0" fmla="*/ 243996 w 248556"/>
                  <a:gd name="connsiteY0" fmla="*/ 248699 h 330505"/>
                  <a:gd name="connsiteX1" fmla="*/ 248556 w 248556"/>
                  <a:gd name="connsiteY1" fmla="*/ 324093 h 330505"/>
                  <a:gd name="connsiteX2" fmla="*/ 188127 w 248556"/>
                  <a:gd name="connsiteY2" fmla="*/ 324093 h 330505"/>
                  <a:gd name="connsiteX3" fmla="*/ 183567 w 248556"/>
                  <a:gd name="connsiteY3" fmla="*/ 287322 h 330505"/>
                  <a:gd name="connsiteX4" fmla="*/ 181856 w 248556"/>
                  <a:gd name="connsiteY4" fmla="*/ 287322 h 330505"/>
                  <a:gd name="connsiteX5" fmla="*/ 93209 w 248556"/>
                  <a:gd name="connsiteY5" fmla="*/ 330506 h 330505"/>
                  <a:gd name="connsiteX6" fmla="*/ 0 w 248556"/>
                  <a:gd name="connsiteY6" fmla="*/ 237867 h 330505"/>
                  <a:gd name="connsiteX7" fmla="*/ 177296 w 248556"/>
                  <a:gd name="connsiteY7" fmla="*/ 119860 h 330505"/>
                  <a:gd name="connsiteX8" fmla="*/ 113446 w 248556"/>
                  <a:gd name="connsiteY8" fmla="*/ 49027 h 330505"/>
                  <a:gd name="connsiteX9" fmla="*/ 36343 w 248556"/>
                  <a:gd name="connsiteY9" fmla="*/ 70833 h 330505"/>
                  <a:gd name="connsiteX10" fmla="*/ 22518 w 248556"/>
                  <a:gd name="connsiteY10" fmla="*/ 26509 h 330505"/>
                  <a:gd name="connsiteX11" fmla="*/ 124991 w 248556"/>
                  <a:gd name="connsiteY11" fmla="*/ 0 h 330505"/>
                  <a:gd name="connsiteX12" fmla="*/ 244138 w 248556"/>
                  <a:gd name="connsiteY12" fmla="*/ 128839 h 330505"/>
                  <a:gd name="connsiteX13" fmla="*/ 244138 w 248556"/>
                  <a:gd name="connsiteY13" fmla="*/ 248556 h 330505"/>
                  <a:gd name="connsiteX14" fmla="*/ 179006 w 248556"/>
                  <a:gd name="connsiteY14" fmla="*/ 164754 h 330505"/>
                  <a:gd name="connsiteX15" fmla="*/ 66272 w 248556"/>
                  <a:gd name="connsiteY15" fmla="*/ 230884 h 330505"/>
                  <a:gd name="connsiteX16" fmla="*/ 112876 w 248556"/>
                  <a:gd name="connsiteY16" fmla="*/ 281479 h 330505"/>
                  <a:gd name="connsiteX17" fmla="*/ 179006 w 248556"/>
                  <a:gd name="connsiteY17" fmla="*/ 217059 h 330505"/>
                  <a:gd name="connsiteX18" fmla="*/ 179006 w 248556"/>
                  <a:gd name="connsiteY18" fmla="*/ 164754 h 330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8556" h="330505">
                    <a:moveTo>
                      <a:pt x="243996" y="248699"/>
                    </a:moveTo>
                    <a:cubicBezTo>
                      <a:pt x="243996" y="275778"/>
                      <a:pt x="244566" y="303284"/>
                      <a:pt x="248556" y="324093"/>
                    </a:cubicBezTo>
                    <a:lnTo>
                      <a:pt x="188127" y="324093"/>
                    </a:lnTo>
                    <a:lnTo>
                      <a:pt x="183567" y="287322"/>
                    </a:lnTo>
                    <a:lnTo>
                      <a:pt x="181856" y="287322"/>
                    </a:lnTo>
                    <a:cubicBezTo>
                      <a:pt x="164041" y="312121"/>
                      <a:pt x="132972" y="330506"/>
                      <a:pt x="93209" y="330506"/>
                    </a:cubicBezTo>
                    <a:cubicBezTo>
                      <a:pt x="33920" y="330506"/>
                      <a:pt x="0" y="286752"/>
                      <a:pt x="0" y="237867"/>
                    </a:cubicBezTo>
                    <a:cubicBezTo>
                      <a:pt x="0" y="159053"/>
                      <a:pt x="68410" y="119860"/>
                      <a:pt x="177296" y="119860"/>
                    </a:cubicBezTo>
                    <a:cubicBezTo>
                      <a:pt x="177296" y="96202"/>
                      <a:pt x="177296" y="49027"/>
                      <a:pt x="113446" y="49027"/>
                    </a:cubicBezTo>
                    <a:cubicBezTo>
                      <a:pt x="85227" y="49027"/>
                      <a:pt x="56438" y="57721"/>
                      <a:pt x="36343" y="70833"/>
                    </a:cubicBezTo>
                    <a:lnTo>
                      <a:pt x="22518" y="26509"/>
                    </a:lnTo>
                    <a:cubicBezTo>
                      <a:pt x="44894" y="12114"/>
                      <a:pt x="82377" y="0"/>
                      <a:pt x="124991" y="0"/>
                    </a:cubicBezTo>
                    <a:cubicBezTo>
                      <a:pt x="218199" y="0"/>
                      <a:pt x="244138" y="61569"/>
                      <a:pt x="244138" y="128839"/>
                    </a:cubicBezTo>
                    <a:lnTo>
                      <a:pt x="244138" y="248556"/>
                    </a:lnTo>
                    <a:close/>
                    <a:moveTo>
                      <a:pt x="179006" y="164754"/>
                    </a:moveTo>
                    <a:cubicBezTo>
                      <a:pt x="126701" y="164754"/>
                      <a:pt x="66272" y="174588"/>
                      <a:pt x="66272" y="230884"/>
                    </a:cubicBezTo>
                    <a:cubicBezTo>
                      <a:pt x="66272" y="265944"/>
                      <a:pt x="88078" y="281479"/>
                      <a:pt x="112876" y="281479"/>
                    </a:cubicBezTo>
                    <a:cubicBezTo>
                      <a:pt x="149077" y="281479"/>
                      <a:pt x="179006" y="253830"/>
                      <a:pt x="179006" y="217059"/>
                    </a:cubicBezTo>
                    <a:lnTo>
                      <a:pt x="179006" y="164754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8965085-DA29-D8E2-5F8D-DDA272CB92D7}"/>
                  </a:ext>
                </a:extLst>
              </p:cNvPr>
              <p:cNvSpPr/>
              <p:nvPr/>
            </p:nvSpPr>
            <p:spPr>
              <a:xfrm>
                <a:off x="7250576" y="5266024"/>
                <a:ext cx="66699" cy="461482"/>
              </a:xfrm>
              <a:custGeom>
                <a:avLst/>
                <a:gdLst>
                  <a:gd name="connsiteX0" fmla="*/ 66700 w 66699"/>
                  <a:gd name="connsiteY0" fmla="*/ 461483 h 461482"/>
                  <a:gd name="connsiteX1" fmla="*/ 0 w 66699"/>
                  <a:gd name="connsiteY1" fmla="*/ 461483 h 461482"/>
                  <a:gd name="connsiteX2" fmla="*/ 0 w 66699"/>
                  <a:gd name="connsiteY2" fmla="*/ 0 h 461482"/>
                  <a:gd name="connsiteX3" fmla="*/ 66700 w 66699"/>
                  <a:gd name="connsiteY3" fmla="*/ 0 h 461482"/>
                  <a:gd name="connsiteX4" fmla="*/ 66700 w 66699"/>
                  <a:gd name="connsiteY4" fmla="*/ 461483 h 461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99" h="461482">
                    <a:moveTo>
                      <a:pt x="66700" y="461483"/>
                    </a:moveTo>
                    <a:lnTo>
                      <a:pt x="0" y="461483"/>
                    </a:lnTo>
                    <a:lnTo>
                      <a:pt x="0" y="0"/>
                    </a:lnTo>
                    <a:lnTo>
                      <a:pt x="66700" y="0"/>
                    </a:lnTo>
                    <a:lnTo>
                      <a:pt x="66700" y="461483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00513D5-B7B1-AE95-6F15-41114333EB7C}"/>
                  </a:ext>
                </a:extLst>
              </p:cNvPr>
              <p:cNvSpPr/>
              <p:nvPr/>
            </p:nvSpPr>
            <p:spPr>
              <a:xfrm>
                <a:off x="7534762" y="5283696"/>
                <a:ext cx="338914" cy="447658"/>
              </a:xfrm>
              <a:custGeom>
                <a:avLst/>
                <a:gdLst>
                  <a:gd name="connsiteX0" fmla="*/ 0 w 338914"/>
                  <a:gd name="connsiteY0" fmla="*/ 9264 h 447658"/>
                  <a:gd name="connsiteX1" fmla="*/ 112164 w 338914"/>
                  <a:gd name="connsiteY1" fmla="*/ 0 h 447658"/>
                  <a:gd name="connsiteX2" fmla="*/ 338914 w 338914"/>
                  <a:gd name="connsiteY2" fmla="*/ 213496 h 447658"/>
                  <a:gd name="connsiteX3" fmla="*/ 338914 w 338914"/>
                  <a:gd name="connsiteY3" fmla="*/ 214067 h 447658"/>
                  <a:gd name="connsiteX4" fmla="*/ 275635 w 338914"/>
                  <a:gd name="connsiteY4" fmla="*/ 389510 h 447658"/>
                  <a:gd name="connsiteX5" fmla="*/ 95489 w 338914"/>
                  <a:gd name="connsiteY5" fmla="*/ 447658 h 447658"/>
                  <a:gd name="connsiteX6" fmla="*/ 0 w 338914"/>
                  <a:gd name="connsiteY6" fmla="*/ 442528 h 447658"/>
                  <a:gd name="connsiteX7" fmla="*/ 0 w 338914"/>
                  <a:gd name="connsiteY7" fmla="*/ 9264 h 447658"/>
                  <a:gd name="connsiteX8" fmla="*/ 66700 w 338914"/>
                  <a:gd name="connsiteY8" fmla="*/ 391932 h 447658"/>
                  <a:gd name="connsiteX9" fmla="*/ 109884 w 338914"/>
                  <a:gd name="connsiteY9" fmla="*/ 394213 h 447658"/>
                  <a:gd name="connsiteX10" fmla="*/ 268652 w 338914"/>
                  <a:gd name="connsiteY10" fmla="*/ 215207 h 447658"/>
                  <a:gd name="connsiteX11" fmla="*/ 118435 w 338914"/>
                  <a:gd name="connsiteY11" fmla="*/ 52875 h 447658"/>
                  <a:gd name="connsiteX12" fmla="*/ 66700 w 338914"/>
                  <a:gd name="connsiteY12" fmla="*/ 57436 h 447658"/>
                  <a:gd name="connsiteX13" fmla="*/ 66700 w 338914"/>
                  <a:gd name="connsiteY13" fmla="*/ 391790 h 44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8914" h="447658">
                    <a:moveTo>
                      <a:pt x="0" y="9264"/>
                    </a:moveTo>
                    <a:cubicBezTo>
                      <a:pt x="31640" y="4133"/>
                      <a:pt x="70833" y="0"/>
                      <a:pt x="112164" y="0"/>
                    </a:cubicBezTo>
                    <a:cubicBezTo>
                      <a:pt x="299721" y="0"/>
                      <a:pt x="338914" y="115585"/>
                      <a:pt x="338914" y="213496"/>
                    </a:cubicBezTo>
                    <a:lnTo>
                      <a:pt x="338914" y="214067"/>
                    </a:lnTo>
                    <a:cubicBezTo>
                      <a:pt x="338914" y="294021"/>
                      <a:pt x="314116" y="352169"/>
                      <a:pt x="275635" y="389510"/>
                    </a:cubicBezTo>
                    <a:cubicBezTo>
                      <a:pt x="235872" y="428133"/>
                      <a:pt x="173163" y="447658"/>
                      <a:pt x="95489" y="447658"/>
                    </a:cubicBezTo>
                    <a:cubicBezTo>
                      <a:pt x="56296" y="447658"/>
                      <a:pt x="24656" y="445948"/>
                      <a:pt x="0" y="442528"/>
                    </a:cubicBezTo>
                    <a:lnTo>
                      <a:pt x="0" y="9264"/>
                    </a:lnTo>
                    <a:close/>
                    <a:moveTo>
                      <a:pt x="66700" y="391932"/>
                    </a:moveTo>
                    <a:cubicBezTo>
                      <a:pt x="78244" y="393643"/>
                      <a:pt x="94349" y="394213"/>
                      <a:pt x="109884" y="394213"/>
                    </a:cubicBezTo>
                    <a:cubicBezTo>
                      <a:pt x="208793" y="394783"/>
                      <a:pt x="268652" y="336634"/>
                      <a:pt x="268652" y="215207"/>
                    </a:cubicBezTo>
                    <a:cubicBezTo>
                      <a:pt x="268652" y="108173"/>
                      <a:pt x="213354" y="52875"/>
                      <a:pt x="118435" y="52875"/>
                    </a:cubicBezTo>
                    <a:cubicBezTo>
                      <a:pt x="95489" y="52875"/>
                      <a:pt x="78102" y="55156"/>
                      <a:pt x="66700" y="57436"/>
                    </a:cubicBezTo>
                    <a:lnTo>
                      <a:pt x="66700" y="39179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583D333-E79E-0D0E-265C-B6B3E05BE300}"/>
                  </a:ext>
                </a:extLst>
              </p:cNvPr>
              <p:cNvSpPr/>
              <p:nvPr/>
            </p:nvSpPr>
            <p:spPr>
              <a:xfrm>
                <a:off x="7919141" y="5403556"/>
                <a:ext cx="267511" cy="330221"/>
              </a:xfrm>
              <a:custGeom>
                <a:avLst/>
                <a:gdLst>
                  <a:gd name="connsiteX0" fmla="*/ 251549 w 267511"/>
                  <a:gd name="connsiteY0" fmla="*/ 311266 h 330221"/>
                  <a:gd name="connsiteX1" fmla="*/ 150787 w 267511"/>
                  <a:gd name="connsiteY1" fmla="*/ 330221 h 330221"/>
                  <a:gd name="connsiteX2" fmla="*/ 0 w 267511"/>
                  <a:gd name="connsiteY2" fmla="*/ 169742 h 330221"/>
                  <a:gd name="connsiteX3" fmla="*/ 142663 w 267511"/>
                  <a:gd name="connsiteY3" fmla="*/ 0 h 330221"/>
                  <a:gd name="connsiteX4" fmla="*/ 267512 w 267511"/>
                  <a:gd name="connsiteY4" fmla="*/ 152498 h 330221"/>
                  <a:gd name="connsiteX5" fmla="*/ 265801 w 267511"/>
                  <a:gd name="connsiteY5" fmla="*/ 180716 h 330221"/>
                  <a:gd name="connsiteX6" fmla="*/ 64420 w 267511"/>
                  <a:gd name="connsiteY6" fmla="*/ 180716 h 330221"/>
                  <a:gd name="connsiteX7" fmla="*/ 160479 w 267511"/>
                  <a:gd name="connsiteY7" fmla="*/ 279056 h 330221"/>
                  <a:gd name="connsiteX8" fmla="*/ 240433 w 267511"/>
                  <a:gd name="connsiteY8" fmla="*/ 264091 h 330221"/>
                  <a:gd name="connsiteX9" fmla="*/ 251407 w 267511"/>
                  <a:gd name="connsiteY9" fmla="*/ 311266 h 330221"/>
                  <a:gd name="connsiteX10" fmla="*/ 204375 w 267511"/>
                  <a:gd name="connsiteY10" fmla="*/ 132830 h 330221"/>
                  <a:gd name="connsiteX11" fmla="*/ 138245 w 267511"/>
                  <a:gd name="connsiteY11" fmla="*/ 47602 h 330221"/>
                  <a:gd name="connsiteX12" fmla="*/ 65132 w 267511"/>
                  <a:gd name="connsiteY12" fmla="*/ 132830 h 330221"/>
                  <a:gd name="connsiteX13" fmla="*/ 204375 w 267511"/>
                  <a:gd name="connsiteY13" fmla="*/ 132830 h 33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7511" h="330221">
                    <a:moveTo>
                      <a:pt x="251549" y="311266"/>
                    </a:moveTo>
                    <a:cubicBezTo>
                      <a:pt x="229174" y="321670"/>
                      <a:pt x="193971" y="330221"/>
                      <a:pt x="150787" y="330221"/>
                    </a:cubicBezTo>
                    <a:cubicBezTo>
                      <a:pt x="55298" y="330221"/>
                      <a:pt x="0" y="266372"/>
                      <a:pt x="0" y="169742"/>
                    </a:cubicBezTo>
                    <a:cubicBezTo>
                      <a:pt x="0" y="73113"/>
                      <a:pt x="52875" y="0"/>
                      <a:pt x="142663" y="0"/>
                    </a:cubicBezTo>
                    <a:cubicBezTo>
                      <a:pt x="232451" y="0"/>
                      <a:pt x="267512" y="74253"/>
                      <a:pt x="267512" y="152498"/>
                    </a:cubicBezTo>
                    <a:cubicBezTo>
                      <a:pt x="267512" y="163471"/>
                      <a:pt x="266942" y="172593"/>
                      <a:pt x="265801" y="180716"/>
                    </a:cubicBezTo>
                    <a:lnTo>
                      <a:pt x="64420" y="180716"/>
                    </a:lnTo>
                    <a:cubicBezTo>
                      <a:pt x="66130" y="252119"/>
                      <a:pt x="110454" y="279056"/>
                      <a:pt x="160479" y="279056"/>
                    </a:cubicBezTo>
                    <a:cubicBezTo>
                      <a:pt x="195539" y="279056"/>
                      <a:pt x="219767" y="272785"/>
                      <a:pt x="240433" y="264091"/>
                    </a:cubicBezTo>
                    <a:lnTo>
                      <a:pt x="251407" y="311266"/>
                    </a:lnTo>
                    <a:close/>
                    <a:moveTo>
                      <a:pt x="204375" y="132830"/>
                    </a:moveTo>
                    <a:cubicBezTo>
                      <a:pt x="204945" y="94919"/>
                      <a:pt x="189410" y="47602"/>
                      <a:pt x="138245" y="47602"/>
                    </a:cubicBezTo>
                    <a:cubicBezTo>
                      <a:pt x="87080" y="47602"/>
                      <a:pt x="68695" y="95917"/>
                      <a:pt x="65132" y="132830"/>
                    </a:cubicBezTo>
                    <a:lnTo>
                      <a:pt x="204375" y="13283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7424849-72C0-DEB7-BA37-C9B64B28174C}"/>
                  </a:ext>
                </a:extLst>
              </p:cNvPr>
              <p:cNvSpPr/>
              <p:nvPr/>
            </p:nvSpPr>
            <p:spPr>
              <a:xfrm>
                <a:off x="8216297" y="5410397"/>
                <a:ext cx="288747" cy="317108"/>
              </a:xfrm>
              <a:custGeom>
                <a:avLst/>
                <a:gdLst>
                  <a:gd name="connsiteX0" fmla="*/ 288747 w 288747"/>
                  <a:gd name="connsiteY0" fmla="*/ 0 h 317108"/>
                  <a:gd name="connsiteX1" fmla="*/ 174873 w 288747"/>
                  <a:gd name="connsiteY1" fmla="*/ 317109 h 317108"/>
                  <a:gd name="connsiteX2" fmla="*/ 111024 w 288747"/>
                  <a:gd name="connsiteY2" fmla="*/ 317109 h 317108"/>
                  <a:gd name="connsiteX3" fmla="*/ 0 w 288747"/>
                  <a:gd name="connsiteY3" fmla="*/ 0 h 317108"/>
                  <a:gd name="connsiteX4" fmla="*/ 71973 w 288747"/>
                  <a:gd name="connsiteY4" fmla="*/ 0 h 317108"/>
                  <a:gd name="connsiteX5" fmla="*/ 123708 w 288747"/>
                  <a:gd name="connsiteY5" fmla="*/ 168602 h 317108"/>
                  <a:gd name="connsiteX6" fmla="*/ 144944 w 288747"/>
                  <a:gd name="connsiteY6" fmla="*/ 249126 h 317108"/>
                  <a:gd name="connsiteX7" fmla="*/ 146654 w 288747"/>
                  <a:gd name="connsiteY7" fmla="*/ 249126 h 317108"/>
                  <a:gd name="connsiteX8" fmla="*/ 167890 w 288747"/>
                  <a:gd name="connsiteY8" fmla="*/ 169172 h 317108"/>
                  <a:gd name="connsiteX9" fmla="*/ 219054 w 288747"/>
                  <a:gd name="connsiteY9" fmla="*/ 0 h 317108"/>
                  <a:gd name="connsiteX10" fmla="*/ 288747 w 288747"/>
                  <a:gd name="connsiteY10" fmla="*/ 0 h 31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8747" h="317108">
                    <a:moveTo>
                      <a:pt x="288747" y="0"/>
                    </a:moveTo>
                    <a:lnTo>
                      <a:pt x="174873" y="317109"/>
                    </a:lnTo>
                    <a:lnTo>
                      <a:pt x="111024" y="317109"/>
                    </a:lnTo>
                    <a:lnTo>
                      <a:pt x="0" y="0"/>
                    </a:lnTo>
                    <a:lnTo>
                      <a:pt x="71973" y="0"/>
                    </a:lnTo>
                    <a:lnTo>
                      <a:pt x="123708" y="168602"/>
                    </a:lnTo>
                    <a:cubicBezTo>
                      <a:pt x="132402" y="196251"/>
                      <a:pt x="139243" y="222618"/>
                      <a:pt x="144944" y="249126"/>
                    </a:cubicBezTo>
                    <a:lnTo>
                      <a:pt x="146654" y="249126"/>
                    </a:lnTo>
                    <a:cubicBezTo>
                      <a:pt x="152355" y="222618"/>
                      <a:pt x="159908" y="196821"/>
                      <a:pt x="167890" y="169172"/>
                    </a:cubicBezTo>
                    <a:lnTo>
                      <a:pt x="219054" y="0"/>
                    </a:lnTo>
                    <a:lnTo>
                      <a:pt x="28874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2026741-C914-1A8B-BDB6-F6839CBA0BA4}"/>
                  </a:ext>
                </a:extLst>
              </p:cNvPr>
              <p:cNvSpPr/>
              <p:nvPr/>
            </p:nvSpPr>
            <p:spPr>
              <a:xfrm>
                <a:off x="8534831" y="5403556"/>
                <a:ext cx="267511" cy="330221"/>
              </a:xfrm>
              <a:custGeom>
                <a:avLst/>
                <a:gdLst>
                  <a:gd name="connsiteX0" fmla="*/ 251549 w 267511"/>
                  <a:gd name="connsiteY0" fmla="*/ 311266 h 330221"/>
                  <a:gd name="connsiteX1" fmla="*/ 150787 w 267511"/>
                  <a:gd name="connsiteY1" fmla="*/ 330221 h 330221"/>
                  <a:gd name="connsiteX2" fmla="*/ 0 w 267511"/>
                  <a:gd name="connsiteY2" fmla="*/ 169742 h 330221"/>
                  <a:gd name="connsiteX3" fmla="*/ 142663 w 267511"/>
                  <a:gd name="connsiteY3" fmla="*/ 0 h 330221"/>
                  <a:gd name="connsiteX4" fmla="*/ 267511 w 267511"/>
                  <a:gd name="connsiteY4" fmla="*/ 152498 h 330221"/>
                  <a:gd name="connsiteX5" fmla="*/ 265801 w 267511"/>
                  <a:gd name="connsiteY5" fmla="*/ 180716 h 330221"/>
                  <a:gd name="connsiteX6" fmla="*/ 64419 w 267511"/>
                  <a:gd name="connsiteY6" fmla="*/ 180716 h 330221"/>
                  <a:gd name="connsiteX7" fmla="*/ 160478 w 267511"/>
                  <a:gd name="connsiteY7" fmla="*/ 279056 h 330221"/>
                  <a:gd name="connsiteX8" fmla="*/ 240433 w 267511"/>
                  <a:gd name="connsiteY8" fmla="*/ 264091 h 330221"/>
                  <a:gd name="connsiteX9" fmla="*/ 251406 w 267511"/>
                  <a:gd name="connsiteY9" fmla="*/ 311266 h 330221"/>
                  <a:gd name="connsiteX10" fmla="*/ 204375 w 267511"/>
                  <a:gd name="connsiteY10" fmla="*/ 132830 h 330221"/>
                  <a:gd name="connsiteX11" fmla="*/ 138245 w 267511"/>
                  <a:gd name="connsiteY11" fmla="*/ 47602 h 330221"/>
                  <a:gd name="connsiteX12" fmla="*/ 65132 w 267511"/>
                  <a:gd name="connsiteY12" fmla="*/ 132830 h 330221"/>
                  <a:gd name="connsiteX13" fmla="*/ 204375 w 267511"/>
                  <a:gd name="connsiteY13" fmla="*/ 132830 h 33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7511" h="330221">
                    <a:moveTo>
                      <a:pt x="251549" y="311266"/>
                    </a:moveTo>
                    <a:cubicBezTo>
                      <a:pt x="229173" y="321670"/>
                      <a:pt x="193971" y="330221"/>
                      <a:pt x="150787" y="330221"/>
                    </a:cubicBezTo>
                    <a:cubicBezTo>
                      <a:pt x="55298" y="330221"/>
                      <a:pt x="0" y="266372"/>
                      <a:pt x="0" y="169742"/>
                    </a:cubicBezTo>
                    <a:cubicBezTo>
                      <a:pt x="0" y="73113"/>
                      <a:pt x="52875" y="0"/>
                      <a:pt x="142663" y="0"/>
                    </a:cubicBezTo>
                    <a:cubicBezTo>
                      <a:pt x="232451" y="0"/>
                      <a:pt x="267511" y="74253"/>
                      <a:pt x="267511" y="152498"/>
                    </a:cubicBezTo>
                    <a:cubicBezTo>
                      <a:pt x="267511" y="163471"/>
                      <a:pt x="266941" y="172593"/>
                      <a:pt x="265801" y="180716"/>
                    </a:cubicBezTo>
                    <a:lnTo>
                      <a:pt x="64419" y="180716"/>
                    </a:lnTo>
                    <a:cubicBezTo>
                      <a:pt x="66129" y="252119"/>
                      <a:pt x="110454" y="279056"/>
                      <a:pt x="160478" y="279056"/>
                    </a:cubicBezTo>
                    <a:cubicBezTo>
                      <a:pt x="195539" y="279056"/>
                      <a:pt x="219767" y="272785"/>
                      <a:pt x="240433" y="264091"/>
                    </a:cubicBezTo>
                    <a:lnTo>
                      <a:pt x="251406" y="311266"/>
                    </a:lnTo>
                    <a:close/>
                    <a:moveTo>
                      <a:pt x="204375" y="132830"/>
                    </a:moveTo>
                    <a:cubicBezTo>
                      <a:pt x="204945" y="94919"/>
                      <a:pt x="189410" y="47602"/>
                      <a:pt x="138245" y="47602"/>
                    </a:cubicBezTo>
                    <a:cubicBezTo>
                      <a:pt x="87080" y="47602"/>
                      <a:pt x="68695" y="95917"/>
                      <a:pt x="65132" y="132830"/>
                    </a:cubicBezTo>
                    <a:lnTo>
                      <a:pt x="204375" y="13283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8397177-0514-9851-2A99-14346984EB30}"/>
                  </a:ext>
                </a:extLst>
              </p:cNvPr>
              <p:cNvSpPr/>
              <p:nvPr/>
            </p:nvSpPr>
            <p:spPr>
              <a:xfrm>
                <a:off x="8867047" y="5266024"/>
                <a:ext cx="66699" cy="461482"/>
              </a:xfrm>
              <a:custGeom>
                <a:avLst/>
                <a:gdLst>
                  <a:gd name="connsiteX0" fmla="*/ 66700 w 66699"/>
                  <a:gd name="connsiteY0" fmla="*/ 461483 h 461482"/>
                  <a:gd name="connsiteX1" fmla="*/ 0 w 66699"/>
                  <a:gd name="connsiteY1" fmla="*/ 461483 h 461482"/>
                  <a:gd name="connsiteX2" fmla="*/ 0 w 66699"/>
                  <a:gd name="connsiteY2" fmla="*/ 0 h 461482"/>
                  <a:gd name="connsiteX3" fmla="*/ 66700 w 66699"/>
                  <a:gd name="connsiteY3" fmla="*/ 0 h 461482"/>
                  <a:gd name="connsiteX4" fmla="*/ 66700 w 66699"/>
                  <a:gd name="connsiteY4" fmla="*/ 461483 h 461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99" h="461482">
                    <a:moveTo>
                      <a:pt x="66700" y="461483"/>
                    </a:moveTo>
                    <a:lnTo>
                      <a:pt x="0" y="461483"/>
                    </a:lnTo>
                    <a:lnTo>
                      <a:pt x="0" y="0"/>
                    </a:lnTo>
                    <a:lnTo>
                      <a:pt x="66700" y="0"/>
                    </a:lnTo>
                    <a:lnTo>
                      <a:pt x="66700" y="461483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51420765-F3F5-F72A-3BAC-92A92AF08FAE}"/>
                  </a:ext>
                </a:extLst>
              </p:cNvPr>
              <p:cNvSpPr/>
              <p:nvPr/>
            </p:nvSpPr>
            <p:spPr>
              <a:xfrm>
                <a:off x="8998736" y="5403414"/>
                <a:ext cx="293450" cy="330363"/>
              </a:xfrm>
              <a:custGeom>
                <a:avLst/>
                <a:gdLst>
                  <a:gd name="connsiteX0" fmla="*/ 293450 w 293450"/>
                  <a:gd name="connsiteY0" fmla="*/ 162902 h 330363"/>
                  <a:gd name="connsiteX1" fmla="*/ 144944 w 293450"/>
                  <a:gd name="connsiteY1" fmla="*/ 330364 h 330363"/>
                  <a:gd name="connsiteX2" fmla="*/ 0 w 293450"/>
                  <a:gd name="connsiteY2" fmla="*/ 167462 h 330363"/>
                  <a:gd name="connsiteX3" fmla="*/ 149647 w 293450"/>
                  <a:gd name="connsiteY3" fmla="*/ 0 h 330363"/>
                  <a:gd name="connsiteX4" fmla="*/ 293450 w 293450"/>
                  <a:gd name="connsiteY4" fmla="*/ 162902 h 330363"/>
                  <a:gd name="connsiteX5" fmla="*/ 147224 w 293450"/>
                  <a:gd name="connsiteY5" fmla="*/ 50168 h 330363"/>
                  <a:gd name="connsiteX6" fmla="*/ 68410 w 293450"/>
                  <a:gd name="connsiteY6" fmla="*/ 165752 h 330363"/>
                  <a:gd name="connsiteX7" fmla="*/ 146654 w 293450"/>
                  <a:gd name="connsiteY7" fmla="*/ 280196 h 330363"/>
                  <a:gd name="connsiteX8" fmla="*/ 224898 w 293450"/>
                  <a:gd name="connsiteY8" fmla="*/ 164612 h 330363"/>
                  <a:gd name="connsiteX9" fmla="*/ 147224 w 293450"/>
                  <a:gd name="connsiteY9" fmla="*/ 50168 h 3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3450" h="330363">
                    <a:moveTo>
                      <a:pt x="293450" y="162902"/>
                    </a:moveTo>
                    <a:cubicBezTo>
                      <a:pt x="293450" y="281479"/>
                      <a:pt x="216346" y="330364"/>
                      <a:pt x="144944" y="330364"/>
                    </a:cubicBezTo>
                    <a:cubicBezTo>
                      <a:pt x="62709" y="330364"/>
                      <a:pt x="0" y="269935"/>
                      <a:pt x="0" y="167462"/>
                    </a:cubicBezTo>
                    <a:cubicBezTo>
                      <a:pt x="0" y="64989"/>
                      <a:pt x="65560" y="0"/>
                      <a:pt x="149647" y="0"/>
                    </a:cubicBezTo>
                    <a:cubicBezTo>
                      <a:pt x="233734" y="0"/>
                      <a:pt x="293450" y="65560"/>
                      <a:pt x="293450" y="162902"/>
                    </a:cubicBezTo>
                    <a:close/>
                    <a:moveTo>
                      <a:pt x="147224" y="50168"/>
                    </a:moveTo>
                    <a:cubicBezTo>
                      <a:pt x="90216" y="50168"/>
                      <a:pt x="68410" y="111167"/>
                      <a:pt x="68410" y="165752"/>
                    </a:cubicBezTo>
                    <a:cubicBezTo>
                      <a:pt x="68410" y="227891"/>
                      <a:pt x="97770" y="280196"/>
                      <a:pt x="146654" y="280196"/>
                    </a:cubicBezTo>
                    <a:cubicBezTo>
                      <a:pt x="195539" y="280196"/>
                      <a:pt x="224898" y="227891"/>
                      <a:pt x="224898" y="164612"/>
                    </a:cubicBezTo>
                    <a:cubicBezTo>
                      <a:pt x="224898" y="112307"/>
                      <a:pt x="203092" y="50168"/>
                      <a:pt x="147224" y="501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AA25B76-9EF0-BEC5-C230-15051711A731}"/>
                  </a:ext>
                </a:extLst>
              </p:cNvPr>
              <p:cNvSpPr/>
              <p:nvPr/>
            </p:nvSpPr>
            <p:spPr>
              <a:xfrm>
                <a:off x="9356036" y="5403414"/>
                <a:ext cx="288889" cy="452361"/>
              </a:xfrm>
              <a:custGeom>
                <a:avLst/>
                <a:gdLst>
                  <a:gd name="connsiteX0" fmla="*/ 63279 w 288889"/>
                  <a:gd name="connsiteY0" fmla="*/ 55298 h 452361"/>
                  <a:gd name="connsiteX1" fmla="*/ 164042 w 288889"/>
                  <a:gd name="connsiteY1" fmla="*/ 0 h 452361"/>
                  <a:gd name="connsiteX2" fmla="*/ 288890 w 288889"/>
                  <a:gd name="connsiteY2" fmla="*/ 161761 h 452361"/>
                  <a:gd name="connsiteX3" fmla="*/ 154777 w 288889"/>
                  <a:gd name="connsiteY3" fmla="*/ 330364 h 452361"/>
                  <a:gd name="connsiteX4" fmla="*/ 70120 w 288889"/>
                  <a:gd name="connsiteY4" fmla="*/ 286610 h 452361"/>
                  <a:gd name="connsiteX5" fmla="*/ 68980 w 288889"/>
                  <a:gd name="connsiteY5" fmla="*/ 286610 h 452361"/>
                  <a:gd name="connsiteX6" fmla="*/ 68980 w 288889"/>
                  <a:gd name="connsiteY6" fmla="*/ 452362 h 452361"/>
                  <a:gd name="connsiteX7" fmla="*/ 2280 w 288889"/>
                  <a:gd name="connsiteY7" fmla="*/ 452362 h 452361"/>
                  <a:gd name="connsiteX8" fmla="*/ 2280 w 288889"/>
                  <a:gd name="connsiteY8" fmla="*/ 109456 h 452361"/>
                  <a:gd name="connsiteX9" fmla="*/ 0 w 288889"/>
                  <a:gd name="connsiteY9" fmla="*/ 6984 h 452361"/>
                  <a:gd name="connsiteX10" fmla="*/ 58719 w 288889"/>
                  <a:gd name="connsiteY10" fmla="*/ 6984 h 452361"/>
                  <a:gd name="connsiteX11" fmla="*/ 62139 w 288889"/>
                  <a:gd name="connsiteY11" fmla="*/ 55298 h 452361"/>
                  <a:gd name="connsiteX12" fmla="*/ 63279 w 288889"/>
                  <a:gd name="connsiteY12" fmla="*/ 55298 h 452361"/>
                  <a:gd name="connsiteX13" fmla="*/ 68980 w 288889"/>
                  <a:gd name="connsiteY13" fmla="*/ 196252 h 452361"/>
                  <a:gd name="connsiteX14" fmla="*/ 140953 w 288889"/>
                  <a:gd name="connsiteY14" fmla="*/ 277346 h 452361"/>
                  <a:gd name="connsiteX15" fmla="*/ 220907 w 288889"/>
                  <a:gd name="connsiteY15" fmla="*/ 164042 h 452361"/>
                  <a:gd name="connsiteX16" fmla="*/ 142663 w 288889"/>
                  <a:gd name="connsiteY16" fmla="*/ 53588 h 452361"/>
                  <a:gd name="connsiteX17" fmla="*/ 68980 w 288889"/>
                  <a:gd name="connsiteY17" fmla="*/ 137533 h 452361"/>
                  <a:gd name="connsiteX18" fmla="*/ 68980 w 288889"/>
                  <a:gd name="connsiteY18" fmla="*/ 196252 h 452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8889" h="452361">
                    <a:moveTo>
                      <a:pt x="63279" y="55298"/>
                    </a:moveTo>
                    <a:cubicBezTo>
                      <a:pt x="85085" y="19668"/>
                      <a:pt x="119717" y="0"/>
                      <a:pt x="164042" y="0"/>
                    </a:cubicBezTo>
                    <a:cubicBezTo>
                      <a:pt x="235444" y="0"/>
                      <a:pt x="288890" y="63279"/>
                      <a:pt x="288890" y="161761"/>
                    </a:cubicBezTo>
                    <a:cubicBezTo>
                      <a:pt x="288890" y="278058"/>
                      <a:pt x="221620" y="330364"/>
                      <a:pt x="154777" y="330364"/>
                    </a:cubicBezTo>
                    <a:cubicBezTo>
                      <a:pt x="116867" y="330364"/>
                      <a:pt x="85655" y="312549"/>
                      <a:pt x="70120" y="286610"/>
                    </a:cubicBezTo>
                    <a:lnTo>
                      <a:pt x="68980" y="286610"/>
                    </a:lnTo>
                    <a:lnTo>
                      <a:pt x="68980" y="452362"/>
                    </a:lnTo>
                    <a:lnTo>
                      <a:pt x="2280" y="452362"/>
                    </a:lnTo>
                    <a:lnTo>
                      <a:pt x="2280" y="109456"/>
                    </a:lnTo>
                    <a:cubicBezTo>
                      <a:pt x="2280" y="67983"/>
                      <a:pt x="1140" y="35203"/>
                      <a:pt x="0" y="6984"/>
                    </a:cubicBezTo>
                    <a:lnTo>
                      <a:pt x="58719" y="6984"/>
                    </a:lnTo>
                    <a:lnTo>
                      <a:pt x="62139" y="55298"/>
                    </a:lnTo>
                    <a:lnTo>
                      <a:pt x="63279" y="55298"/>
                    </a:lnTo>
                    <a:close/>
                    <a:moveTo>
                      <a:pt x="68980" y="196252"/>
                    </a:moveTo>
                    <a:cubicBezTo>
                      <a:pt x="68980" y="253260"/>
                      <a:pt x="108173" y="277346"/>
                      <a:pt x="140953" y="277346"/>
                    </a:cubicBezTo>
                    <a:cubicBezTo>
                      <a:pt x="192688" y="277346"/>
                      <a:pt x="220907" y="229601"/>
                      <a:pt x="220907" y="164042"/>
                    </a:cubicBezTo>
                    <a:cubicBezTo>
                      <a:pt x="220907" y="103613"/>
                      <a:pt x="193828" y="53588"/>
                      <a:pt x="142663" y="53588"/>
                    </a:cubicBezTo>
                    <a:cubicBezTo>
                      <a:pt x="102900" y="53588"/>
                      <a:pt x="68980" y="90928"/>
                      <a:pt x="68980" y="137533"/>
                    </a:cubicBezTo>
                    <a:lnTo>
                      <a:pt x="68980" y="196252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4137436-C48C-0E24-E8F9-8D98EC156678}"/>
                  </a:ext>
                </a:extLst>
              </p:cNvPr>
              <p:cNvSpPr/>
              <p:nvPr/>
            </p:nvSpPr>
            <p:spPr>
              <a:xfrm>
                <a:off x="9708347" y="5403414"/>
                <a:ext cx="437253" cy="324092"/>
              </a:xfrm>
              <a:custGeom>
                <a:avLst/>
                <a:gdLst>
                  <a:gd name="connsiteX0" fmla="*/ 437254 w 437253"/>
                  <a:gd name="connsiteY0" fmla="*/ 324093 h 324092"/>
                  <a:gd name="connsiteX1" fmla="*/ 371694 w 437253"/>
                  <a:gd name="connsiteY1" fmla="*/ 324093 h 324092"/>
                  <a:gd name="connsiteX2" fmla="*/ 371694 w 437253"/>
                  <a:gd name="connsiteY2" fmla="*/ 142806 h 324092"/>
                  <a:gd name="connsiteX3" fmla="*/ 314116 w 437253"/>
                  <a:gd name="connsiteY3" fmla="*/ 54728 h 324092"/>
                  <a:gd name="connsiteX4" fmla="*/ 252547 w 437253"/>
                  <a:gd name="connsiteY4" fmla="*/ 128411 h 324092"/>
                  <a:gd name="connsiteX5" fmla="*/ 252547 w 437253"/>
                  <a:gd name="connsiteY5" fmla="*/ 324093 h 324092"/>
                  <a:gd name="connsiteX6" fmla="*/ 186987 w 437253"/>
                  <a:gd name="connsiteY6" fmla="*/ 324093 h 324092"/>
                  <a:gd name="connsiteX7" fmla="*/ 186987 w 437253"/>
                  <a:gd name="connsiteY7" fmla="*/ 133114 h 324092"/>
                  <a:gd name="connsiteX8" fmla="*/ 131689 w 437253"/>
                  <a:gd name="connsiteY8" fmla="*/ 54871 h 324092"/>
                  <a:gd name="connsiteX9" fmla="*/ 67840 w 437253"/>
                  <a:gd name="connsiteY9" fmla="*/ 131974 h 324092"/>
                  <a:gd name="connsiteX10" fmla="*/ 67840 w 437253"/>
                  <a:gd name="connsiteY10" fmla="*/ 324093 h 324092"/>
                  <a:gd name="connsiteX11" fmla="*/ 2280 w 437253"/>
                  <a:gd name="connsiteY11" fmla="*/ 324093 h 324092"/>
                  <a:gd name="connsiteX12" fmla="*/ 2280 w 437253"/>
                  <a:gd name="connsiteY12" fmla="*/ 96202 h 324092"/>
                  <a:gd name="connsiteX13" fmla="*/ 0 w 437253"/>
                  <a:gd name="connsiteY13" fmla="*/ 6984 h 324092"/>
                  <a:gd name="connsiteX14" fmla="*/ 57579 w 437253"/>
                  <a:gd name="connsiteY14" fmla="*/ 6984 h 324092"/>
                  <a:gd name="connsiteX15" fmla="*/ 60999 w 437253"/>
                  <a:gd name="connsiteY15" fmla="*/ 53588 h 324092"/>
                  <a:gd name="connsiteX16" fmla="*/ 62709 w 437253"/>
                  <a:gd name="connsiteY16" fmla="*/ 53588 h 324092"/>
                  <a:gd name="connsiteX17" fmla="*/ 155348 w 437253"/>
                  <a:gd name="connsiteY17" fmla="*/ 0 h 324092"/>
                  <a:gd name="connsiteX18" fmla="*/ 239293 w 437253"/>
                  <a:gd name="connsiteY18" fmla="*/ 58149 h 324092"/>
                  <a:gd name="connsiteX19" fmla="*/ 240433 w 437253"/>
                  <a:gd name="connsiteY19" fmla="*/ 58149 h 324092"/>
                  <a:gd name="connsiteX20" fmla="*/ 338202 w 437253"/>
                  <a:gd name="connsiteY20" fmla="*/ 0 h 324092"/>
                  <a:gd name="connsiteX21" fmla="*/ 437111 w 437253"/>
                  <a:gd name="connsiteY21" fmla="*/ 132402 h 324092"/>
                  <a:gd name="connsiteX22" fmla="*/ 437111 w 437253"/>
                  <a:gd name="connsiteY22" fmla="*/ 323950 h 324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7253" h="324092">
                    <a:moveTo>
                      <a:pt x="437254" y="324093"/>
                    </a:moveTo>
                    <a:lnTo>
                      <a:pt x="371694" y="324093"/>
                    </a:lnTo>
                    <a:lnTo>
                      <a:pt x="371694" y="142806"/>
                    </a:lnTo>
                    <a:cubicBezTo>
                      <a:pt x="371694" y="89788"/>
                      <a:pt x="354449" y="54728"/>
                      <a:pt x="314116" y="54728"/>
                    </a:cubicBezTo>
                    <a:cubicBezTo>
                      <a:pt x="283616" y="54728"/>
                      <a:pt x="252547" y="82377"/>
                      <a:pt x="252547" y="128411"/>
                    </a:cubicBezTo>
                    <a:lnTo>
                      <a:pt x="252547" y="324093"/>
                    </a:lnTo>
                    <a:lnTo>
                      <a:pt x="186987" y="324093"/>
                    </a:lnTo>
                    <a:lnTo>
                      <a:pt x="186987" y="133114"/>
                    </a:lnTo>
                    <a:cubicBezTo>
                      <a:pt x="186987" y="88791"/>
                      <a:pt x="170312" y="54871"/>
                      <a:pt x="131689" y="54871"/>
                    </a:cubicBezTo>
                    <a:cubicBezTo>
                      <a:pt x="101760" y="54871"/>
                      <a:pt x="67840" y="81949"/>
                      <a:pt x="67840" y="131974"/>
                    </a:cubicBezTo>
                    <a:lnTo>
                      <a:pt x="67840" y="324093"/>
                    </a:lnTo>
                    <a:lnTo>
                      <a:pt x="2280" y="324093"/>
                    </a:lnTo>
                    <a:lnTo>
                      <a:pt x="2280" y="96202"/>
                    </a:lnTo>
                    <a:cubicBezTo>
                      <a:pt x="2280" y="60571"/>
                      <a:pt x="1140" y="34063"/>
                      <a:pt x="0" y="6984"/>
                    </a:cubicBezTo>
                    <a:lnTo>
                      <a:pt x="57579" y="6984"/>
                    </a:lnTo>
                    <a:lnTo>
                      <a:pt x="60999" y="53588"/>
                    </a:lnTo>
                    <a:lnTo>
                      <a:pt x="62709" y="53588"/>
                    </a:lnTo>
                    <a:cubicBezTo>
                      <a:pt x="78244" y="27079"/>
                      <a:pt x="107033" y="0"/>
                      <a:pt x="155348" y="0"/>
                    </a:cubicBezTo>
                    <a:cubicBezTo>
                      <a:pt x="195681" y="0"/>
                      <a:pt x="226180" y="22376"/>
                      <a:pt x="239293" y="58149"/>
                    </a:cubicBezTo>
                    <a:lnTo>
                      <a:pt x="240433" y="58149"/>
                    </a:lnTo>
                    <a:cubicBezTo>
                      <a:pt x="261668" y="23089"/>
                      <a:pt x="292738" y="0"/>
                      <a:pt x="338202" y="0"/>
                    </a:cubicBezTo>
                    <a:cubicBezTo>
                      <a:pt x="383666" y="0"/>
                      <a:pt x="437111" y="32210"/>
                      <a:pt x="437111" y="132402"/>
                    </a:cubicBezTo>
                    <a:lnTo>
                      <a:pt x="437111" y="32395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11C5AC0-125D-9602-F46A-A018D57FE7B5}"/>
                  </a:ext>
                </a:extLst>
              </p:cNvPr>
              <p:cNvSpPr/>
              <p:nvPr/>
            </p:nvSpPr>
            <p:spPr>
              <a:xfrm>
                <a:off x="10209308" y="5403556"/>
                <a:ext cx="267511" cy="330221"/>
              </a:xfrm>
              <a:custGeom>
                <a:avLst/>
                <a:gdLst>
                  <a:gd name="connsiteX0" fmla="*/ 251549 w 267511"/>
                  <a:gd name="connsiteY0" fmla="*/ 311266 h 330221"/>
                  <a:gd name="connsiteX1" fmla="*/ 150787 w 267511"/>
                  <a:gd name="connsiteY1" fmla="*/ 330221 h 330221"/>
                  <a:gd name="connsiteX2" fmla="*/ 0 w 267511"/>
                  <a:gd name="connsiteY2" fmla="*/ 169742 h 330221"/>
                  <a:gd name="connsiteX3" fmla="*/ 142663 w 267511"/>
                  <a:gd name="connsiteY3" fmla="*/ 0 h 330221"/>
                  <a:gd name="connsiteX4" fmla="*/ 267511 w 267511"/>
                  <a:gd name="connsiteY4" fmla="*/ 152498 h 330221"/>
                  <a:gd name="connsiteX5" fmla="*/ 265801 w 267511"/>
                  <a:gd name="connsiteY5" fmla="*/ 180716 h 330221"/>
                  <a:gd name="connsiteX6" fmla="*/ 64419 w 267511"/>
                  <a:gd name="connsiteY6" fmla="*/ 180716 h 330221"/>
                  <a:gd name="connsiteX7" fmla="*/ 160479 w 267511"/>
                  <a:gd name="connsiteY7" fmla="*/ 279056 h 330221"/>
                  <a:gd name="connsiteX8" fmla="*/ 240433 w 267511"/>
                  <a:gd name="connsiteY8" fmla="*/ 264091 h 330221"/>
                  <a:gd name="connsiteX9" fmla="*/ 251407 w 267511"/>
                  <a:gd name="connsiteY9" fmla="*/ 311266 h 330221"/>
                  <a:gd name="connsiteX10" fmla="*/ 204375 w 267511"/>
                  <a:gd name="connsiteY10" fmla="*/ 132830 h 330221"/>
                  <a:gd name="connsiteX11" fmla="*/ 138245 w 267511"/>
                  <a:gd name="connsiteY11" fmla="*/ 47602 h 330221"/>
                  <a:gd name="connsiteX12" fmla="*/ 65132 w 267511"/>
                  <a:gd name="connsiteY12" fmla="*/ 132830 h 330221"/>
                  <a:gd name="connsiteX13" fmla="*/ 204375 w 267511"/>
                  <a:gd name="connsiteY13" fmla="*/ 132830 h 33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7511" h="330221">
                    <a:moveTo>
                      <a:pt x="251549" y="311266"/>
                    </a:moveTo>
                    <a:cubicBezTo>
                      <a:pt x="229174" y="321670"/>
                      <a:pt x="193971" y="330221"/>
                      <a:pt x="150787" y="330221"/>
                    </a:cubicBezTo>
                    <a:cubicBezTo>
                      <a:pt x="55298" y="330221"/>
                      <a:pt x="0" y="266372"/>
                      <a:pt x="0" y="169742"/>
                    </a:cubicBezTo>
                    <a:cubicBezTo>
                      <a:pt x="0" y="73113"/>
                      <a:pt x="52875" y="0"/>
                      <a:pt x="142663" y="0"/>
                    </a:cubicBezTo>
                    <a:cubicBezTo>
                      <a:pt x="232451" y="0"/>
                      <a:pt x="267511" y="74253"/>
                      <a:pt x="267511" y="152498"/>
                    </a:cubicBezTo>
                    <a:cubicBezTo>
                      <a:pt x="267511" y="163471"/>
                      <a:pt x="266942" y="172593"/>
                      <a:pt x="265801" y="180716"/>
                    </a:cubicBezTo>
                    <a:lnTo>
                      <a:pt x="64419" y="180716"/>
                    </a:lnTo>
                    <a:cubicBezTo>
                      <a:pt x="66130" y="252119"/>
                      <a:pt x="110454" y="279056"/>
                      <a:pt x="160479" y="279056"/>
                    </a:cubicBezTo>
                    <a:cubicBezTo>
                      <a:pt x="195539" y="279056"/>
                      <a:pt x="219767" y="272785"/>
                      <a:pt x="240433" y="264091"/>
                    </a:cubicBezTo>
                    <a:lnTo>
                      <a:pt x="251407" y="311266"/>
                    </a:lnTo>
                    <a:close/>
                    <a:moveTo>
                      <a:pt x="204375" y="132830"/>
                    </a:moveTo>
                    <a:cubicBezTo>
                      <a:pt x="204945" y="94919"/>
                      <a:pt x="189410" y="47602"/>
                      <a:pt x="138245" y="47602"/>
                    </a:cubicBezTo>
                    <a:cubicBezTo>
                      <a:pt x="87080" y="47602"/>
                      <a:pt x="68552" y="95917"/>
                      <a:pt x="65132" y="132830"/>
                    </a:cubicBezTo>
                    <a:lnTo>
                      <a:pt x="204375" y="13283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F269CC3-62B6-E028-FC84-9F8FFC9E454E}"/>
                  </a:ext>
                </a:extLst>
              </p:cNvPr>
              <p:cNvSpPr/>
              <p:nvPr/>
            </p:nvSpPr>
            <p:spPr>
              <a:xfrm>
                <a:off x="10539386" y="5403414"/>
                <a:ext cx="264091" cy="324092"/>
              </a:xfrm>
              <a:custGeom>
                <a:avLst/>
                <a:gdLst>
                  <a:gd name="connsiteX0" fmla="*/ 263948 w 264091"/>
                  <a:gd name="connsiteY0" fmla="*/ 324093 h 324092"/>
                  <a:gd name="connsiteX1" fmla="*/ 197249 w 264091"/>
                  <a:gd name="connsiteY1" fmla="*/ 324093 h 324092"/>
                  <a:gd name="connsiteX2" fmla="*/ 197249 w 264091"/>
                  <a:gd name="connsiteY2" fmla="*/ 138245 h 324092"/>
                  <a:gd name="connsiteX3" fmla="*/ 136820 w 264091"/>
                  <a:gd name="connsiteY3" fmla="*/ 55441 h 324092"/>
                  <a:gd name="connsiteX4" fmla="*/ 68980 w 264091"/>
                  <a:gd name="connsiteY4" fmla="*/ 133114 h 324092"/>
                  <a:gd name="connsiteX5" fmla="*/ 68980 w 264091"/>
                  <a:gd name="connsiteY5" fmla="*/ 324093 h 324092"/>
                  <a:gd name="connsiteX6" fmla="*/ 2280 w 264091"/>
                  <a:gd name="connsiteY6" fmla="*/ 324093 h 324092"/>
                  <a:gd name="connsiteX7" fmla="*/ 2280 w 264091"/>
                  <a:gd name="connsiteY7" fmla="*/ 96202 h 324092"/>
                  <a:gd name="connsiteX8" fmla="*/ 0 w 264091"/>
                  <a:gd name="connsiteY8" fmla="*/ 6984 h 324092"/>
                  <a:gd name="connsiteX9" fmla="*/ 58148 w 264091"/>
                  <a:gd name="connsiteY9" fmla="*/ 6984 h 324092"/>
                  <a:gd name="connsiteX10" fmla="*/ 61569 w 264091"/>
                  <a:gd name="connsiteY10" fmla="*/ 54158 h 324092"/>
                  <a:gd name="connsiteX11" fmla="*/ 63279 w 264091"/>
                  <a:gd name="connsiteY11" fmla="*/ 54158 h 324092"/>
                  <a:gd name="connsiteX12" fmla="*/ 159338 w 264091"/>
                  <a:gd name="connsiteY12" fmla="*/ 0 h 324092"/>
                  <a:gd name="connsiteX13" fmla="*/ 264091 w 264091"/>
                  <a:gd name="connsiteY13" fmla="*/ 129979 h 324092"/>
                  <a:gd name="connsiteX14" fmla="*/ 264091 w 264091"/>
                  <a:gd name="connsiteY14" fmla="*/ 323950 h 324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4091" h="324092">
                    <a:moveTo>
                      <a:pt x="263948" y="324093"/>
                    </a:moveTo>
                    <a:lnTo>
                      <a:pt x="197249" y="324093"/>
                    </a:lnTo>
                    <a:lnTo>
                      <a:pt x="197249" y="138245"/>
                    </a:lnTo>
                    <a:cubicBezTo>
                      <a:pt x="197249" y="93351"/>
                      <a:pt x="182284" y="55441"/>
                      <a:pt x="136820" y="55441"/>
                    </a:cubicBezTo>
                    <a:cubicBezTo>
                      <a:pt x="104040" y="55441"/>
                      <a:pt x="68980" y="82520"/>
                      <a:pt x="68980" y="133114"/>
                    </a:cubicBezTo>
                    <a:lnTo>
                      <a:pt x="68980" y="324093"/>
                    </a:lnTo>
                    <a:lnTo>
                      <a:pt x="2280" y="324093"/>
                    </a:lnTo>
                    <a:lnTo>
                      <a:pt x="2280" y="96202"/>
                    </a:lnTo>
                    <a:cubicBezTo>
                      <a:pt x="2280" y="61142"/>
                      <a:pt x="1140" y="34063"/>
                      <a:pt x="0" y="6984"/>
                    </a:cubicBezTo>
                    <a:lnTo>
                      <a:pt x="58148" y="6984"/>
                    </a:lnTo>
                    <a:lnTo>
                      <a:pt x="61569" y="54158"/>
                    </a:lnTo>
                    <a:lnTo>
                      <a:pt x="63279" y="54158"/>
                    </a:lnTo>
                    <a:cubicBezTo>
                      <a:pt x="78244" y="27079"/>
                      <a:pt x="111594" y="0"/>
                      <a:pt x="159338" y="0"/>
                    </a:cubicBezTo>
                    <a:cubicBezTo>
                      <a:pt x="207083" y="0"/>
                      <a:pt x="264091" y="32210"/>
                      <a:pt x="264091" y="129979"/>
                    </a:cubicBezTo>
                    <a:lnTo>
                      <a:pt x="264091" y="32395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177F6CB-7A90-B8D9-0BC6-149B4F448B98}"/>
                  </a:ext>
                </a:extLst>
              </p:cNvPr>
              <p:cNvSpPr/>
              <p:nvPr/>
            </p:nvSpPr>
            <p:spPr>
              <a:xfrm>
                <a:off x="10855640" y="5332153"/>
                <a:ext cx="186417" cy="401481"/>
              </a:xfrm>
              <a:custGeom>
                <a:avLst/>
                <a:gdLst>
                  <a:gd name="connsiteX0" fmla="*/ 44894 w 186417"/>
                  <a:gd name="connsiteY0" fmla="*/ 20666 h 401481"/>
                  <a:gd name="connsiteX1" fmla="*/ 111024 w 186417"/>
                  <a:gd name="connsiteY1" fmla="*/ 0 h 401481"/>
                  <a:gd name="connsiteX2" fmla="*/ 111024 w 186417"/>
                  <a:gd name="connsiteY2" fmla="*/ 78244 h 401481"/>
                  <a:gd name="connsiteX3" fmla="*/ 186417 w 186417"/>
                  <a:gd name="connsiteY3" fmla="*/ 78244 h 401481"/>
                  <a:gd name="connsiteX4" fmla="*/ 186417 w 186417"/>
                  <a:gd name="connsiteY4" fmla="*/ 128269 h 401481"/>
                  <a:gd name="connsiteX5" fmla="*/ 111024 w 186417"/>
                  <a:gd name="connsiteY5" fmla="*/ 128269 h 401481"/>
                  <a:gd name="connsiteX6" fmla="*/ 111024 w 186417"/>
                  <a:gd name="connsiteY6" fmla="*/ 288747 h 401481"/>
                  <a:gd name="connsiteX7" fmla="*/ 151357 w 186417"/>
                  <a:gd name="connsiteY7" fmla="*/ 346896 h 401481"/>
                  <a:gd name="connsiteX8" fmla="*/ 180716 w 186417"/>
                  <a:gd name="connsiteY8" fmla="*/ 342905 h 401481"/>
                  <a:gd name="connsiteX9" fmla="*/ 182997 w 186417"/>
                  <a:gd name="connsiteY9" fmla="*/ 394071 h 401481"/>
                  <a:gd name="connsiteX10" fmla="*/ 131262 w 186417"/>
                  <a:gd name="connsiteY10" fmla="*/ 401481 h 401481"/>
                  <a:gd name="connsiteX11" fmla="*/ 68552 w 186417"/>
                  <a:gd name="connsiteY11" fmla="*/ 377253 h 401481"/>
                  <a:gd name="connsiteX12" fmla="*/ 44894 w 186417"/>
                  <a:gd name="connsiteY12" fmla="*/ 292026 h 401481"/>
                  <a:gd name="connsiteX13" fmla="*/ 44894 w 186417"/>
                  <a:gd name="connsiteY13" fmla="*/ 127984 h 401481"/>
                  <a:gd name="connsiteX14" fmla="*/ 0 w 186417"/>
                  <a:gd name="connsiteY14" fmla="*/ 127984 h 401481"/>
                  <a:gd name="connsiteX15" fmla="*/ 0 w 186417"/>
                  <a:gd name="connsiteY15" fmla="*/ 77959 h 401481"/>
                  <a:gd name="connsiteX16" fmla="*/ 44894 w 186417"/>
                  <a:gd name="connsiteY16" fmla="*/ 77959 h 401481"/>
                  <a:gd name="connsiteX17" fmla="*/ 44894 w 186417"/>
                  <a:gd name="connsiteY17" fmla="*/ 20381 h 401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417" h="401481">
                    <a:moveTo>
                      <a:pt x="44894" y="20666"/>
                    </a:moveTo>
                    <a:lnTo>
                      <a:pt x="111024" y="0"/>
                    </a:lnTo>
                    <a:lnTo>
                      <a:pt x="111024" y="78244"/>
                    </a:lnTo>
                    <a:lnTo>
                      <a:pt x="186417" y="78244"/>
                    </a:lnTo>
                    <a:lnTo>
                      <a:pt x="186417" y="128269"/>
                    </a:lnTo>
                    <a:lnTo>
                      <a:pt x="111024" y="128269"/>
                    </a:lnTo>
                    <a:lnTo>
                      <a:pt x="111024" y="288747"/>
                    </a:lnTo>
                    <a:cubicBezTo>
                      <a:pt x="111024" y="327941"/>
                      <a:pt x="123138" y="346896"/>
                      <a:pt x="151357" y="346896"/>
                    </a:cubicBezTo>
                    <a:cubicBezTo>
                      <a:pt x="164611" y="346896"/>
                      <a:pt x="172592" y="345186"/>
                      <a:pt x="180716" y="342905"/>
                    </a:cubicBezTo>
                    <a:lnTo>
                      <a:pt x="182997" y="394071"/>
                    </a:lnTo>
                    <a:cubicBezTo>
                      <a:pt x="171453" y="398631"/>
                      <a:pt x="153637" y="401481"/>
                      <a:pt x="131262" y="401481"/>
                    </a:cubicBezTo>
                    <a:cubicBezTo>
                      <a:pt x="104753" y="401481"/>
                      <a:pt x="82377" y="392787"/>
                      <a:pt x="68552" y="377253"/>
                    </a:cubicBezTo>
                    <a:cubicBezTo>
                      <a:pt x="52448" y="360008"/>
                      <a:pt x="44894" y="333499"/>
                      <a:pt x="44894" y="292026"/>
                    </a:cubicBezTo>
                    <a:lnTo>
                      <a:pt x="44894" y="127984"/>
                    </a:lnTo>
                    <a:lnTo>
                      <a:pt x="0" y="127984"/>
                    </a:lnTo>
                    <a:lnTo>
                      <a:pt x="0" y="77959"/>
                    </a:lnTo>
                    <a:lnTo>
                      <a:pt x="44894" y="77959"/>
                    </a:lnTo>
                    <a:lnTo>
                      <a:pt x="44894" y="20381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8BC0F92D-6F21-B48B-9DAB-733375E7FC17}"/>
                </a:ext>
              </a:extLst>
            </p:cNvPr>
            <p:cNvGrpSpPr/>
            <p:nvPr/>
          </p:nvGrpSpPr>
          <p:grpSpPr>
            <a:xfrm>
              <a:off x="6307943" y="3295673"/>
              <a:ext cx="4734113" cy="1063205"/>
              <a:chOff x="6307943" y="3295673"/>
              <a:chExt cx="4734113" cy="1063205"/>
            </a:xfrm>
            <a:solidFill>
              <a:srgbClr val="FFFFFF"/>
            </a:solidFill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A740AEA-938E-960C-B78F-A6D694C6E792}"/>
                  </a:ext>
                </a:extLst>
              </p:cNvPr>
              <p:cNvSpPr/>
              <p:nvPr/>
            </p:nvSpPr>
            <p:spPr>
              <a:xfrm>
                <a:off x="6307943" y="3295673"/>
                <a:ext cx="903439" cy="1063205"/>
              </a:xfrm>
              <a:custGeom>
                <a:avLst/>
                <a:gdLst>
                  <a:gd name="connsiteX0" fmla="*/ 760776 w 903439"/>
                  <a:gd name="connsiteY0" fmla="*/ 959165 h 1063205"/>
                  <a:gd name="connsiteX1" fmla="*/ 470034 w 903439"/>
                  <a:gd name="connsiteY1" fmla="*/ 1063206 h 1063205"/>
                  <a:gd name="connsiteX2" fmla="*/ 125418 w 903439"/>
                  <a:gd name="connsiteY2" fmla="*/ 922680 h 1063205"/>
                  <a:gd name="connsiteX3" fmla="*/ 0 w 903439"/>
                  <a:gd name="connsiteY3" fmla="*/ 535451 h 1063205"/>
                  <a:gd name="connsiteX4" fmla="*/ 142663 w 903439"/>
                  <a:gd name="connsiteY4" fmla="*/ 125418 h 1063205"/>
                  <a:gd name="connsiteX5" fmla="*/ 458347 w 903439"/>
                  <a:gd name="connsiteY5" fmla="*/ 0 h 1063205"/>
                  <a:gd name="connsiteX6" fmla="*/ 833177 w 903439"/>
                  <a:gd name="connsiteY6" fmla="*/ 168174 h 1063205"/>
                  <a:gd name="connsiteX7" fmla="*/ 903439 w 903439"/>
                  <a:gd name="connsiteY7" fmla="*/ 357727 h 1063205"/>
                  <a:gd name="connsiteX8" fmla="*/ 691226 w 903439"/>
                  <a:gd name="connsiteY8" fmla="*/ 357727 h 1063205"/>
                  <a:gd name="connsiteX9" fmla="*/ 638208 w 903439"/>
                  <a:gd name="connsiteY9" fmla="*/ 247416 h 1063205"/>
                  <a:gd name="connsiteX10" fmla="*/ 466613 w 903439"/>
                  <a:gd name="connsiteY10" fmla="*/ 181287 h 1063205"/>
                  <a:gd name="connsiteX11" fmla="*/ 284044 w 903439"/>
                  <a:gd name="connsiteY11" fmla="*/ 274638 h 1063205"/>
                  <a:gd name="connsiteX12" fmla="*/ 217202 w 903439"/>
                  <a:gd name="connsiteY12" fmla="*/ 538871 h 1063205"/>
                  <a:gd name="connsiteX13" fmla="*/ 287892 w 903439"/>
                  <a:gd name="connsiteY13" fmla="*/ 794839 h 1063205"/>
                  <a:gd name="connsiteX14" fmla="*/ 467468 w 903439"/>
                  <a:gd name="connsiteY14" fmla="*/ 879924 h 1063205"/>
                  <a:gd name="connsiteX15" fmla="*/ 637638 w 903439"/>
                  <a:gd name="connsiteY15" fmla="*/ 806811 h 1063205"/>
                  <a:gd name="connsiteX16" fmla="*/ 691368 w 903439"/>
                  <a:gd name="connsiteY16" fmla="*/ 688946 h 1063205"/>
                  <a:gd name="connsiteX17" fmla="*/ 901587 w 903439"/>
                  <a:gd name="connsiteY17" fmla="*/ 688946 h 1063205"/>
                  <a:gd name="connsiteX18" fmla="*/ 761061 w 903439"/>
                  <a:gd name="connsiteY18" fmla="*/ 959023 h 1063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03439" h="1063205">
                    <a:moveTo>
                      <a:pt x="760776" y="959165"/>
                    </a:moveTo>
                    <a:cubicBezTo>
                      <a:pt x="684955" y="1028573"/>
                      <a:pt x="588041" y="1063206"/>
                      <a:pt x="470034" y="1063206"/>
                    </a:cubicBezTo>
                    <a:cubicBezTo>
                      <a:pt x="323950" y="1063206"/>
                      <a:pt x="209078" y="1016316"/>
                      <a:pt x="125418" y="922680"/>
                    </a:cubicBezTo>
                    <a:cubicBezTo>
                      <a:pt x="41758" y="828474"/>
                      <a:pt x="0" y="699350"/>
                      <a:pt x="0" y="535451"/>
                    </a:cubicBezTo>
                    <a:cubicBezTo>
                      <a:pt x="0" y="358155"/>
                      <a:pt x="47602" y="221477"/>
                      <a:pt x="142663" y="125418"/>
                    </a:cubicBezTo>
                    <a:cubicBezTo>
                      <a:pt x="225325" y="41759"/>
                      <a:pt x="330506" y="0"/>
                      <a:pt x="458347" y="0"/>
                    </a:cubicBezTo>
                    <a:cubicBezTo>
                      <a:pt x="629229" y="0"/>
                      <a:pt x="754220" y="56011"/>
                      <a:pt x="833177" y="168174"/>
                    </a:cubicBezTo>
                    <a:cubicBezTo>
                      <a:pt x="876788" y="231169"/>
                      <a:pt x="900304" y="294306"/>
                      <a:pt x="903439" y="357727"/>
                    </a:cubicBezTo>
                    <a:lnTo>
                      <a:pt x="691226" y="357727"/>
                    </a:lnTo>
                    <a:cubicBezTo>
                      <a:pt x="677401" y="308985"/>
                      <a:pt x="659729" y="272215"/>
                      <a:pt x="638208" y="247416"/>
                    </a:cubicBezTo>
                    <a:cubicBezTo>
                      <a:pt x="599585" y="203377"/>
                      <a:pt x="542434" y="181287"/>
                      <a:pt x="466613" y="181287"/>
                    </a:cubicBezTo>
                    <a:cubicBezTo>
                      <a:pt x="390792" y="181287"/>
                      <a:pt x="328510" y="212356"/>
                      <a:pt x="284044" y="274638"/>
                    </a:cubicBezTo>
                    <a:cubicBezTo>
                      <a:pt x="239435" y="336919"/>
                      <a:pt x="217202" y="424997"/>
                      <a:pt x="217202" y="538871"/>
                    </a:cubicBezTo>
                    <a:cubicBezTo>
                      <a:pt x="217202" y="652745"/>
                      <a:pt x="240718" y="738115"/>
                      <a:pt x="287892" y="794839"/>
                    </a:cubicBezTo>
                    <a:cubicBezTo>
                      <a:pt x="334924" y="851562"/>
                      <a:pt x="394783" y="879924"/>
                      <a:pt x="467468" y="879924"/>
                    </a:cubicBezTo>
                    <a:cubicBezTo>
                      <a:pt x="540154" y="879924"/>
                      <a:pt x="598587" y="855553"/>
                      <a:pt x="637638" y="806811"/>
                    </a:cubicBezTo>
                    <a:cubicBezTo>
                      <a:pt x="659301" y="780587"/>
                      <a:pt x="677116" y="741393"/>
                      <a:pt x="691368" y="688946"/>
                    </a:cubicBezTo>
                    <a:lnTo>
                      <a:pt x="901587" y="688946"/>
                    </a:lnTo>
                    <a:cubicBezTo>
                      <a:pt x="883201" y="799685"/>
                      <a:pt x="836312" y="889758"/>
                      <a:pt x="761061" y="9590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D742C9F-4D54-326B-0952-C8D482B905D1}"/>
                  </a:ext>
                </a:extLst>
              </p:cNvPr>
              <p:cNvSpPr/>
              <p:nvPr/>
            </p:nvSpPr>
            <p:spPr>
              <a:xfrm>
                <a:off x="7354901" y="3314913"/>
                <a:ext cx="769755" cy="1015746"/>
              </a:xfrm>
              <a:custGeom>
                <a:avLst/>
                <a:gdLst>
                  <a:gd name="connsiteX0" fmla="*/ 700775 w 769755"/>
                  <a:gd name="connsiteY0" fmla="*/ 571936 h 1015746"/>
                  <a:gd name="connsiteX1" fmla="*/ 207368 w 769755"/>
                  <a:gd name="connsiteY1" fmla="*/ 571936 h 1015746"/>
                  <a:gd name="connsiteX2" fmla="*/ 207368 w 769755"/>
                  <a:gd name="connsiteY2" fmla="*/ 833177 h 1015746"/>
                  <a:gd name="connsiteX3" fmla="*/ 769755 w 769755"/>
                  <a:gd name="connsiteY3" fmla="*/ 833177 h 1015746"/>
                  <a:gd name="connsiteX4" fmla="*/ 769755 w 769755"/>
                  <a:gd name="connsiteY4" fmla="*/ 1015746 h 1015746"/>
                  <a:gd name="connsiteX5" fmla="*/ 0 w 769755"/>
                  <a:gd name="connsiteY5" fmla="*/ 1015746 h 1015746"/>
                  <a:gd name="connsiteX6" fmla="*/ 0 w 769755"/>
                  <a:gd name="connsiteY6" fmla="*/ 0 h 1015746"/>
                  <a:gd name="connsiteX7" fmla="*/ 744956 w 769755"/>
                  <a:gd name="connsiteY7" fmla="*/ 0 h 1015746"/>
                  <a:gd name="connsiteX8" fmla="*/ 744956 w 769755"/>
                  <a:gd name="connsiteY8" fmla="*/ 179861 h 1015746"/>
                  <a:gd name="connsiteX9" fmla="*/ 207510 w 769755"/>
                  <a:gd name="connsiteY9" fmla="*/ 179861 h 1015746"/>
                  <a:gd name="connsiteX10" fmla="*/ 207510 w 769755"/>
                  <a:gd name="connsiteY10" fmla="*/ 395495 h 1015746"/>
                  <a:gd name="connsiteX11" fmla="*/ 700917 w 769755"/>
                  <a:gd name="connsiteY11" fmla="*/ 395495 h 1015746"/>
                  <a:gd name="connsiteX12" fmla="*/ 700917 w 769755"/>
                  <a:gd name="connsiteY12" fmla="*/ 571936 h 1015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9755" h="1015746">
                    <a:moveTo>
                      <a:pt x="700775" y="571936"/>
                    </a:moveTo>
                    <a:lnTo>
                      <a:pt x="207368" y="571936"/>
                    </a:lnTo>
                    <a:lnTo>
                      <a:pt x="207368" y="833177"/>
                    </a:lnTo>
                    <a:lnTo>
                      <a:pt x="769755" y="833177"/>
                    </a:lnTo>
                    <a:lnTo>
                      <a:pt x="769755" y="1015746"/>
                    </a:lnTo>
                    <a:lnTo>
                      <a:pt x="0" y="1015746"/>
                    </a:lnTo>
                    <a:lnTo>
                      <a:pt x="0" y="0"/>
                    </a:lnTo>
                    <a:lnTo>
                      <a:pt x="744956" y="0"/>
                    </a:lnTo>
                    <a:lnTo>
                      <a:pt x="744956" y="179861"/>
                    </a:lnTo>
                    <a:lnTo>
                      <a:pt x="207510" y="179861"/>
                    </a:lnTo>
                    <a:lnTo>
                      <a:pt x="207510" y="395495"/>
                    </a:lnTo>
                    <a:lnTo>
                      <a:pt x="700917" y="395495"/>
                    </a:lnTo>
                    <a:lnTo>
                      <a:pt x="700917" y="571936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CA6C8E6-768A-F870-3BDF-BE6D9819BA82}"/>
                  </a:ext>
                </a:extLst>
              </p:cNvPr>
              <p:cNvSpPr/>
              <p:nvPr/>
            </p:nvSpPr>
            <p:spPr>
              <a:xfrm>
                <a:off x="8223280" y="3295673"/>
                <a:ext cx="903439" cy="1063205"/>
              </a:xfrm>
              <a:custGeom>
                <a:avLst/>
                <a:gdLst>
                  <a:gd name="connsiteX0" fmla="*/ 760776 w 903439"/>
                  <a:gd name="connsiteY0" fmla="*/ 959165 h 1063205"/>
                  <a:gd name="connsiteX1" fmla="*/ 470034 w 903439"/>
                  <a:gd name="connsiteY1" fmla="*/ 1063206 h 1063205"/>
                  <a:gd name="connsiteX2" fmla="*/ 125419 w 903439"/>
                  <a:gd name="connsiteY2" fmla="*/ 922680 h 1063205"/>
                  <a:gd name="connsiteX3" fmla="*/ 0 w 903439"/>
                  <a:gd name="connsiteY3" fmla="*/ 535451 h 1063205"/>
                  <a:gd name="connsiteX4" fmla="*/ 142663 w 903439"/>
                  <a:gd name="connsiteY4" fmla="*/ 125418 h 1063205"/>
                  <a:gd name="connsiteX5" fmla="*/ 458347 w 903439"/>
                  <a:gd name="connsiteY5" fmla="*/ 0 h 1063205"/>
                  <a:gd name="connsiteX6" fmla="*/ 833177 w 903439"/>
                  <a:gd name="connsiteY6" fmla="*/ 168174 h 1063205"/>
                  <a:gd name="connsiteX7" fmla="*/ 903440 w 903439"/>
                  <a:gd name="connsiteY7" fmla="*/ 357727 h 1063205"/>
                  <a:gd name="connsiteX8" fmla="*/ 691226 w 903439"/>
                  <a:gd name="connsiteY8" fmla="*/ 357727 h 1063205"/>
                  <a:gd name="connsiteX9" fmla="*/ 638208 w 903439"/>
                  <a:gd name="connsiteY9" fmla="*/ 247416 h 1063205"/>
                  <a:gd name="connsiteX10" fmla="*/ 466613 w 903439"/>
                  <a:gd name="connsiteY10" fmla="*/ 181287 h 1063205"/>
                  <a:gd name="connsiteX11" fmla="*/ 284044 w 903439"/>
                  <a:gd name="connsiteY11" fmla="*/ 274638 h 1063205"/>
                  <a:gd name="connsiteX12" fmla="*/ 217202 w 903439"/>
                  <a:gd name="connsiteY12" fmla="*/ 538871 h 1063205"/>
                  <a:gd name="connsiteX13" fmla="*/ 287892 w 903439"/>
                  <a:gd name="connsiteY13" fmla="*/ 794839 h 1063205"/>
                  <a:gd name="connsiteX14" fmla="*/ 467469 w 903439"/>
                  <a:gd name="connsiteY14" fmla="*/ 879924 h 1063205"/>
                  <a:gd name="connsiteX15" fmla="*/ 637638 w 903439"/>
                  <a:gd name="connsiteY15" fmla="*/ 806811 h 1063205"/>
                  <a:gd name="connsiteX16" fmla="*/ 691369 w 903439"/>
                  <a:gd name="connsiteY16" fmla="*/ 688946 h 1063205"/>
                  <a:gd name="connsiteX17" fmla="*/ 901587 w 903439"/>
                  <a:gd name="connsiteY17" fmla="*/ 688946 h 1063205"/>
                  <a:gd name="connsiteX18" fmla="*/ 761061 w 903439"/>
                  <a:gd name="connsiteY18" fmla="*/ 959023 h 1063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03439" h="1063205">
                    <a:moveTo>
                      <a:pt x="760776" y="959165"/>
                    </a:moveTo>
                    <a:cubicBezTo>
                      <a:pt x="684955" y="1028573"/>
                      <a:pt x="588041" y="1063206"/>
                      <a:pt x="470034" y="1063206"/>
                    </a:cubicBezTo>
                    <a:cubicBezTo>
                      <a:pt x="323950" y="1063206"/>
                      <a:pt x="209078" y="1016316"/>
                      <a:pt x="125419" y="922680"/>
                    </a:cubicBezTo>
                    <a:cubicBezTo>
                      <a:pt x="41759" y="828474"/>
                      <a:pt x="0" y="699350"/>
                      <a:pt x="0" y="535451"/>
                    </a:cubicBezTo>
                    <a:cubicBezTo>
                      <a:pt x="0" y="358155"/>
                      <a:pt x="47602" y="221477"/>
                      <a:pt x="142663" y="125418"/>
                    </a:cubicBezTo>
                    <a:cubicBezTo>
                      <a:pt x="225325" y="41759"/>
                      <a:pt x="330506" y="0"/>
                      <a:pt x="458347" y="0"/>
                    </a:cubicBezTo>
                    <a:cubicBezTo>
                      <a:pt x="629229" y="0"/>
                      <a:pt x="754220" y="56011"/>
                      <a:pt x="833177" y="168174"/>
                    </a:cubicBezTo>
                    <a:cubicBezTo>
                      <a:pt x="876788" y="231169"/>
                      <a:pt x="900304" y="294306"/>
                      <a:pt x="903440" y="357727"/>
                    </a:cubicBezTo>
                    <a:lnTo>
                      <a:pt x="691226" y="357727"/>
                    </a:lnTo>
                    <a:cubicBezTo>
                      <a:pt x="677401" y="308985"/>
                      <a:pt x="659729" y="272215"/>
                      <a:pt x="638208" y="247416"/>
                    </a:cubicBezTo>
                    <a:cubicBezTo>
                      <a:pt x="599585" y="203377"/>
                      <a:pt x="542434" y="181287"/>
                      <a:pt x="466613" y="181287"/>
                    </a:cubicBezTo>
                    <a:cubicBezTo>
                      <a:pt x="390792" y="181287"/>
                      <a:pt x="328511" y="212356"/>
                      <a:pt x="284044" y="274638"/>
                    </a:cubicBezTo>
                    <a:cubicBezTo>
                      <a:pt x="239435" y="336919"/>
                      <a:pt x="217202" y="424997"/>
                      <a:pt x="217202" y="538871"/>
                    </a:cubicBezTo>
                    <a:cubicBezTo>
                      <a:pt x="217202" y="652745"/>
                      <a:pt x="240718" y="738115"/>
                      <a:pt x="287892" y="794839"/>
                    </a:cubicBezTo>
                    <a:cubicBezTo>
                      <a:pt x="334924" y="851562"/>
                      <a:pt x="394783" y="879924"/>
                      <a:pt x="467469" y="879924"/>
                    </a:cubicBezTo>
                    <a:cubicBezTo>
                      <a:pt x="540154" y="879924"/>
                      <a:pt x="598587" y="855553"/>
                      <a:pt x="637638" y="806811"/>
                    </a:cubicBezTo>
                    <a:cubicBezTo>
                      <a:pt x="659301" y="780587"/>
                      <a:pt x="677117" y="741393"/>
                      <a:pt x="691369" y="688946"/>
                    </a:cubicBezTo>
                    <a:lnTo>
                      <a:pt x="901587" y="688946"/>
                    </a:lnTo>
                    <a:cubicBezTo>
                      <a:pt x="883202" y="799685"/>
                      <a:pt x="836312" y="889758"/>
                      <a:pt x="761061" y="9590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1B76FF1-DA80-CB77-1839-68C279078941}"/>
                  </a:ext>
                </a:extLst>
              </p:cNvPr>
              <p:cNvSpPr/>
              <p:nvPr/>
            </p:nvSpPr>
            <p:spPr>
              <a:xfrm>
                <a:off x="9268813" y="3314913"/>
                <a:ext cx="777308" cy="1015746"/>
              </a:xfrm>
              <a:custGeom>
                <a:avLst/>
                <a:gdLst>
                  <a:gd name="connsiteX0" fmla="*/ 426565 w 777308"/>
                  <a:gd name="connsiteY0" fmla="*/ 650465 h 1015746"/>
                  <a:gd name="connsiteX1" fmla="*/ 210931 w 777308"/>
                  <a:gd name="connsiteY1" fmla="*/ 650465 h 1015746"/>
                  <a:gd name="connsiteX2" fmla="*/ 210931 w 777308"/>
                  <a:gd name="connsiteY2" fmla="*/ 1015746 h 1015746"/>
                  <a:gd name="connsiteX3" fmla="*/ 0 w 777308"/>
                  <a:gd name="connsiteY3" fmla="*/ 1015746 h 1015746"/>
                  <a:gd name="connsiteX4" fmla="*/ 0 w 777308"/>
                  <a:gd name="connsiteY4" fmla="*/ 0 h 1015746"/>
                  <a:gd name="connsiteX5" fmla="*/ 442384 w 777308"/>
                  <a:gd name="connsiteY5" fmla="*/ 0 h 1015746"/>
                  <a:gd name="connsiteX6" fmla="*/ 686380 w 777308"/>
                  <a:gd name="connsiteY6" fmla="*/ 78529 h 1015746"/>
                  <a:gd name="connsiteX7" fmla="*/ 777308 w 777308"/>
                  <a:gd name="connsiteY7" fmla="*/ 321812 h 1015746"/>
                  <a:gd name="connsiteX8" fmla="*/ 686380 w 777308"/>
                  <a:gd name="connsiteY8" fmla="*/ 576069 h 1015746"/>
                  <a:gd name="connsiteX9" fmla="*/ 426565 w 777308"/>
                  <a:gd name="connsiteY9" fmla="*/ 650465 h 1015746"/>
                  <a:gd name="connsiteX10" fmla="*/ 525759 w 777308"/>
                  <a:gd name="connsiteY10" fmla="*/ 438964 h 1015746"/>
                  <a:gd name="connsiteX11" fmla="*/ 567090 w 777308"/>
                  <a:gd name="connsiteY11" fmla="*/ 323237 h 1015746"/>
                  <a:gd name="connsiteX12" fmla="*/ 525332 w 777308"/>
                  <a:gd name="connsiteY12" fmla="*/ 210218 h 1015746"/>
                  <a:gd name="connsiteX13" fmla="*/ 408465 w 777308"/>
                  <a:gd name="connsiteY13" fmla="*/ 176441 h 1015746"/>
                  <a:gd name="connsiteX14" fmla="*/ 210646 w 777308"/>
                  <a:gd name="connsiteY14" fmla="*/ 176441 h 1015746"/>
                  <a:gd name="connsiteX15" fmla="*/ 210646 w 777308"/>
                  <a:gd name="connsiteY15" fmla="*/ 475450 h 1015746"/>
                  <a:gd name="connsiteX16" fmla="*/ 408465 w 777308"/>
                  <a:gd name="connsiteY16" fmla="*/ 475450 h 1015746"/>
                  <a:gd name="connsiteX17" fmla="*/ 525617 w 777308"/>
                  <a:gd name="connsiteY17" fmla="*/ 438964 h 1015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77308" h="1015746">
                    <a:moveTo>
                      <a:pt x="426565" y="650465"/>
                    </a:moveTo>
                    <a:lnTo>
                      <a:pt x="210931" y="650465"/>
                    </a:lnTo>
                    <a:lnTo>
                      <a:pt x="210931" y="1015746"/>
                    </a:lnTo>
                    <a:lnTo>
                      <a:pt x="0" y="1015746"/>
                    </a:lnTo>
                    <a:lnTo>
                      <a:pt x="0" y="0"/>
                    </a:lnTo>
                    <a:lnTo>
                      <a:pt x="442384" y="0"/>
                    </a:lnTo>
                    <a:cubicBezTo>
                      <a:pt x="544429" y="0"/>
                      <a:pt x="625666" y="26224"/>
                      <a:pt x="686380" y="78529"/>
                    </a:cubicBezTo>
                    <a:cubicBezTo>
                      <a:pt x="746952" y="130834"/>
                      <a:pt x="777308" y="211929"/>
                      <a:pt x="777308" y="321812"/>
                    </a:cubicBezTo>
                    <a:cubicBezTo>
                      <a:pt x="777308" y="441672"/>
                      <a:pt x="746952" y="526472"/>
                      <a:pt x="686380" y="576069"/>
                    </a:cubicBezTo>
                    <a:cubicBezTo>
                      <a:pt x="625666" y="625667"/>
                      <a:pt x="539156" y="650465"/>
                      <a:pt x="426565" y="650465"/>
                    </a:cubicBezTo>
                    <a:close/>
                    <a:moveTo>
                      <a:pt x="525759" y="438964"/>
                    </a:moveTo>
                    <a:cubicBezTo>
                      <a:pt x="553266" y="414593"/>
                      <a:pt x="567090" y="375970"/>
                      <a:pt x="567090" y="323237"/>
                    </a:cubicBezTo>
                    <a:cubicBezTo>
                      <a:pt x="567090" y="270505"/>
                      <a:pt x="553123" y="232737"/>
                      <a:pt x="525332" y="210218"/>
                    </a:cubicBezTo>
                    <a:cubicBezTo>
                      <a:pt x="497540" y="187700"/>
                      <a:pt x="458632" y="176441"/>
                      <a:pt x="408465" y="176441"/>
                    </a:cubicBezTo>
                    <a:lnTo>
                      <a:pt x="210646" y="176441"/>
                    </a:lnTo>
                    <a:lnTo>
                      <a:pt x="210646" y="475450"/>
                    </a:lnTo>
                    <a:lnTo>
                      <a:pt x="408465" y="475450"/>
                    </a:lnTo>
                    <a:cubicBezTo>
                      <a:pt x="458489" y="475450"/>
                      <a:pt x="497540" y="463335"/>
                      <a:pt x="525617" y="4389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45C4B2E-5E8D-A080-1A4B-6A949EE9250A}"/>
                  </a:ext>
                </a:extLst>
              </p:cNvPr>
              <p:cNvSpPr/>
              <p:nvPr/>
            </p:nvSpPr>
            <p:spPr>
              <a:xfrm>
                <a:off x="10182799" y="3314913"/>
                <a:ext cx="859257" cy="1015888"/>
              </a:xfrm>
              <a:custGeom>
                <a:avLst/>
                <a:gdLst>
                  <a:gd name="connsiteX0" fmla="*/ 437539 w 859257"/>
                  <a:gd name="connsiteY0" fmla="*/ 1015746 h 1015888"/>
                  <a:gd name="connsiteX1" fmla="*/ 0 w 859257"/>
                  <a:gd name="connsiteY1" fmla="*/ 1015746 h 1015888"/>
                  <a:gd name="connsiteX2" fmla="*/ 0 w 859257"/>
                  <a:gd name="connsiteY2" fmla="*/ 0 h 1015888"/>
                  <a:gd name="connsiteX3" fmla="*/ 437539 w 859257"/>
                  <a:gd name="connsiteY3" fmla="*/ 0 h 1015888"/>
                  <a:gd name="connsiteX4" fmla="*/ 594597 w 859257"/>
                  <a:gd name="connsiteY4" fmla="*/ 22091 h 1015888"/>
                  <a:gd name="connsiteX5" fmla="*/ 767617 w 859257"/>
                  <a:gd name="connsiteY5" fmla="*/ 150930 h 1015888"/>
                  <a:gd name="connsiteX6" fmla="*/ 840018 w 859257"/>
                  <a:gd name="connsiteY6" fmla="*/ 314971 h 1015888"/>
                  <a:gd name="connsiteX7" fmla="*/ 859258 w 859257"/>
                  <a:gd name="connsiteY7" fmla="*/ 483146 h 1015888"/>
                  <a:gd name="connsiteX8" fmla="*/ 777878 w 859257"/>
                  <a:gd name="connsiteY8" fmla="*/ 826336 h 1015888"/>
                  <a:gd name="connsiteX9" fmla="*/ 437396 w 859257"/>
                  <a:gd name="connsiteY9" fmla="*/ 1015889 h 1015888"/>
                  <a:gd name="connsiteX10" fmla="*/ 595309 w 859257"/>
                  <a:gd name="connsiteY10" fmla="*/ 259103 h 1015888"/>
                  <a:gd name="connsiteX11" fmla="*/ 401624 w 859257"/>
                  <a:gd name="connsiteY11" fmla="*/ 176441 h 1015888"/>
                  <a:gd name="connsiteX12" fmla="*/ 205942 w 859257"/>
                  <a:gd name="connsiteY12" fmla="*/ 176441 h 1015888"/>
                  <a:gd name="connsiteX13" fmla="*/ 205942 w 859257"/>
                  <a:gd name="connsiteY13" fmla="*/ 839305 h 1015888"/>
                  <a:gd name="connsiteX14" fmla="*/ 401624 w 859257"/>
                  <a:gd name="connsiteY14" fmla="*/ 839305 h 1015888"/>
                  <a:gd name="connsiteX15" fmla="*/ 611129 w 859257"/>
                  <a:gd name="connsiteY15" fmla="*/ 691084 h 1015888"/>
                  <a:gd name="connsiteX16" fmla="*/ 643481 w 859257"/>
                  <a:gd name="connsiteY16" fmla="*/ 497398 h 1015888"/>
                  <a:gd name="connsiteX17" fmla="*/ 595167 w 859257"/>
                  <a:gd name="connsiteY17" fmla="*/ 258960 h 1015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59257" h="1015888">
                    <a:moveTo>
                      <a:pt x="437539" y="1015746"/>
                    </a:moveTo>
                    <a:lnTo>
                      <a:pt x="0" y="1015746"/>
                    </a:lnTo>
                    <a:lnTo>
                      <a:pt x="0" y="0"/>
                    </a:lnTo>
                    <a:lnTo>
                      <a:pt x="437539" y="0"/>
                    </a:lnTo>
                    <a:cubicBezTo>
                      <a:pt x="500533" y="855"/>
                      <a:pt x="552838" y="8266"/>
                      <a:pt x="594597" y="22091"/>
                    </a:cubicBezTo>
                    <a:cubicBezTo>
                      <a:pt x="665857" y="45464"/>
                      <a:pt x="723435" y="88506"/>
                      <a:pt x="767617" y="150930"/>
                    </a:cubicBezTo>
                    <a:cubicBezTo>
                      <a:pt x="802962" y="201524"/>
                      <a:pt x="827048" y="256110"/>
                      <a:pt x="840018" y="314971"/>
                    </a:cubicBezTo>
                    <a:cubicBezTo>
                      <a:pt x="852845" y="373832"/>
                      <a:pt x="859258" y="429843"/>
                      <a:pt x="859258" y="483146"/>
                    </a:cubicBezTo>
                    <a:cubicBezTo>
                      <a:pt x="859258" y="618256"/>
                      <a:pt x="832179" y="732557"/>
                      <a:pt x="777878" y="826336"/>
                    </a:cubicBezTo>
                    <a:cubicBezTo>
                      <a:pt x="704338" y="952610"/>
                      <a:pt x="590891" y="1015889"/>
                      <a:pt x="437396" y="1015889"/>
                    </a:cubicBezTo>
                    <a:close/>
                    <a:moveTo>
                      <a:pt x="595309" y="259103"/>
                    </a:moveTo>
                    <a:cubicBezTo>
                      <a:pt x="562672" y="203947"/>
                      <a:pt x="498110" y="176441"/>
                      <a:pt x="401624" y="176441"/>
                    </a:cubicBezTo>
                    <a:lnTo>
                      <a:pt x="205942" y="176441"/>
                    </a:lnTo>
                    <a:lnTo>
                      <a:pt x="205942" y="839305"/>
                    </a:lnTo>
                    <a:lnTo>
                      <a:pt x="401624" y="839305"/>
                    </a:lnTo>
                    <a:cubicBezTo>
                      <a:pt x="501816" y="839305"/>
                      <a:pt x="571651" y="789993"/>
                      <a:pt x="611129" y="691084"/>
                    </a:cubicBezTo>
                    <a:cubicBezTo>
                      <a:pt x="632650" y="636926"/>
                      <a:pt x="643481" y="572364"/>
                      <a:pt x="643481" y="497398"/>
                    </a:cubicBezTo>
                    <a:cubicBezTo>
                      <a:pt x="643481" y="394070"/>
                      <a:pt x="627376" y="314544"/>
                      <a:pt x="595167" y="2589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62" name="Graphic 1">
              <a:extLst>
                <a:ext uri="{FF2B5EF4-FFF2-40B4-BE49-F238E27FC236}">
                  <a16:creationId xmlns:a16="http://schemas.microsoft.com/office/drawing/2014/main" id="{F2213839-2BD4-AFD3-1B0D-936DECF993C7}"/>
                </a:ext>
              </a:extLst>
            </p:cNvPr>
            <p:cNvGrpSpPr/>
            <p:nvPr/>
          </p:nvGrpSpPr>
          <p:grpSpPr>
            <a:xfrm>
              <a:off x="4176260" y="885218"/>
              <a:ext cx="3309903" cy="3459266"/>
              <a:chOff x="4176260" y="885218"/>
              <a:chExt cx="3309903" cy="3459266"/>
            </a:xfrm>
            <a:solidFill>
              <a:srgbClr val="FFFFFF"/>
            </a:solidFill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6BF715E-4811-485E-A9C9-7104D4F57DCA}"/>
                  </a:ext>
                </a:extLst>
              </p:cNvPr>
              <p:cNvSpPr/>
              <p:nvPr/>
            </p:nvSpPr>
            <p:spPr>
              <a:xfrm>
                <a:off x="5551169" y="1063369"/>
                <a:ext cx="532330" cy="1134181"/>
              </a:xfrm>
              <a:custGeom>
                <a:avLst/>
                <a:gdLst>
                  <a:gd name="connsiteX0" fmla="*/ 220326 w 532330"/>
                  <a:gd name="connsiteY0" fmla="*/ 0 h 1134181"/>
                  <a:gd name="connsiteX1" fmla="*/ 238996 w 532330"/>
                  <a:gd name="connsiteY1" fmla="*/ 1134181 h 1134181"/>
                  <a:gd name="connsiteX2" fmla="*/ 248260 w 532330"/>
                  <a:gd name="connsiteY2" fmla="*/ 573361 h 1134181"/>
                  <a:gd name="connsiteX3" fmla="*/ 277762 w 532330"/>
                  <a:gd name="connsiteY3" fmla="*/ 1127340 h 1134181"/>
                  <a:gd name="connsiteX4" fmla="*/ 220326 w 532330"/>
                  <a:gd name="connsiteY4" fmla="*/ 0 h 1134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330" h="1134181">
                    <a:moveTo>
                      <a:pt x="220326" y="0"/>
                    </a:moveTo>
                    <a:cubicBezTo>
                      <a:pt x="-91652" y="566663"/>
                      <a:pt x="-60440" y="810089"/>
                      <a:pt x="238996" y="1134181"/>
                    </a:cubicBezTo>
                    <a:cubicBezTo>
                      <a:pt x="265505" y="948904"/>
                      <a:pt x="256241" y="749232"/>
                      <a:pt x="248260" y="573361"/>
                    </a:cubicBezTo>
                    <a:cubicBezTo>
                      <a:pt x="289449" y="737118"/>
                      <a:pt x="307691" y="942205"/>
                      <a:pt x="277762" y="1127340"/>
                    </a:cubicBezTo>
                    <a:cubicBezTo>
                      <a:pt x="394059" y="1038550"/>
                      <a:pt x="818058" y="645334"/>
                      <a:pt x="2203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A5B5A83A-0646-2942-D0FC-1A1531C26B28}"/>
                  </a:ext>
                </a:extLst>
              </p:cNvPr>
              <p:cNvSpPr/>
              <p:nvPr/>
            </p:nvSpPr>
            <p:spPr>
              <a:xfrm>
                <a:off x="5090034" y="946216"/>
                <a:ext cx="352806" cy="550415"/>
              </a:xfrm>
              <a:custGeom>
                <a:avLst/>
                <a:gdLst>
                  <a:gd name="connsiteX0" fmla="*/ 496 w 352806"/>
                  <a:gd name="connsiteY0" fmla="*/ 143 h 550415"/>
                  <a:gd name="connsiteX1" fmla="*/ 300218 w 352806"/>
                  <a:gd name="connsiteY1" fmla="*/ 550416 h 550415"/>
                  <a:gd name="connsiteX2" fmla="*/ 160975 w 352806"/>
                  <a:gd name="connsiteY2" fmla="*/ 273498 h 550415"/>
                  <a:gd name="connsiteX3" fmla="*/ 317320 w 352806"/>
                  <a:gd name="connsiteY3" fmla="*/ 537019 h 550415"/>
                  <a:gd name="connsiteX4" fmla="*/ 354 w 352806"/>
                  <a:gd name="connsiteY4" fmla="*/ 0 h 550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806" h="550415">
                    <a:moveTo>
                      <a:pt x="496" y="143"/>
                    </a:moveTo>
                    <a:cubicBezTo>
                      <a:pt x="-7057" y="357442"/>
                      <a:pt x="70617" y="468466"/>
                      <a:pt x="300218" y="550416"/>
                    </a:cubicBezTo>
                    <a:cubicBezTo>
                      <a:pt x="265728" y="452931"/>
                      <a:pt x="210002" y="357585"/>
                      <a:pt x="160975" y="273498"/>
                    </a:cubicBezTo>
                    <a:cubicBezTo>
                      <a:pt x="223114" y="343048"/>
                      <a:pt x="284540" y="438679"/>
                      <a:pt x="317320" y="537019"/>
                    </a:cubicBezTo>
                    <a:cubicBezTo>
                      <a:pt x="351525" y="463763"/>
                      <a:pt x="458273" y="162759"/>
                      <a:pt x="3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4CEC0E5-5C00-F609-89E9-9DD3DE19612A}"/>
                  </a:ext>
                </a:extLst>
              </p:cNvPr>
              <p:cNvSpPr/>
              <p:nvPr/>
            </p:nvSpPr>
            <p:spPr>
              <a:xfrm>
                <a:off x="6145873" y="885218"/>
                <a:ext cx="333046" cy="570368"/>
              </a:xfrm>
              <a:custGeom>
                <a:avLst/>
                <a:gdLst>
                  <a:gd name="connsiteX0" fmla="*/ 325257 w 333046"/>
                  <a:gd name="connsiteY0" fmla="*/ 0 h 570368"/>
                  <a:gd name="connsiteX1" fmla="*/ 65584 w 333046"/>
                  <a:gd name="connsiteY1" fmla="*/ 570369 h 570368"/>
                  <a:gd name="connsiteX2" fmla="*/ 184589 w 333046"/>
                  <a:gd name="connsiteY2" fmla="*/ 284329 h 570368"/>
                  <a:gd name="connsiteX3" fmla="*/ 47484 w 333046"/>
                  <a:gd name="connsiteY3" fmla="*/ 558397 h 570368"/>
                  <a:gd name="connsiteX4" fmla="*/ 325257 w 333046"/>
                  <a:gd name="connsiteY4" fmla="*/ 143 h 570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046" h="570368">
                    <a:moveTo>
                      <a:pt x="325257" y="0"/>
                    </a:moveTo>
                    <a:cubicBezTo>
                      <a:pt x="358322" y="355732"/>
                      <a:pt x="288772" y="472172"/>
                      <a:pt x="65584" y="570369"/>
                    </a:cubicBezTo>
                    <a:cubicBezTo>
                      <a:pt x="92948" y="470604"/>
                      <a:pt x="141690" y="371552"/>
                      <a:pt x="184589" y="284329"/>
                    </a:cubicBezTo>
                    <a:cubicBezTo>
                      <a:pt x="127581" y="358155"/>
                      <a:pt x="73138" y="458062"/>
                      <a:pt x="47484" y="558397"/>
                    </a:cubicBezTo>
                    <a:cubicBezTo>
                      <a:pt x="8148" y="487706"/>
                      <a:pt x="-119836" y="195111"/>
                      <a:pt x="325257" y="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97C79C6-5303-B5F6-0DD2-8194B37D9455}"/>
                  </a:ext>
                </a:extLst>
              </p:cNvPr>
              <p:cNvSpPr/>
              <p:nvPr/>
            </p:nvSpPr>
            <p:spPr>
              <a:xfrm>
                <a:off x="6939595" y="1507844"/>
                <a:ext cx="546567" cy="352050"/>
              </a:xfrm>
              <a:custGeom>
                <a:avLst/>
                <a:gdLst>
                  <a:gd name="connsiteX0" fmla="*/ 546567 w 546567"/>
                  <a:gd name="connsiteY0" fmla="*/ 17292 h 352050"/>
                  <a:gd name="connsiteX1" fmla="*/ 7981 w 546567"/>
                  <a:gd name="connsiteY1" fmla="*/ 337536 h 352050"/>
                  <a:gd name="connsiteX2" fmla="*/ 268937 w 546567"/>
                  <a:gd name="connsiteY2" fmla="*/ 170502 h 352050"/>
                  <a:gd name="connsiteX3" fmla="*/ 0 w 546567"/>
                  <a:gd name="connsiteY3" fmla="*/ 317441 h 352050"/>
                  <a:gd name="connsiteX4" fmla="*/ 546567 w 546567"/>
                  <a:gd name="connsiteY4" fmla="*/ 17292 h 35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6567" h="352050">
                    <a:moveTo>
                      <a:pt x="546567" y="17292"/>
                    </a:moveTo>
                    <a:cubicBezTo>
                      <a:pt x="370697" y="328415"/>
                      <a:pt x="247274" y="384283"/>
                      <a:pt x="7981" y="337536"/>
                    </a:cubicBezTo>
                    <a:cubicBezTo>
                      <a:pt x="87365" y="271264"/>
                      <a:pt x="183852" y="217676"/>
                      <a:pt x="268937" y="170502"/>
                    </a:cubicBezTo>
                    <a:cubicBezTo>
                      <a:pt x="180004" y="198578"/>
                      <a:pt x="78244" y="249601"/>
                      <a:pt x="0" y="317441"/>
                    </a:cubicBezTo>
                    <a:cubicBezTo>
                      <a:pt x="7981" y="237059"/>
                      <a:pt x="69835" y="-76344"/>
                      <a:pt x="546567" y="172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0209E4F-32AD-69AD-A18F-EF17A09C0CF1}"/>
                  </a:ext>
                </a:extLst>
              </p:cNvPr>
              <p:cNvSpPr/>
              <p:nvPr/>
            </p:nvSpPr>
            <p:spPr>
              <a:xfrm>
                <a:off x="4176260" y="1715653"/>
                <a:ext cx="545142" cy="353208"/>
              </a:xfrm>
              <a:custGeom>
                <a:avLst/>
                <a:gdLst>
                  <a:gd name="connsiteX0" fmla="*/ 0 w 545142"/>
                  <a:gd name="connsiteY0" fmla="*/ 16423 h 353208"/>
                  <a:gd name="connsiteX1" fmla="*/ 537018 w 545142"/>
                  <a:gd name="connsiteY1" fmla="*/ 339375 h 353208"/>
                  <a:gd name="connsiteX2" fmla="*/ 276918 w 545142"/>
                  <a:gd name="connsiteY2" fmla="*/ 171058 h 353208"/>
                  <a:gd name="connsiteX3" fmla="*/ 545142 w 545142"/>
                  <a:gd name="connsiteY3" fmla="*/ 319280 h 353208"/>
                  <a:gd name="connsiteX4" fmla="*/ 0 w 545142"/>
                  <a:gd name="connsiteY4" fmla="*/ 16566 h 353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142" h="353208">
                    <a:moveTo>
                      <a:pt x="0" y="16423"/>
                    </a:moveTo>
                    <a:cubicBezTo>
                      <a:pt x="174303" y="328401"/>
                      <a:pt x="297583" y="384839"/>
                      <a:pt x="537018" y="339375"/>
                    </a:cubicBezTo>
                    <a:cubicBezTo>
                      <a:pt x="457919" y="272676"/>
                      <a:pt x="361718" y="218660"/>
                      <a:pt x="276918" y="171058"/>
                    </a:cubicBezTo>
                    <a:cubicBezTo>
                      <a:pt x="365708" y="199562"/>
                      <a:pt x="467183" y="251012"/>
                      <a:pt x="545142" y="319280"/>
                    </a:cubicBezTo>
                    <a:cubicBezTo>
                      <a:pt x="537589" y="238756"/>
                      <a:pt x="477302" y="-74933"/>
                      <a:pt x="0" y="165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E239E09-BC7B-9A57-A63D-0F2D5909D9B3}"/>
                  </a:ext>
                </a:extLst>
              </p:cNvPr>
              <p:cNvSpPr/>
              <p:nvPr/>
            </p:nvSpPr>
            <p:spPr>
              <a:xfrm>
                <a:off x="6073298" y="1364373"/>
                <a:ext cx="719333" cy="900836"/>
              </a:xfrm>
              <a:custGeom>
                <a:avLst/>
                <a:gdLst>
                  <a:gd name="connsiteX0" fmla="*/ 717078 w 719333"/>
                  <a:gd name="connsiteY0" fmla="*/ 0 h 900836"/>
                  <a:gd name="connsiteX1" fmla="*/ 2052 w 719333"/>
                  <a:gd name="connsiteY1" fmla="*/ 880494 h 900836"/>
                  <a:gd name="connsiteX2" fmla="*/ 369755 w 719333"/>
                  <a:gd name="connsiteY2" fmla="*/ 456922 h 900836"/>
                  <a:gd name="connsiteX3" fmla="*/ 36114 w 719333"/>
                  <a:gd name="connsiteY3" fmla="*/ 900162 h 900836"/>
                  <a:gd name="connsiteX4" fmla="*/ 717078 w 719333"/>
                  <a:gd name="connsiteY4" fmla="*/ 0 h 900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9333" h="900836">
                    <a:moveTo>
                      <a:pt x="717078" y="0"/>
                    </a:moveTo>
                    <a:cubicBezTo>
                      <a:pt x="113788" y="233307"/>
                      <a:pt x="-18899" y="439819"/>
                      <a:pt x="2052" y="880494"/>
                    </a:cubicBezTo>
                    <a:cubicBezTo>
                      <a:pt x="141579" y="755646"/>
                      <a:pt x="262865" y="596877"/>
                      <a:pt x="369755" y="456922"/>
                    </a:cubicBezTo>
                    <a:cubicBezTo>
                      <a:pt x="296072" y="608849"/>
                      <a:pt x="178207" y="777594"/>
                      <a:pt x="36114" y="900162"/>
                    </a:cubicBezTo>
                    <a:cubicBezTo>
                      <a:pt x="182340" y="907003"/>
                      <a:pt x="759835" y="878499"/>
                      <a:pt x="7170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3479220A-1053-5A0A-9771-E87294F1BF8E}"/>
                  </a:ext>
                </a:extLst>
              </p:cNvPr>
              <p:cNvSpPr/>
              <p:nvPr/>
            </p:nvSpPr>
            <p:spPr>
              <a:xfrm>
                <a:off x="6353978" y="2021576"/>
                <a:ext cx="1008904" cy="625146"/>
              </a:xfrm>
              <a:custGeom>
                <a:avLst/>
                <a:gdLst>
                  <a:gd name="connsiteX0" fmla="*/ 1008905 w 1008904"/>
                  <a:gd name="connsiteY0" fmla="*/ 3808 h 625146"/>
                  <a:gd name="connsiteX1" fmla="*/ 0 w 1008904"/>
                  <a:gd name="connsiteY1" fmla="*/ 522157 h 625146"/>
                  <a:gd name="connsiteX2" fmla="*/ 507089 w 1008904"/>
                  <a:gd name="connsiteY2" fmla="*/ 282437 h 625146"/>
                  <a:gd name="connsiteX3" fmla="*/ 23231 w 1008904"/>
                  <a:gd name="connsiteY3" fmla="*/ 553939 h 625146"/>
                  <a:gd name="connsiteX4" fmla="*/ 1008905 w 1008904"/>
                  <a:gd name="connsiteY4" fmla="*/ 3808 h 625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8904" h="625146">
                    <a:moveTo>
                      <a:pt x="1008905" y="3808"/>
                    </a:moveTo>
                    <a:cubicBezTo>
                      <a:pt x="362715" y="-25408"/>
                      <a:pt x="158198" y="110272"/>
                      <a:pt x="0" y="522157"/>
                    </a:cubicBezTo>
                    <a:cubicBezTo>
                      <a:pt x="177866" y="464008"/>
                      <a:pt x="352881" y="367379"/>
                      <a:pt x="507089" y="282437"/>
                    </a:cubicBezTo>
                    <a:cubicBezTo>
                      <a:pt x="378535" y="391893"/>
                      <a:pt x="202665" y="498926"/>
                      <a:pt x="23231" y="553939"/>
                    </a:cubicBezTo>
                    <a:cubicBezTo>
                      <a:pt x="154350" y="618929"/>
                      <a:pt x="694504" y="825299"/>
                      <a:pt x="1008905" y="38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E127DFF-F7C2-E603-7400-BB416E7517A0}"/>
                  </a:ext>
                </a:extLst>
              </p:cNvPr>
              <p:cNvSpPr/>
              <p:nvPr/>
            </p:nvSpPr>
            <p:spPr>
              <a:xfrm>
                <a:off x="4717411" y="1546654"/>
                <a:ext cx="870057" cy="755506"/>
              </a:xfrm>
              <a:custGeom>
                <a:avLst/>
                <a:gdLst>
                  <a:gd name="connsiteX0" fmla="*/ 0 w 870057"/>
                  <a:gd name="connsiteY0" fmla="*/ 3 h 755506"/>
                  <a:gd name="connsiteX1" fmla="*/ 846004 w 870057"/>
                  <a:gd name="connsiteY1" fmla="*/ 755506 h 755506"/>
                  <a:gd name="connsiteX2" fmla="*/ 440104 w 870057"/>
                  <a:gd name="connsiteY2" fmla="*/ 368277 h 755506"/>
                  <a:gd name="connsiteX3" fmla="*/ 867239 w 870057"/>
                  <a:gd name="connsiteY3" fmla="*/ 722441 h 755506"/>
                  <a:gd name="connsiteX4" fmla="*/ 0 w 870057"/>
                  <a:gd name="connsiteY4" fmla="*/ 3 h 755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057" h="755506">
                    <a:moveTo>
                      <a:pt x="0" y="3"/>
                    </a:moveTo>
                    <a:cubicBezTo>
                      <a:pt x="204660" y="613555"/>
                      <a:pt x="404759" y="755791"/>
                      <a:pt x="846004" y="755506"/>
                    </a:cubicBezTo>
                    <a:cubicBezTo>
                      <a:pt x="727854" y="610277"/>
                      <a:pt x="574929" y="481723"/>
                      <a:pt x="440104" y="368277"/>
                    </a:cubicBezTo>
                    <a:cubicBezTo>
                      <a:pt x="588326" y="449086"/>
                      <a:pt x="751370" y="574647"/>
                      <a:pt x="867239" y="722441"/>
                    </a:cubicBezTo>
                    <a:cubicBezTo>
                      <a:pt x="880921" y="576785"/>
                      <a:pt x="879496" y="-1423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B8C8A772-B53C-F6C4-52D5-EBF303E3383A}"/>
                  </a:ext>
                </a:extLst>
              </p:cNvPr>
              <p:cNvSpPr/>
              <p:nvPr/>
            </p:nvSpPr>
            <p:spPr>
              <a:xfrm>
                <a:off x="4259634" y="2166666"/>
                <a:ext cx="1088288" cy="563841"/>
              </a:xfrm>
              <a:custGeom>
                <a:avLst/>
                <a:gdLst>
                  <a:gd name="connsiteX0" fmla="*/ 143 w 1088288"/>
                  <a:gd name="connsiteY0" fmla="*/ 126515 h 563841"/>
                  <a:gd name="connsiteX1" fmla="*/ 1082731 w 1088288"/>
                  <a:gd name="connsiteY1" fmla="*/ 465002 h 563841"/>
                  <a:gd name="connsiteX2" fmla="*/ 553123 w 1088288"/>
                  <a:gd name="connsiteY2" fmla="*/ 280010 h 563841"/>
                  <a:gd name="connsiteX3" fmla="*/ 1088289 w 1088288"/>
                  <a:gd name="connsiteY3" fmla="*/ 426093 h 563841"/>
                  <a:gd name="connsiteX4" fmla="*/ 0 w 1088288"/>
                  <a:gd name="connsiteY4" fmla="*/ 126515 h 563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8288" h="563841">
                    <a:moveTo>
                      <a:pt x="143" y="126515"/>
                    </a:moveTo>
                    <a:cubicBezTo>
                      <a:pt x="440104" y="600682"/>
                      <a:pt x="680964" y="647428"/>
                      <a:pt x="1082731" y="465002"/>
                    </a:cubicBezTo>
                    <a:cubicBezTo>
                      <a:pt x="915126" y="381627"/>
                      <a:pt x="722723" y="327612"/>
                      <a:pt x="553123" y="280010"/>
                    </a:cubicBezTo>
                    <a:cubicBezTo>
                      <a:pt x="721583" y="292266"/>
                      <a:pt x="921967" y="339441"/>
                      <a:pt x="1088289" y="426093"/>
                    </a:cubicBezTo>
                    <a:cubicBezTo>
                      <a:pt x="1040544" y="287706"/>
                      <a:pt x="800397" y="-238196"/>
                      <a:pt x="0" y="1265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BEA927E-6418-6F52-36CE-28BEE620BDD3}"/>
                  </a:ext>
                </a:extLst>
              </p:cNvPr>
              <p:cNvSpPr/>
              <p:nvPr/>
            </p:nvSpPr>
            <p:spPr>
              <a:xfrm>
                <a:off x="5750659" y="2629103"/>
                <a:ext cx="572533" cy="1715381"/>
              </a:xfrm>
              <a:custGeom>
                <a:avLst/>
                <a:gdLst>
                  <a:gd name="connsiteX0" fmla="*/ 572534 w 572533"/>
                  <a:gd name="connsiteY0" fmla="*/ 143 h 1715381"/>
                  <a:gd name="connsiteX1" fmla="*/ 307588 w 572533"/>
                  <a:gd name="connsiteY1" fmla="*/ 1512431 h 1715381"/>
                  <a:gd name="connsiteX2" fmla="*/ 371010 w 572533"/>
                  <a:gd name="connsiteY2" fmla="*/ 1715381 h 1715381"/>
                  <a:gd name="connsiteX3" fmla="*/ 283359 w 572533"/>
                  <a:gd name="connsiteY3" fmla="*/ 1627161 h 1715381"/>
                  <a:gd name="connsiteX4" fmla="*/ 155376 w 572533"/>
                  <a:gd name="connsiteY4" fmla="*/ 1450150 h 1715381"/>
                  <a:gd name="connsiteX5" fmla="*/ 84970 w 572533"/>
                  <a:gd name="connsiteY5" fmla="*/ 1308626 h 1715381"/>
                  <a:gd name="connsiteX6" fmla="*/ 41929 w 572533"/>
                  <a:gd name="connsiteY6" fmla="*/ 1187912 h 1715381"/>
                  <a:gd name="connsiteX7" fmla="*/ 26109 w 572533"/>
                  <a:gd name="connsiteY7" fmla="*/ 1125345 h 1715381"/>
                  <a:gd name="connsiteX8" fmla="*/ 12855 w 572533"/>
                  <a:gd name="connsiteY8" fmla="*/ 735123 h 1715381"/>
                  <a:gd name="connsiteX9" fmla="*/ 572392 w 572533"/>
                  <a:gd name="connsiteY9" fmla="*/ 0 h 1715381"/>
                  <a:gd name="connsiteX10" fmla="*/ 572392 w 572533"/>
                  <a:gd name="connsiteY10" fmla="*/ 0 h 1715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2533" h="1715381">
                    <a:moveTo>
                      <a:pt x="572534" y="143"/>
                    </a:moveTo>
                    <a:cubicBezTo>
                      <a:pt x="192859" y="497540"/>
                      <a:pt x="119603" y="916979"/>
                      <a:pt x="307588" y="1512431"/>
                    </a:cubicBezTo>
                    <a:cubicBezTo>
                      <a:pt x="328253" y="1580699"/>
                      <a:pt x="351199" y="1645688"/>
                      <a:pt x="371010" y="1715381"/>
                    </a:cubicBezTo>
                    <a:cubicBezTo>
                      <a:pt x="340368" y="1687590"/>
                      <a:pt x="311436" y="1657803"/>
                      <a:pt x="283359" y="1627161"/>
                    </a:cubicBezTo>
                    <a:cubicBezTo>
                      <a:pt x="236327" y="1572148"/>
                      <a:pt x="193144" y="1512431"/>
                      <a:pt x="155376" y="1450150"/>
                    </a:cubicBezTo>
                    <a:cubicBezTo>
                      <a:pt x="129864" y="1404686"/>
                      <a:pt x="104353" y="1357226"/>
                      <a:pt x="84970" y="1308626"/>
                    </a:cubicBezTo>
                    <a:cubicBezTo>
                      <a:pt x="67725" y="1269861"/>
                      <a:pt x="54328" y="1228387"/>
                      <a:pt x="41929" y="1187912"/>
                    </a:cubicBezTo>
                    <a:cubicBezTo>
                      <a:pt x="36086" y="1170951"/>
                      <a:pt x="30242" y="1142875"/>
                      <a:pt x="26109" y="1125345"/>
                    </a:cubicBezTo>
                    <a:cubicBezTo>
                      <a:pt x="-3678" y="998074"/>
                      <a:pt x="-7811" y="864247"/>
                      <a:pt x="12855" y="735123"/>
                    </a:cubicBezTo>
                    <a:cubicBezTo>
                      <a:pt x="62309" y="423714"/>
                      <a:pt x="277801" y="120288"/>
                      <a:pt x="572392" y="0"/>
                    </a:cubicBezTo>
                    <a:lnTo>
                      <a:pt x="5723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31D5B8C-144D-2A3C-3907-DC5B164158A0}"/>
                  </a:ext>
                </a:extLst>
              </p:cNvPr>
              <p:cNvSpPr/>
              <p:nvPr/>
            </p:nvSpPr>
            <p:spPr>
              <a:xfrm>
                <a:off x="5383981" y="2628818"/>
                <a:ext cx="427315" cy="406897"/>
              </a:xfrm>
              <a:custGeom>
                <a:avLst/>
                <a:gdLst>
                  <a:gd name="connsiteX0" fmla="*/ 10689 w 427315"/>
                  <a:gd name="connsiteY0" fmla="*/ 285 h 406897"/>
                  <a:gd name="connsiteX1" fmla="*/ 22376 w 427315"/>
                  <a:gd name="connsiteY1" fmla="*/ 713 h 406897"/>
                  <a:gd name="connsiteX2" fmla="*/ 34062 w 427315"/>
                  <a:gd name="connsiteY2" fmla="*/ 1568 h 406897"/>
                  <a:gd name="connsiteX3" fmla="*/ 45749 w 427315"/>
                  <a:gd name="connsiteY3" fmla="*/ 2993 h 406897"/>
                  <a:gd name="connsiteX4" fmla="*/ 57436 w 427315"/>
                  <a:gd name="connsiteY4" fmla="*/ 4846 h 406897"/>
                  <a:gd name="connsiteX5" fmla="*/ 69123 w 427315"/>
                  <a:gd name="connsiteY5" fmla="*/ 7126 h 406897"/>
                  <a:gd name="connsiteX6" fmla="*/ 80809 w 427315"/>
                  <a:gd name="connsiteY6" fmla="*/ 9834 h 406897"/>
                  <a:gd name="connsiteX7" fmla="*/ 92354 w 427315"/>
                  <a:gd name="connsiteY7" fmla="*/ 12827 h 406897"/>
                  <a:gd name="connsiteX8" fmla="*/ 103898 w 427315"/>
                  <a:gd name="connsiteY8" fmla="*/ 16247 h 406897"/>
                  <a:gd name="connsiteX9" fmla="*/ 115442 w 427315"/>
                  <a:gd name="connsiteY9" fmla="*/ 20095 h 406897"/>
                  <a:gd name="connsiteX10" fmla="*/ 126844 w 427315"/>
                  <a:gd name="connsiteY10" fmla="*/ 24371 h 406897"/>
                  <a:gd name="connsiteX11" fmla="*/ 138245 w 427315"/>
                  <a:gd name="connsiteY11" fmla="*/ 28932 h 406897"/>
                  <a:gd name="connsiteX12" fmla="*/ 149504 w 427315"/>
                  <a:gd name="connsiteY12" fmla="*/ 33920 h 406897"/>
                  <a:gd name="connsiteX13" fmla="*/ 160621 w 427315"/>
                  <a:gd name="connsiteY13" fmla="*/ 39193 h 406897"/>
                  <a:gd name="connsiteX14" fmla="*/ 171738 w 427315"/>
                  <a:gd name="connsiteY14" fmla="*/ 44894 h 406897"/>
                  <a:gd name="connsiteX15" fmla="*/ 182712 w 427315"/>
                  <a:gd name="connsiteY15" fmla="*/ 50880 h 406897"/>
                  <a:gd name="connsiteX16" fmla="*/ 193543 w 427315"/>
                  <a:gd name="connsiteY16" fmla="*/ 57151 h 406897"/>
                  <a:gd name="connsiteX17" fmla="*/ 204232 w 427315"/>
                  <a:gd name="connsiteY17" fmla="*/ 63707 h 406897"/>
                  <a:gd name="connsiteX18" fmla="*/ 214779 w 427315"/>
                  <a:gd name="connsiteY18" fmla="*/ 70548 h 406897"/>
                  <a:gd name="connsiteX19" fmla="*/ 225183 w 427315"/>
                  <a:gd name="connsiteY19" fmla="*/ 77816 h 406897"/>
                  <a:gd name="connsiteX20" fmla="*/ 235444 w 427315"/>
                  <a:gd name="connsiteY20" fmla="*/ 85370 h 406897"/>
                  <a:gd name="connsiteX21" fmla="*/ 245563 w 427315"/>
                  <a:gd name="connsiteY21" fmla="*/ 93066 h 406897"/>
                  <a:gd name="connsiteX22" fmla="*/ 255540 w 427315"/>
                  <a:gd name="connsiteY22" fmla="*/ 101047 h 406897"/>
                  <a:gd name="connsiteX23" fmla="*/ 265231 w 427315"/>
                  <a:gd name="connsiteY23" fmla="*/ 109313 h 406897"/>
                  <a:gd name="connsiteX24" fmla="*/ 274780 w 427315"/>
                  <a:gd name="connsiteY24" fmla="*/ 117865 h 406897"/>
                  <a:gd name="connsiteX25" fmla="*/ 284187 w 427315"/>
                  <a:gd name="connsiteY25" fmla="*/ 126559 h 406897"/>
                  <a:gd name="connsiteX26" fmla="*/ 293308 w 427315"/>
                  <a:gd name="connsiteY26" fmla="*/ 135537 h 406897"/>
                  <a:gd name="connsiteX27" fmla="*/ 302287 w 427315"/>
                  <a:gd name="connsiteY27" fmla="*/ 144801 h 406897"/>
                  <a:gd name="connsiteX28" fmla="*/ 310980 w 427315"/>
                  <a:gd name="connsiteY28" fmla="*/ 154208 h 406897"/>
                  <a:gd name="connsiteX29" fmla="*/ 319389 w 427315"/>
                  <a:gd name="connsiteY29" fmla="*/ 163757 h 406897"/>
                  <a:gd name="connsiteX30" fmla="*/ 327655 w 427315"/>
                  <a:gd name="connsiteY30" fmla="*/ 173591 h 406897"/>
                  <a:gd name="connsiteX31" fmla="*/ 335637 w 427315"/>
                  <a:gd name="connsiteY31" fmla="*/ 183567 h 406897"/>
                  <a:gd name="connsiteX32" fmla="*/ 343333 w 427315"/>
                  <a:gd name="connsiteY32" fmla="*/ 193686 h 406897"/>
                  <a:gd name="connsiteX33" fmla="*/ 350744 w 427315"/>
                  <a:gd name="connsiteY33" fmla="*/ 203947 h 406897"/>
                  <a:gd name="connsiteX34" fmla="*/ 357870 w 427315"/>
                  <a:gd name="connsiteY34" fmla="*/ 214352 h 406897"/>
                  <a:gd name="connsiteX35" fmla="*/ 364711 w 427315"/>
                  <a:gd name="connsiteY35" fmla="*/ 224898 h 406897"/>
                  <a:gd name="connsiteX36" fmla="*/ 371267 w 427315"/>
                  <a:gd name="connsiteY36" fmla="*/ 235587 h 406897"/>
                  <a:gd name="connsiteX37" fmla="*/ 377538 w 427315"/>
                  <a:gd name="connsiteY37" fmla="*/ 246419 h 406897"/>
                  <a:gd name="connsiteX38" fmla="*/ 383524 w 427315"/>
                  <a:gd name="connsiteY38" fmla="*/ 257393 h 406897"/>
                  <a:gd name="connsiteX39" fmla="*/ 389082 w 427315"/>
                  <a:gd name="connsiteY39" fmla="*/ 268509 h 406897"/>
                  <a:gd name="connsiteX40" fmla="*/ 394355 w 427315"/>
                  <a:gd name="connsiteY40" fmla="*/ 279626 h 406897"/>
                  <a:gd name="connsiteX41" fmla="*/ 399343 w 427315"/>
                  <a:gd name="connsiteY41" fmla="*/ 290885 h 406897"/>
                  <a:gd name="connsiteX42" fmla="*/ 403904 w 427315"/>
                  <a:gd name="connsiteY42" fmla="*/ 302144 h 406897"/>
                  <a:gd name="connsiteX43" fmla="*/ 408180 w 427315"/>
                  <a:gd name="connsiteY43" fmla="*/ 313546 h 406897"/>
                  <a:gd name="connsiteX44" fmla="*/ 412028 w 427315"/>
                  <a:gd name="connsiteY44" fmla="*/ 324948 h 406897"/>
                  <a:gd name="connsiteX45" fmla="*/ 415448 w 427315"/>
                  <a:gd name="connsiteY45" fmla="*/ 336492 h 406897"/>
                  <a:gd name="connsiteX46" fmla="*/ 418584 w 427315"/>
                  <a:gd name="connsiteY46" fmla="*/ 348036 h 406897"/>
                  <a:gd name="connsiteX47" fmla="*/ 421292 w 427315"/>
                  <a:gd name="connsiteY47" fmla="*/ 359580 h 406897"/>
                  <a:gd name="connsiteX48" fmla="*/ 423572 w 427315"/>
                  <a:gd name="connsiteY48" fmla="*/ 371124 h 406897"/>
                  <a:gd name="connsiteX49" fmla="*/ 425425 w 427315"/>
                  <a:gd name="connsiteY49" fmla="*/ 382669 h 406897"/>
                  <a:gd name="connsiteX50" fmla="*/ 426850 w 427315"/>
                  <a:gd name="connsiteY50" fmla="*/ 394213 h 406897"/>
                  <a:gd name="connsiteX51" fmla="*/ 427277 w 427315"/>
                  <a:gd name="connsiteY51" fmla="*/ 401766 h 406897"/>
                  <a:gd name="connsiteX52" fmla="*/ 426850 w 427315"/>
                  <a:gd name="connsiteY52" fmla="*/ 404759 h 406897"/>
                  <a:gd name="connsiteX53" fmla="*/ 425995 w 427315"/>
                  <a:gd name="connsiteY53" fmla="*/ 406897 h 406897"/>
                  <a:gd name="connsiteX54" fmla="*/ 423144 w 427315"/>
                  <a:gd name="connsiteY54" fmla="*/ 405757 h 406897"/>
                  <a:gd name="connsiteX55" fmla="*/ 418156 w 427315"/>
                  <a:gd name="connsiteY55" fmla="*/ 400056 h 406897"/>
                  <a:gd name="connsiteX56" fmla="*/ 413310 w 427315"/>
                  <a:gd name="connsiteY56" fmla="*/ 393500 h 406897"/>
                  <a:gd name="connsiteX57" fmla="*/ 403619 w 427315"/>
                  <a:gd name="connsiteY57" fmla="*/ 380388 h 406897"/>
                  <a:gd name="connsiteX58" fmla="*/ 393785 w 427315"/>
                  <a:gd name="connsiteY58" fmla="*/ 367276 h 406897"/>
                  <a:gd name="connsiteX59" fmla="*/ 383951 w 427315"/>
                  <a:gd name="connsiteY59" fmla="*/ 354307 h 406897"/>
                  <a:gd name="connsiteX60" fmla="*/ 373975 w 427315"/>
                  <a:gd name="connsiteY60" fmla="*/ 341337 h 406897"/>
                  <a:gd name="connsiteX61" fmla="*/ 363856 w 427315"/>
                  <a:gd name="connsiteY61" fmla="*/ 328511 h 406897"/>
                  <a:gd name="connsiteX62" fmla="*/ 353594 w 427315"/>
                  <a:gd name="connsiteY62" fmla="*/ 315826 h 406897"/>
                  <a:gd name="connsiteX63" fmla="*/ 343190 w 427315"/>
                  <a:gd name="connsiteY63" fmla="*/ 303284 h 406897"/>
                  <a:gd name="connsiteX64" fmla="*/ 332644 w 427315"/>
                  <a:gd name="connsiteY64" fmla="*/ 290885 h 406897"/>
                  <a:gd name="connsiteX65" fmla="*/ 332074 w 427315"/>
                  <a:gd name="connsiteY65" fmla="*/ 290172 h 406897"/>
                  <a:gd name="connsiteX66" fmla="*/ 125133 w 427315"/>
                  <a:gd name="connsiteY66" fmla="*/ 89788 h 406897"/>
                  <a:gd name="connsiteX67" fmla="*/ 7411 w 427315"/>
                  <a:gd name="connsiteY67" fmla="*/ 6698 h 406897"/>
                  <a:gd name="connsiteX68" fmla="*/ 0 w 427315"/>
                  <a:gd name="connsiteY68" fmla="*/ 1853 h 406897"/>
                  <a:gd name="connsiteX69" fmla="*/ 11117 w 427315"/>
                  <a:gd name="connsiteY69" fmla="*/ 0 h 40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27315" h="406897">
                    <a:moveTo>
                      <a:pt x="10689" y="285"/>
                    </a:moveTo>
                    <a:cubicBezTo>
                      <a:pt x="14537" y="285"/>
                      <a:pt x="18528" y="428"/>
                      <a:pt x="22376" y="713"/>
                    </a:cubicBezTo>
                    <a:cubicBezTo>
                      <a:pt x="26224" y="998"/>
                      <a:pt x="30214" y="1283"/>
                      <a:pt x="34062" y="1568"/>
                    </a:cubicBezTo>
                    <a:cubicBezTo>
                      <a:pt x="37911" y="1995"/>
                      <a:pt x="41901" y="2423"/>
                      <a:pt x="45749" y="2993"/>
                    </a:cubicBezTo>
                    <a:cubicBezTo>
                      <a:pt x="49597" y="3563"/>
                      <a:pt x="53588" y="4133"/>
                      <a:pt x="57436" y="4846"/>
                    </a:cubicBezTo>
                    <a:cubicBezTo>
                      <a:pt x="61284" y="5558"/>
                      <a:pt x="65275" y="6271"/>
                      <a:pt x="69123" y="7126"/>
                    </a:cubicBezTo>
                    <a:cubicBezTo>
                      <a:pt x="72971" y="7981"/>
                      <a:pt x="76819" y="8836"/>
                      <a:pt x="80809" y="9834"/>
                    </a:cubicBezTo>
                    <a:cubicBezTo>
                      <a:pt x="84657" y="10832"/>
                      <a:pt x="88505" y="11829"/>
                      <a:pt x="92354" y="12827"/>
                    </a:cubicBezTo>
                    <a:cubicBezTo>
                      <a:pt x="96202" y="13825"/>
                      <a:pt x="100050" y="15107"/>
                      <a:pt x="103898" y="16247"/>
                    </a:cubicBezTo>
                    <a:cubicBezTo>
                      <a:pt x="107746" y="17388"/>
                      <a:pt x="111594" y="18813"/>
                      <a:pt x="115442" y="20095"/>
                    </a:cubicBezTo>
                    <a:cubicBezTo>
                      <a:pt x="119290" y="21378"/>
                      <a:pt x="123138" y="22803"/>
                      <a:pt x="126844" y="24371"/>
                    </a:cubicBezTo>
                    <a:cubicBezTo>
                      <a:pt x="130692" y="25796"/>
                      <a:pt x="134397" y="27364"/>
                      <a:pt x="138245" y="28932"/>
                    </a:cubicBezTo>
                    <a:cubicBezTo>
                      <a:pt x="142093" y="30500"/>
                      <a:pt x="145799" y="32210"/>
                      <a:pt x="149504" y="33920"/>
                    </a:cubicBezTo>
                    <a:cubicBezTo>
                      <a:pt x="153210" y="35630"/>
                      <a:pt x="156915" y="37341"/>
                      <a:pt x="160621" y="39193"/>
                    </a:cubicBezTo>
                    <a:cubicBezTo>
                      <a:pt x="164326" y="41046"/>
                      <a:pt x="168032" y="42899"/>
                      <a:pt x="171738" y="44894"/>
                    </a:cubicBezTo>
                    <a:cubicBezTo>
                      <a:pt x="175443" y="46889"/>
                      <a:pt x="179006" y="48885"/>
                      <a:pt x="182712" y="50880"/>
                    </a:cubicBezTo>
                    <a:cubicBezTo>
                      <a:pt x="186417" y="52875"/>
                      <a:pt x="189980" y="55013"/>
                      <a:pt x="193543" y="57151"/>
                    </a:cubicBezTo>
                    <a:cubicBezTo>
                      <a:pt x="197106" y="59289"/>
                      <a:pt x="200669" y="61569"/>
                      <a:pt x="204232" y="63707"/>
                    </a:cubicBezTo>
                    <a:cubicBezTo>
                      <a:pt x="207795" y="65845"/>
                      <a:pt x="211358" y="68268"/>
                      <a:pt x="214779" y="70548"/>
                    </a:cubicBezTo>
                    <a:cubicBezTo>
                      <a:pt x="218342" y="72971"/>
                      <a:pt x="221762" y="75251"/>
                      <a:pt x="225183" y="77816"/>
                    </a:cubicBezTo>
                    <a:cubicBezTo>
                      <a:pt x="228603" y="80382"/>
                      <a:pt x="232024" y="82805"/>
                      <a:pt x="235444" y="85370"/>
                    </a:cubicBezTo>
                    <a:cubicBezTo>
                      <a:pt x="238865" y="87935"/>
                      <a:pt x="242285" y="90501"/>
                      <a:pt x="245563" y="93066"/>
                    </a:cubicBezTo>
                    <a:cubicBezTo>
                      <a:pt x="248841" y="95632"/>
                      <a:pt x="252262" y="98340"/>
                      <a:pt x="255540" y="101047"/>
                    </a:cubicBezTo>
                    <a:cubicBezTo>
                      <a:pt x="258818" y="103755"/>
                      <a:pt x="262096" y="106463"/>
                      <a:pt x="265231" y="109313"/>
                    </a:cubicBezTo>
                    <a:cubicBezTo>
                      <a:pt x="268367" y="112164"/>
                      <a:pt x="271645" y="115014"/>
                      <a:pt x="274780" y="117865"/>
                    </a:cubicBezTo>
                    <a:cubicBezTo>
                      <a:pt x="277916" y="120715"/>
                      <a:pt x="281051" y="123708"/>
                      <a:pt x="284187" y="126559"/>
                    </a:cubicBezTo>
                    <a:cubicBezTo>
                      <a:pt x="287322" y="129551"/>
                      <a:pt x="290315" y="132544"/>
                      <a:pt x="293308" y="135537"/>
                    </a:cubicBezTo>
                    <a:cubicBezTo>
                      <a:pt x="296301" y="138530"/>
                      <a:pt x="299294" y="141666"/>
                      <a:pt x="302287" y="144801"/>
                    </a:cubicBezTo>
                    <a:cubicBezTo>
                      <a:pt x="305280" y="147937"/>
                      <a:pt x="308130" y="151072"/>
                      <a:pt x="310980" y="154208"/>
                    </a:cubicBezTo>
                    <a:cubicBezTo>
                      <a:pt x="313831" y="157343"/>
                      <a:pt x="316681" y="160621"/>
                      <a:pt x="319389" y="163757"/>
                    </a:cubicBezTo>
                    <a:cubicBezTo>
                      <a:pt x="322240" y="167034"/>
                      <a:pt x="324948" y="170312"/>
                      <a:pt x="327655" y="173591"/>
                    </a:cubicBezTo>
                    <a:cubicBezTo>
                      <a:pt x="330363" y="176868"/>
                      <a:pt x="333071" y="180146"/>
                      <a:pt x="335637" y="183567"/>
                    </a:cubicBezTo>
                    <a:cubicBezTo>
                      <a:pt x="338202" y="186988"/>
                      <a:pt x="340767" y="190265"/>
                      <a:pt x="343333" y="193686"/>
                    </a:cubicBezTo>
                    <a:cubicBezTo>
                      <a:pt x="345898" y="197106"/>
                      <a:pt x="348321" y="200527"/>
                      <a:pt x="350744" y="203947"/>
                    </a:cubicBezTo>
                    <a:cubicBezTo>
                      <a:pt x="353167" y="207368"/>
                      <a:pt x="355589" y="210931"/>
                      <a:pt x="357870" y="214352"/>
                    </a:cubicBezTo>
                    <a:cubicBezTo>
                      <a:pt x="360150" y="217772"/>
                      <a:pt x="362430" y="221335"/>
                      <a:pt x="364711" y="224898"/>
                    </a:cubicBezTo>
                    <a:cubicBezTo>
                      <a:pt x="366991" y="228461"/>
                      <a:pt x="369129" y="232024"/>
                      <a:pt x="371267" y="235587"/>
                    </a:cubicBezTo>
                    <a:cubicBezTo>
                      <a:pt x="373405" y="239150"/>
                      <a:pt x="375542" y="242856"/>
                      <a:pt x="377538" y="246419"/>
                    </a:cubicBezTo>
                    <a:cubicBezTo>
                      <a:pt x="379533" y="249982"/>
                      <a:pt x="381528" y="253687"/>
                      <a:pt x="383524" y="257393"/>
                    </a:cubicBezTo>
                    <a:cubicBezTo>
                      <a:pt x="385519" y="261098"/>
                      <a:pt x="387372" y="264804"/>
                      <a:pt x="389082" y="268509"/>
                    </a:cubicBezTo>
                    <a:cubicBezTo>
                      <a:pt x="390792" y="272215"/>
                      <a:pt x="392645" y="275920"/>
                      <a:pt x="394355" y="279626"/>
                    </a:cubicBezTo>
                    <a:cubicBezTo>
                      <a:pt x="396065" y="283332"/>
                      <a:pt x="397633" y="287037"/>
                      <a:pt x="399343" y="290885"/>
                    </a:cubicBezTo>
                    <a:cubicBezTo>
                      <a:pt x="401054" y="294733"/>
                      <a:pt x="402479" y="298439"/>
                      <a:pt x="403904" y="302144"/>
                    </a:cubicBezTo>
                    <a:cubicBezTo>
                      <a:pt x="405329" y="305850"/>
                      <a:pt x="406754" y="309698"/>
                      <a:pt x="408180" y="313546"/>
                    </a:cubicBezTo>
                    <a:cubicBezTo>
                      <a:pt x="409605" y="317394"/>
                      <a:pt x="410745" y="321099"/>
                      <a:pt x="412028" y="324948"/>
                    </a:cubicBezTo>
                    <a:cubicBezTo>
                      <a:pt x="413310" y="328796"/>
                      <a:pt x="414451" y="332644"/>
                      <a:pt x="415448" y="336492"/>
                    </a:cubicBezTo>
                    <a:cubicBezTo>
                      <a:pt x="416446" y="340340"/>
                      <a:pt x="417586" y="344188"/>
                      <a:pt x="418584" y="348036"/>
                    </a:cubicBezTo>
                    <a:cubicBezTo>
                      <a:pt x="419581" y="351884"/>
                      <a:pt x="420436" y="355732"/>
                      <a:pt x="421292" y="359580"/>
                    </a:cubicBezTo>
                    <a:cubicBezTo>
                      <a:pt x="422147" y="363428"/>
                      <a:pt x="422859" y="367276"/>
                      <a:pt x="423572" y="371124"/>
                    </a:cubicBezTo>
                    <a:cubicBezTo>
                      <a:pt x="424285" y="374972"/>
                      <a:pt x="424855" y="378820"/>
                      <a:pt x="425425" y="382669"/>
                    </a:cubicBezTo>
                    <a:cubicBezTo>
                      <a:pt x="425995" y="386517"/>
                      <a:pt x="426422" y="390365"/>
                      <a:pt x="426850" y="394213"/>
                    </a:cubicBezTo>
                    <a:cubicBezTo>
                      <a:pt x="427135" y="396778"/>
                      <a:pt x="427420" y="399201"/>
                      <a:pt x="427277" y="401766"/>
                    </a:cubicBezTo>
                    <a:cubicBezTo>
                      <a:pt x="427277" y="402764"/>
                      <a:pt x="426992" y="403762"/>
                      <a:pt x="426850" y="404759"/>
                    </a:cubicBezTo>
                    <a:cubicBezTo>
                      <a:pt x="426707" y="405472"/>
                      <a:pt x="426565" y="406327"/>
                      <a:pt x="425995" y="406897"/>
                    </a:cubicBezTo>
                    <a:cubicBezTo>
                      <a:pt x="424997" y="406897"/>
                      <a:pt x="423999" y="406327"/>
                      <a:pt x="423144" y="405757"/>
                    </a:cubicBezTo>
                    <a:cubicBezTo>
                      <a:pt x="421006" y="404332"/>
                      <a:pt x="419724" y="402194"/>
                      <a:pt x="418156" y="400056"/>
                    </a:cubicBezTo>
                    <a:cubicBezTo>
                      <a:pt x="416588" y="397918"/>
                      <a:pt x="414878" y="395638"/>
                      <a:pt x="413310" y="393500"/>
                    </a:cubicBezTo>
                    <a:cubicBezTo>
                      <a:pt x="410032" y="389082"/>
                      <a:pt x="406897" y="384806"/>
                      <a:pt x="403619" y="380388"/>
                    </a:cubicBezTo>
                    <a:cubicBezTo>
                      <a:pt x="400341" y="375970"/>
                      <a:pt x="397063" y="371694"/>
                      <a:pt x="393785" y="367276"/>
                    </a:cubicBezTo>
                    <a:cubicBezTo>
                      <a:pt x="390507" y="362858"/>
                      <a:pt x="387229" y="358583"/>
                      <a:pt x="383951" y="354307"/>
                    </a:cubicBezTo>
                    <a:cubicBezTo>
                      <a:pt x="380673" y="350031"/>
                      <a:pt x="377395" y="345756"/>
                      <a:pt x="373975" y="341337"/>
                    </a:cubicBezTo>
                    <a:cubicBezTo>
                      <a:pt x="370554" y="336919"/>
                      <a:pt x="367276" y="332786"/>
                      <a:pt x="363856" y="328511"/>
                    </a:cubicBezTo>
                    <a:cubicBezTo>
                      <a:pt x="360435" y="324235"/>
                      <a:pt x="357015" y="320102"/>
                      <a:pt x="353594" y="315826"/>
                    </a:cubicBezTo>
                    <a:cubicBezTo>
                      <a:pt x="350174" y="311551"/>
                      <a:pt x="346753" y="307418"/>
                      <a:pt x="343190" y="303284"/>
                    </a:cubicBezTo>
                    <a:cubicBezTo>
                      <a:pt x="339627" y="299151"/>
                      <a:pt x="336207" y="295018"/>
                      <a:pt x="332644" y="290885"/>
                    </a:cubicBezTo>
                    <a:cubicBezTo>
                      <a:pt x="332501" y="290600"/>
                      <a:pt x="332216" y="290458"/>
                      <a:pt x="332074" y="290172"/>
                    </a:cubicBezTo>
                    <a:cubicBezTo>
                      <a:pt x="269792" y="216774"/>
                      <a:pt x="200384" y="149647"/>
                      <a:pt x="125133" y="89788"/>
                    </a:cubicBezTo>
                    <a:cubicBezTo>
                      <a:pt x="87650" y="60001"/>
                      <a:pt x="48457" y="31355"/>
                      <a:pt x="7411" y="6698"/>
                    </a:cubicBezTo>
                    <a:cubicBezTo>
                      <a:pt x="7411" y="6698"/>
                      <a:pt x="4703" y="5131"/>
                      <a:pt x="0" y="1853"/>
                    </a:cubicBezTo>
                    <a:cubicBezTo>
                      <a:pt x="3563" y="570"/>
                      <a:pt x="7269" y="0"/>
                      <a:pt x="111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89719E5-C999-07D3-BEFF-3BFA01307FB7}"/>
                  </a:ext>
                </a:extLst>
              </p:cNvPr>
              <p:cNvSpPr/>
              <p:nvPr/>
            </p:nvSpPr>
            <p:spPr>
              <a:xfrm>
                <a:off x="5713631" y="2398361"/>
                <a:ext cx="348605" cy="348606"/>
              </a:xfrm>
              <a:custGeom>
                <a:avLst/>
                <a:gdLst>
                  <a:gd name="connsiteX0" fmla="*/ 348606 w 348605"/>
                  <a:gd name="connsiteY0" fmla="*/ 174303 h 348606"/>
                  <a:gd name="connsiteX1" fmla="*/ 174303 w 348605"/>
                  <a:gd name="connsiteY1" fmla="*/ 348606 h 348606"/>
                  <a:gd name="connsiteX2" fmla="*/ 0 w 348605"/>
                  <a:gd name="connsiteY2" fmla="*/ 174303 h 348606"/>
                  <a:gd name="connsiteX3" fmla="*/ 174303 w 348605"/>
                  <a:gd name="connsiteY3" fmla="*/ 0 h 348606"/>
                  <a:gd name="connsiteX4" fmla="*/ 348606 w 348605"/>
                  <a:gd name="connsiteY4" fmla="*/ 174303 h 348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605" h="348606">
                    <a:moveTo>
                      <a:pt x="348606" y="174303"/>
                    </a:moveTo>
                    <a:cubicBezTo>
                      <a:pt x="348606" y="270568"/>
                      <a:pt x="270568" y="348606"/>
                      <a:pt x="174303" y="348606"/>
                    </a:cubicBezTo>
                    <a:cubicBezTo>
                      <a:pt x="78038" y="348606"/>
                      <a:pt x="0" y="270568"/>
                      <a:pt x="0" y="174303"/>
                    </a:cubicBezTo>
                    <a:cubicBezTo>
                      <a:pt x="0" y="78038"/>
                      <a:pt x="78038" y="0"/>
                      <a:pt x="174303" y="0"/>
                    </a:cubicBezTo>
                    <a:cubicBezTo>
                      <a:pt x="270568" y="0"/>
                      <a:pt x="348606" y="78038"/>
                      <a:pt x="348606" y="1743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2F73E9B-509A-E9B5-4218-86047BC9E79C}"/>
              </a:ext>
            </a:extLst>
          </p:cNvPr>
          <p:cNvSpPr/>
          <p:nvPr/>
        </p:nvSpPr>
        <p:spPr>
          <a:xfrm>
            <a:off x="4481332" y="2749928"/>
            <a:ext cx="3229337" cy="4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5" name="Picture 74" descr="A logo with a star in the center&#10;&#10;Description automatically generated">
            <a:extLst>
              <a:ext uri="{FF2B5EF4-FFF2-40B4-BE49-F238E27FC236}">
                <a16:creationId xmlns:a16="http://schemas.microsoft.com/office/drawing/2014/main" id="{7FF419C8-F04A-D460-3C6A-03082A7251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61" y="5293512"/>
            <a:ext cx="1517073" cy="1150542"/>
          </a:xfrm>
          <a:prstGeom prst="rect">
            <a:avLst/>
          </a:prstGeom>
        </p:spPr>
      </p:pic>
      <p:pic>
        <p:nvPicPr>
          <p:cNvPr id="77" name="Picture 76" descr="A black and white logo&#10;&#10;Description automatically generated">
            <a:extLst>
              <a:ext uri="{FF2B5EF4-FFF2-40B4-BE49-F238E27FC236}">
                <a16:creationId xmlns:a16="http://schemas.microsoft.com/office/drawing/2014/main" id="{E5C3F1F4-963B-76A0-2F93-8F66C82CE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32" y="5389300"/>
            <a:ext cx="3916958" cy="9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94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D6A7B8-5DDF-99DD-FF02-A12C464D3A8B}"/>
              </a:ext>
            </a:extLst>
          </p:cNvPr>
          <p:cNvSpPr/>
          <p:nvPr/>
        </p:nvSpPr>
        <p:spPr>
          <a:xfrm>
            <a:off x="0" y="941831"/>
            <a:ext cx="12188952" cy="961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81F2F-F7B7-7C3C-B578-2A6C8CFFAFC4}"/>
              </a:ext>
            </a:extLst>
          </p:cNvPr>
          <p:cNvSpPr/>
          <p:nvPr/>
        </p:nvSpPr>
        <p:spPr>
          <a:xfrm>
            <a:off x="-6000" y="0"/>
            <a:ext cx="12198000" cy="749808"/>
          </a:xfrm>
          <a:prstGeom prst="rect">
            <a:avLst/>
          </a:prstGeom>
          <a:solidFill>
            <a:srgbClr val="8116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0A8B76-6CD0-E7C6-AF7C-1FEBEEC50E97}"/>
              </a:ext>
            </a:extLst>
          </p:cNvPr>
          <p:cNvSpPr/>
          <p:nvPr/>
        </p:nvSpPr>
        <p:spPr>
          <a:xfrm>
            <a:off x="-6000" y="749807"/>
            <a:ext cx="12198000" cy="192024"/>
          </a:xfrm>
          <a:prstGeom prst="rect">
            <a:avLst/>
          </a:prstGeom>
          <a:solidFill>
            <a:srgbClr val="F25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9F636E3-8BEB-E345-8A25-2D669553E718}"/>
              </a:ext>
            </a:extLst>
          </p:cNvPr>
          <p:cNvSpPr txBox="1">
            <a:spLocks/>
          </p:cNvSpPr>
          <p:nvPr/>
        </p:nvSpPr>
        <p:spPr>
          <a:xfrm>
            <a:off x="99390" y="321664"/>
            <a:ext cx="8952844" cy="42728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Picture 7" descr="A white background with black border&#10;&#10;Description automatically generated">
            <a:extLst>
              <a:ext uri="{FF2B5EF4-FFF2-40B4-BE49-F238E27FC236}">
                <a16:creationId xmlns:a16="http://schemas.microsoft.com/office/drawing/2014/main" id="{B15E73F4-49D6-4079-DC2A-4ECE04BF0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136" y="-13223"/>
            <a:ext cx="2070572" cy="7621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4C7748A-6EB1-B91B-5C8D-18BE5C999814}"/>
              </a:ext>
            </a:extLst>
          </p:cNvPr>
          <p:cNvSpPr txBox="1">
            <a:spLocks/>
          </p:cNvSpPr>
          <p:nvPr/>
        </p:nvSpPr>
        <p:spPr>
          <a:xfrm>
            <a:off x="9983972" y="-86018"/>
            <a:ext cx="1127051" cy="8562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811617"/>
                </a:solidFill>
                <a:latin typeface="Verdana"/>
                <a:ea typeface="Calibri Light"/>
                <a:cs typeface="Calibri Light"/>
              </a:rPr>
              <a:t>2</a:t>
            </a:r>
            <a:endParaRPr lang="en-US" sz="5400" b="1" dirty="0">
              <a:solidFill>
                <a:srgbClr val="811617"/>
              </a:solidFill>
              <a:latin typeface="Verdana"/>
              <a:ea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C6C757-EA31-F126-AFF4-E8FE64D5F603}"/>
              </a:ext>
            </a:extLst>
          </p:cNvPr>
          <p:cNvSpPr/>
          <p:nvPr/>
        </p:nvSpPr>
        <p:spPr>
          <a:xfrm>
            <a:off x="0" y="1903229"/>
            <a:ext cx="12188951" cy="4954771"/>
          </a:xfrm>
          <a:prstGeom prst="rect">
            <a:avLst/>
          </a:prstGeom>
          <a:solidFill>
            <a:srgbClr val="8116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C31E2F-5EBF-4EEF-DE5C-52DED8A83344}"/>
              </a:ext>
            </a:extLst>
          </p:cNvPr>
          <p:cNvSpPr txBox="1"/>
          <p:nvPr/>
        </p:nvSpPr>
        <p:spPr>
          <a:xfrm>
            <a:off x="3048" y="960865"/>
            <a:ext cx="12185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FY25 AROUND THE CORNER</a:t>
            </a:r>
          </a:p>
        </p:txBody>
      </p:sp>
      <p:pic>
        <p:nvPicPr>
          <p:cNvPr id="2" name="Picture 1" descr="A logo with white text&#10;&#10;Description automatically generated">
            <a:extLst>
              <a:ext uri="{FF2B5EF4-FFF2-40B4-BE49-F238E27FC236}">
                <a16:creationId xmlns:a16="http://schemas.microsoft.com/office/drawing/2014/main" id="{A76ED437-07B9-DC22-696A-B212BAF96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0" y="6108193"/>
            <a:ext cx="807184" cy="5842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98D603-6AE6-EB86-2E71-D0CE17629D42}"/>
              </a:ext>
            </a:extLst>
          </p:cNvPr>
          <p:cNvSpPr>
            <a:spLocks noChangeAspect="1"/>
          </p:cNvSpPr>
          <p:nvPr/>
        </p:nvSpPr>
        <p:spPr>
          <a:xfrm>
            <a:off x="1247447" y="2279668"/>
            <a:ext cx="9863576" cy="711506"/>
          </a:xfrm>
          <a:prstGeom prst="rect">
            <a:avLst/>
          </a:prstGeom>
          <a:solidFill>
            <a:srgbClr val="F25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All collaborative agreements expire June 30, 2025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DB187E-0344-EF21-0AC7-B4CBF8BB9141}"/>
              </a:ext>
            </a:extLst>
          </p:cNvPr>
          <p:cNvSpPr>
            <a:spLocks noChangeAspect="1"/>
          </p:cNvSpPr>
          <p:nvPr/>
        </p:nvSpPr>
        <p:spPr>
          <a:xfrm>
            <a:off x="1247447" y="3073247"/>
            <a:ext cx="9863576" cy="711506"/>
          </a:xfrm>
          <a:prstGeom prst="rect">
            <a:avLst/>
          </a:prstGeom>
          <a:solidFill>
            <a:srgbClr val="F25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Renewals will start Spring 2025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3DAE6D-B5EF-4AC2-4470-3B95926EE6EF}"/>
              </a:ext>
            </a:extLst>
          </p:cNvPr>
          <p:cNvSpPr>
            <a:spLocks noChangeAspect="1"/>
          </p:cNvSpPr>
          <p:nvPr/>
        </p:nvSpPr>
        <p:spPr>
          <a:xfrm>
            <a:off x="1247447" y="3863124"/>
            <a:ext cx="9863576" cy="711505"/>
          </a:xfrm>
          <a:prstGeom prst="rect">
            <a:avLst/>
          </a:prstGeom>
          <a:solidFill>
            <a:srgbClr val="F25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All courses will need “Revise/Renew” or be recreated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317605-EB1F-7EFA-2FA5-B8C1454080BA}"/>
              </a:ext>
            </a:extLst>
          </p:cNvPr>
          <p:cNvSpPr>
            <a:spLocks noChangeAspect="1"/>
          </p:cNvSpPr>
          <p:nvPr/>
        </p:nvSpPr>
        <p:spPr>
          <a:xfrm>
            <a:off x="1247447" y="4653001"/>
            <a:ext cx="9863576" cy="711505"/>
          </a:xfrm>
          <a:prstGeom prst="rect">
            <a:avLst/>
          </a:prstGeom>
          <a:solidFill>
            <a:srgbClr val="F25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All courses will have to be reviewed and approved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997A00-29E6-840D-51BE-21C9E4C05218}"/>
              </a:ext>
            </a:extLst>
          </p:cNvPr>
          <p:cNvSpPr>
            <a:spLocks noChangeAspect="1"/>
          </p:cNvSpPr>
          <p:nvPr/>
        </p:nvSpPr>
        <p:spPr>
          <a:xfrm>
            <a:off x="1247447" y="5442876"/>
            <a:ext cx="9863576" cy="711505"/>
          </a:xfrm>
          <a:prstGeom prst="rect">
            <a:avLst/>
          </a:prstGeom>
          <a:solidFill>
            <a:srgbClr val="F25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You will then create your new events</a:t>
            </a:r>
          </a:p>
        </p:txBody>
      </p:sp>
    </p:spTree>
    <p:extLst>
      <p:ext uri="{BB962C8B-B14F-4D97-AF65-F5344CB8AC3E}">
        <p14:creationId xmlns:p14="http://schemas.microsoft.com/office/powerpoint/2010/main" val="716612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D6A7B8-5DDF-99DD-FF02-A12C464D3A8B}"/>
              </a:ext>
            </a:extLst>
          </p:cNvPr>
          <p:cNvSpPr/>
          <p:nvPr/>
        </p:nvSpPr>
        <p:spPr>
          <a:xfrm>
            <a:off x="0" y="941831"/>
            <a:ext cx="12188952" cy="961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281F2F-F7B7-7C3C-B578-2A6C8CFFAFC4}"/>
              </a:ext>
            </a:extLst>
          </p:cNvPr>
          <p:cNvSpPr/>
          <p:nvPr/>
        </p:nvSpPr>
        <p:spPr>
          <a:xfrm>
            <a:off x="-6000" y="0"/>
            <a:ext cx="12198000" cy="749808"/>
          </a:xfrm>
          <a:prstGeom prst="rect">
            <a:avLst/>
          </a:prstGeom>
          <a:solidFill>
            <a:srgbClr val="8116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0A8B76-6CD0-E7C6-AF7C-1FEBEEC50E97}"/>
              </a:ext>
            </a:extLst>
          </p:cNvPr>
          <p:cNvSpPr/>
          <p:nvPr/>
        </p:nvSpPr>
        <p:spPr>
          <a:xfrm>
            <a:off x="-6000" y="749807"/>
            <a:ext cx="12198000" cy="192024"/>
          </a:xfrm>
          <a:prstGeom prst="rect">
            <a:avLst/>
          </a:prstGeom>
          <a:solidFill>
            <a:srgbClr val="F25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9F636E3-8BEB-E345-8A25-2D669553E718}"/>
              </a:ext>
            </a:extLst>
          </p:cNvPr>
          <p:cNvSpPr txBox="1">
            <a:spLocks/>
          </p:cNvSpPr>
          <p:nvPr/>
        </p:nvSpPr>
        <p:spPr>
          <a:xfrm>
            <a:off x="99390" y="321664"/>
            <a:ext cx="8952844" cy="42728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Picture 7" descr="A white background with black border&#10;&#10;Description automatically generated">
            <a:extLst>
              <a:ext uri="{FF2B5EF4-FFF2-40B4-BE49-F238E27FC236}">
                <a16:creationId xmlns:a16="http://schemas.microsoft.com/office/drawing/2014/main" id="{B15E73F4-49D6-4079-DC2A-4ECE04BF0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136" y="-13223"/>
            <a:ext cx="2070572" cy="7621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4C7748A-6EB1-B91B-5C8D-18BE5C999814}"/>
              </a:ext>
            </a:extLst>
          </p:cNvPr>
          <p:cNvSpPr txBox="1">
            <a:spLocks/>
          </p:cNvSpPr>
          <p:nvPr/>
        </p:nvSpPr>
        <p:spPr>
          <a:xfrm>
            <a:off x="9983972" y="-86018"/>
            <a:ext cx="1127051" cy="8562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811617"/>
                </a:solidFill>
                <a:latin typeface="Verdana"/>
                <a:ea typeface="Calibri"/>
                <a:cs typeface="Calibri Light"/>
              </a:rPr>
              <a:t>3</a:t>
            </a:r>
            <a:endParaRPr lang="en-US" sz="5400" b="1" dirty="0">
              <a:solidFill>
                <a:srgbClr val="811617"/>
              </a:solidFill>
              <a:latin typeface="Verdana"/>
              <a:ea typeface="Calibri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C6C757-EA31-F126-AFF4-E8FE64D5F603}"/>
              </a:ext>
            </a:extLst>
          </p:cNvPr>
          <p:cNvSpPr/>
          <p:nvPr/>
        </p:nvSpPr>
        <p:spPr>
          <a:xfrm>
            <a:off x="0" y="1903229"/>
            <a:ext cx="12188951" cy="4954771"/>
          </a:xfrm>
          <a:prstGeom prst="rect">
            <a:avLst/>
          </a:prstGeom>
          <a:solidFill>
            <a:srgbClr val="8116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C31E2F-5EBF-4EEF-DE5C-52DED8A83344}"/>
              </a:ext>
            </a:extLst>
          </p:cNvPr>
          <p:cNvSpPr txBox="1"/>
          <p:nvPr/>
        </p:nvSpPr>
        <p:spPr>
          <a:xfrm>
            <a:off x="3048" y="960865"/>
            <a:ext cx="12185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FY25 MAKE IT SMOOTH</a:t>
            </a:r>
          </a:p>
        </p:txBody>
      </p:sp>
      <p:pic>
        <p:nvPicPr>
          <p:cNvPr id="2" name="Picture 1" descr="A logo with white text&#10;&#10;Description automatically generated">
            <a:extLst>
              <a:ext uri="{FF2B5EF4-FFF2-40B4-BE49-F238E27FC236}">
                <a16:creationId xmlns:a16="http://schemas.microsoft.com/office/drawing/2014/main" id="{A76ED437-07B9-DC22-696A-B212BAF96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0" y="6108193"/>
            <a:ext cx="807184" cy="5842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98D603-6AE6-EB86-2E71-D0CE17629D42}"/>
              </a:ext>
            </a:extLst>
          </p:cNvPr>
          <p:cNvSpPr>
            <a:spLocks noChangeAspect="1"/>
          </p:cNvSpPr>
          <p:nvPr/>
        </p:nvSpPr>
        <p:spPr>
          <a:xfrm>
            <a:off x="1247447" y="2279668"/>
            <a:ext cx="9863576" cy="711506"/>
          </a:xfrm>
          <a:prstGeom prst="rect">
            <a:avLst/>
          </a:prstGeom>
          <a:solidFill>
            <a:srgbClr val="F25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Be sure your account owner and contact information is correct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DB187E-0344-EF21-0AC7-B4CBF8BB9141}"/>
              </a:ext>
            </a:extLst>
          </p:cNvPr>
          <p:cNvSpPr>
            <a:spLocks noChangeAspect="1"/>
          </p:cNvSpPr>
          <p:nvPr/>
        </p:nvSpPr>
        <p:spPr>
          <a:xfrm>
            <a:off x="1247447" y="3073247"/>
            <a:ext cx="9863576" cy="711506"/>
          </a:xfrm>
          <a:prstGeom prst="rect">
            <a:avLst/>
          </a:prstGeom>
          <a:solidFill>
            <a:srgbClr val="F25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Be ready to receive and return your collaborative agreement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3DAE6D-B5EF-4AC2-4470-3B95926EE6EF}"/>
              </a:ext>
            </a:extLst>
          </p:cNvPr>
          <p:cNvSpPr>
            <a:spLocks noChangeAspect="1"/>
          </p:cNvSpPr>
          <p:nvPr/>
        </p:nvSpPr>
        <p:spPr>
          <a:xfrm>
            <a:off x="1247447" y="3863124"/>
            <a:ext cx="9863576" cy="711505"/>
          </a:xfrm>
          <a:prstGeom prst="rect">
            <a:avLst/>
          </a:prstGeom>
          <a:solidFill>
            <a:srgbClr val="F25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Don’t wait until the last minute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317605-EB1F-7EFA-2FA5-B8C1454080BA}"/>
              </a:ext>
            </a:extLst>
          </p:cNvPr>
          <p:cNvSpPr>
            <a:spLocks noChangeAspect="1"/>
          </p:cNvSpPr>
          <p:nvPr/>
        </p:nvSpPr>
        <p:spPr>
          <a:xfrm>
            <a:off x="1247447" y="4653001"/>
            <a:ext cx="9863576" cy="711505"/>
          </a:xfrm>
          <a:prstGeom prst="rect">
            <a:avLst/>
          </a:prstGeom>
          <a:solidFill>
            <a:srgbClr val="F25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We are doing this for ALL approved training sponsors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997A00-29E6-840D-51BE-21C9E4C05218}"/>
              </a:ext>
            </a:extLst>
          </p:cNvPr>
          <p:cNvSpPr>
            <a:spLocks noChangeAspect="1"/>
          </p:cNvSpPr>
          <p:nvPr/>
        </p:nvSpPr>
        <p:spPr>
          <a:xfrm>
            <a:off x="1247447" y="5442876"/>
            <a:ext cx="9863576" cy="711505"/>
          </a:xfrm>
          <a:prstGeom prst="rect">
            <a:avLst/>
          </a:prstGeom>
          <a:solidFill>
            <a:srgbClr val="F25C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Mike is just one person!</a:t>
            </a:r>
          </a:p>
        </p:txBody>
      </p:sp>
    </p:spTree>
    <p:extLst>
      <p:ext uri="{BB962C8B-B14F-4D97-AF65-F5344CB8AC3E}">
        <p14:creationId xmlns:p14="http://schemas.microsoft.com/office/powerpoint/2010/main" val="602648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2CA903-BB2B-F27A-8D8B-7CD8BC7B1B91}"/>
              </a:ext>
            </a:extLst>
          </p:cNvPr>
          <p:cNvSpPr/>
          <p:nvPr/>
        </p:nvSpPr>
        <p:spPr>
          <a:xfrm>
            <a:off x="0" y="941831"/>
            <a:ext cx="12198000" cy="5916169"/>
          </a:xfrm>
          <a:prstGeom prst="rect">
            <a:avLst/>
          </a:prstGeom>
          <a:gradFill>
            <a:gsLst>
              <a:gs pos="0">
                <a:srgbClr val="2DC4FF"/>
              </a:gs>
              <a:gs pos="100000">
                <a:srgbClr val="336699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64B634E-D810-5280-CCE9-B0C4EEE2CB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48" y="0"/>
            <a:ext cx="12201048" cy="68630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95F1DC-C236-C95C-4096-CAA8157DAC0C}"/>
              </a:ext>
            </a:extLst>
          </p:cNvPr>
          <p:cNvSpPr>
            <a:spLocks noChangeAspect="1"/>
          </p:cNvSpPr>
          <p:nvPr/>
        </p:nvSpPr>
        <p:spPr>
          <a:xfrm>
            <a:off x="-15048" y="949466"/>
            <a:ext cx="12198000" cy="5916169"/>
          </a:xfrm>
          <a:prstGeom prst="rect">
            <a:avLst/>
          </a:prstGeom>
          <a:gradFill>
            <a:gsLst>
              <a:gs pos="0">
                <a:srgbClr val="2DC4FF">
                  <a:alpha val="0"/>
                </a:srgbClr>
              </a:gs>
              <a:gs pos="100000">
                <a:srgbClr val="336699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1A1461-31B4-BE46-3FCC-D8DF58DB90EA}"/>
              </a:ext>
            </a:extLst>
          </p:cNvPr>
          <p:cNvSpPr/>
          <p:nvPr/>
        </p:nvSpPr>
        <p:spPr>
          <a:xfrm>
            <a:off x="0" y="2948301"/>
            <a:ext cx="12188952" cy="961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AA6EF1-60A5-AB40-8754-5557F67901CD}"/>
              </a:ext>
            </a:extLst>
          </p:cNvPr>
          <p:cNvSpPr/>
          <p:nvPr/>
        </p:nvSpPr>
        <p:spPr>
          <a:xfrm>
            <a:off x="-6000" y="0"/>
            <a:ext cx="12198000" cy="749808"/>
          </a:xfrm>
          <a:prstGeom prst="rect">
            <a:avLst/>
          </a:prstGeom>
          <a:solidFill>
            <a:srgbClr val="8116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2ED4A5-15AC-C85A-E102-ABB4EE2B4974}"/>
              </a:ext>
            </a:extLst>
          </p:cNvPr>
          <p:cNvSpPr/>
          <p:nvPr/>
        </p:nvSpPr>
        <p:spPr>
          <a:xfrm>
            <a:off x="-6000" y="749807"/>
            <a:ext cx="12198000" cy="1920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D4E023E-CF41-9C32-8328-A7071216E42E}"/>
              </a:ext>
            </a:extLst>
          </p:cNvPr>
          <p:cNvSpPr txBox="1">
            <a:spLocks/>
          </p:cNvSpPr>
          <p:nvPr/>
        </p:nvSpPr>
        <p:spPr>
          <a:xfrm>
            <a:off x="99390" y="321664"/>
            <a:ext cx="8952844" cy="42728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9" name="Picture 8" descr="A white background with black border&#10;&#10;Description automatically generated">
            <a:extLst>
              <a:ext uri="{FF2B5EF4-FFF2-40B4-BE49-F238E27FC236}">
                <a16:creationId xmlns:a16="http://schemas.microsoft.com/office/drawing/2014/main" id="{B9728599-2A65-A4C2-519B-EC0FE9C42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136" y="-13223"/>
            <a:ext cx="2070572" cy="7621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576861F-F9B4-B97B-AB6B-0FC080FD9E96}"/>
              </a:ext>
            </a:extLst>
          </p:cNvPr>
          <p:cNvSpPr txBox="1">
            <a:spLocks/>
          </p:cNvSpPr>
          <p:nvPr/>
        </p:nvSpPr>
        <p:spPr>
          <a:xfrm>
            <a:off x="10226863" y="-86018"/>
            <a:ext cx="691117" cy="8562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336699"/>
                </a:solidFill>
                <a:latin typeface="Verdana"/>
                <a:ea typeface="Calibri"/>
                <a:cs typeface="Calibri Light"/>
              </a:rPr>
              <a:t>4</a:t>
            </a:r>
            <a:endParaRPr lang="en-US" sz="5400" b="1" dirty="0">
              <a:solidFill>
                <a:srgbClr val="336699"/>
              </a:solidFill>
              <a:latin typeface="Verdana"/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7D2711-A96A-E3AF-301C-85C4ABEA9411}"/>
              </a:ext>
            </a:extLst>
          </p:cNvPr>
          <p:cNvSpPr txBox="1"/>
          <p:nvPr/>
        </p:nvSpPr>
        <p:spPr>
          <a:xfrm>
            <a:off x="2029586" y="2940666"/>
            <a:ext cx="8108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TAKE A DEEP BREATH</a:t>
            </a:r>
          </a:p>
        </p:txBody>
      </p:sp>
      <p:pic>
        <p:nvPicPr>
          <p:cNvPr id="15" name="Picture 14" descr="A logo with white text&#10;&#10;Description automatically generated">
            <a:extLst>
              <a:ext uri="{FF2B5EF4-FFF2-40B4-BE49-F238E27FC236}">
                <a16:creationId xmlns:a16="http://schemas.microsoft.com/office/drawing/2014/main" id="{3E9D0E1F-9BC8-CBC6-942B-B78E2A89E4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0" y="6108193"/>
            <a:ext cx="807184" cy="58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51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676ED31-ABEC-D616-4110-F1C5C8569BB7}"/>
              </a:ext>
            </a:extLst>
          </p:cNvPr>
          <p:cNvSpPr/>
          <p:nvPr/>
        </p:nvSpPr>
        <p:spPr>
          <a:xfrm>
            <a:off x="0" y="941831"/>
            <a:ext cx="12188952" cy="961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zz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FB497F-92E0-8F0D-63C7-EBF428239FDD}"/>
              </a:ext>
            </a:extLst>
          </p:cNvPr>
          <p:cNvSpPr/>
          <p:nvPr/>
        </p:nvSpPr>
        <p:spPr>
          <a:xfrm>
            <a:off x="-6000" y="0"/>
            <a:ext cx="12198000" cy="749808"/>
          </a:xfrm>
          <a:prstGeom prst="rect">
            <a:avLst/>
          </a:prstGeom>
          <a:solidFill>
            <a:srgbClr val="8116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C29A00-E33A-90EA-3228-9ADE4BCF408C}"/>
              </a:ext>
            </a:extLst>
          </p:cNvPr>
          <p:cNvSpPr/>
          <p:nvPr/>
        </p:nvSpPr>
        <p:spPr>
          <a:xfrm>
            <a:off x="-6000" y="749807"/>
            <a:ext cx="12198000" cy="1920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F3A4BA2-391E-CABE-F4A3-DED2DE9FF5E5}"/>
              </a:ext>
            </a:extLst>
          </p:cNvPr>
          <p:cNvSpPr txBox="1">
            <a:spLocks/>
          </p:cNvSpPr>
          <p:nvPr/>
        </p:nvSpPr>
        <p:spPr>
          <a:xfrm>
            <a:off x="99390" y="321664"/>
            <a:ext cx="8952844" cy="42728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6" name="Picture 25" descr="A white background with black border&#10;&#10;Description automatically generated">
            <a:extLst>
              <a:ext uri="{FF2B5EF4-FFF2-40B4-BE49-F238E27FC236}">
                <a16:creationId xmlns:a16="http://schemas.microsoft.com/office/drawing/2014/main" id="{41902E1D-DAB4-7203-6AEF-2A31CCFDA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136" y="-13223"/>
            <a:ext cx="2070572" cy="762174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223C90B-5678-D9BF-74DB-50E0C5CA170F}"/>
              </a:ext>
            </a:extLst>
          </p:cNvPr>
          <p:cNvSpPr txBox="1">
            <a:spLocks/>
          </p:cNvSpPr>
          <p:nvPr/>
        </p:nvSpPr>
        <p:spPr>
          <a:xfrm>
            <a:off x="10226863" y="-86018"/>
            <a:ext cx="691117" cy="8562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811617"/>
                </a:solidFill>
                <a:latin typeface="Verdana"/>
                <a:ea typeface="Calibri Light"/>
                <a:cs typeface="Calibri Light"/>
              </a:rPr>
              <a:t>5</a:t>
            </a:r>
            <a:endParaRPr lang="en-US" sz="5400" b="1" dirty="0">
              <a:solidFill>
                <a:srgbClr val="811617"/>
              </a:solidFill>
              <a:latin typeface="Verdana"/>
              <a:ea typeface="Calibri"/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8CBD0F-71BE-C00B-D1A7-1AC3D6361A1C}"/>
              </a:ext>
            </a:extLst>
          </p:cNvPr>
          <p:cNvSpPr/>
          <p:nvPr/>
        </p:nvSpPr>
        <p:spPr>
          <a:xfrm>
            <a:off x="0" y="1903229"/>
            <a:ext cx="12188951" cy="4954771"/>
          </a:xfrm>
          <a:prstGeom prst="rect">
            <a:avLst/>
          </a:prstGeom>
          <a:solidFill>
            <a:srgbClr val="4415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7FA263-591E-F68B-7956-5BB5E0509AE8}"/>
              </a:ext>
            </a:extLst>
          </p:cNvPr>
          <p:cNvSpPr>
            <a:spLocks noChangeAspect="1"/>
          </p:cNvSpPr>
          <p:nvPr/>
        </p:nvSpPr>
        <p:spPr>
          <a:xfrm>
            <a:off x="713633" y="2330150"/>
            <a:ext cx="1301530" cy="1301531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8982C8-EF37-7104-C09D-04E3C68BC153}"/>
              </a:ext>
            </a:extLst>
          </p:cNvPr>
          <p:cNvSpPr>
            <a:spLocks noChangeAspect="1"/>
          </p:cNvSpPr>
          <p:nvPr/>
        </p:nvSpPr>
        <p:spPr>
          <a:xfrm>
            <a:off x="713632" y="3729848"/>
            <a:ext cx="1301530" cy="1301531"/>
          </a:xfrm>
          <a:prstGeom prst="rect">
            <a:avLst/>
          </a:prstGeom>
          <a:solidFill>
            <a:srgbClr val="8116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21BA0D-8140-2563-E53E-85EBB88102C3}"/>
              </a:ext>
            </a:extLst>
          </p:cNvPr>
          <p:cNvSpPr>
            <a:spLocks noChangeAspect="1"/>
          </p:cNvSpPr>
          <p:nvPr/>
        </p:nvSpPr>
        <p:spPr>
          <a:xfrm>
            <a:off x="2119898" y="2336922"/>
            <a:ext cx="9336953" cy="1301529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F9AE5-9A29-A487-6FD4-F5736582C8B7}"/>
              </a:ext>
            </a:extLst>
          </p:cNvPr>
          <p:cNvSpPr>
            <a:spLocks noChangeAspect="1"/>
          </p:cNvSpPr>
          <p:nvPr/>
        </p:nvSpPr>
        <p:spPr>
          <a:xfrm>
            <a:off x="2119900" y="3736620"/>
            <a:ext cx="9336953" cy="1301529"/>
          </a:xfrm>
          <a:prstGeom prst="rect">
            <a:avLst/>
          </a:prstGeom>
          <a:solidFill>
            <a:srgbClr val="8116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EE1E9B-AF47-54F2-DCCB-40ACD699D108}"/>
              </a:ext>
            </a:extLst>
          </p:cNvPr>
          <p:cNvSpPr>
            <a:spLocks noChangeAspect="1"/>
          </p:cNvSpPr>
          <p:nvPr/>
        </p:nvSpPr>
        <p:spPr>
          <a:xfrm>
            <a:off x="713630" y="5141277"/>
            <a:ext cx="1301530" cy="1301531"/>
          </a:xfrm>
          <a:prstGeom prst="rect">
            <a:avLst/>
          </a:prstGeom>
          <a:solidFill>
            <a:srgbClr val="288B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FA7982-793B-1344-6191-76BAD6CC18EA}"/>
              </a:ext>
            </a:extLst>
          </p:cNvPr>
          <p:cNvSpPr>
            <a:spLocks noChangeAspect="1"/>
          </p:cNvSpPr>
          <p:nvPr/>
        </p:nvSpPr>
        <p:spPr>
          <a:xfrm>
            <a:off x="2119898" y="5148049"/>
            <a:ext cx="9336953" cy="1301529"/>
          </a:xfrm>
          <a:prstGeom prst="rect">
            <a:avLst/>
          </a:prstGeom>
          <a:solidFill>
            <a:srgbClr val="288B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98037A-9905-0A25-28AE-413E0BFCAC68}"/>
              </a:ext>
            </a:extLst>
          </p:cNvPr>
          <p:cNvSpPr txBox="1"/>
          <p:nvPr/>
        </p:nvSpPr>
        <p:spPr>
          <a:xfrm>
            <a:off x="3497715" y="960865"/>
            <a:ext cx="5190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CURRICULUM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135AAB-16BA-169F-8958-AC7E5B7627DF}"/>
              </a:ext>
            </a:extLst>
          </p:cNvPr>
          <p:cNvSpPr txBox="1"/>
          <p:nvPr/>
        </p:nvSpPr>
        <p:spPr>
          <a:xfrm>
            <a:off x="2263218" y="2387520"/>
            <a:ext cx="9049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 the last fiscal year (July-June), we released several new trainings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3C087B-0DAA-AF25-55CD-89383242E621}"/>
              </a:ext>
            </a:extLst>
          </p:cNvPr>
          <p:cNvSpPr txBox="1"/>
          <p:nvPr/>
        </p:nvSpPr>
        <p:spPr>
          <a:xfrm>
            <a:off x="2263218" y="3783834"/>
            <a:ext cx="9049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We will also have three more new courses launching between now and December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58B0E4-19E1-9229-68D1-ECC7AC1B3B28}"/>
              </a:ext>
            </a:extLst>
          </p:cNvPr>
          <p:cNvSpPr txBox="1"/>
          <p:nvPr/>
        </p:nvSpPr>
        <p:spPr>
          <a:xfrm>
            <a:off x="2263218" y="5269838"/>
            <a:ext cx="904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Some courses now available in Spanish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B89CF67-F359-560A-91D5-C9FB974D5DC7}"/>
              </a:ext>
            </a:extLst>
          </p:cNvPr>
          <p:cNvSpPr/>
          <p:nvPr/>
        </p:nvSpPr>
        <p:spPr>
          <a:xfrm>
            <a:off x="878451" y="2492613"/>
            <a:ext cx="973538" cy="9735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CF92CC9D-5094-6EE2-15B7-182EF2111CCF}"/>
              </a:ext>
            </a:extLst>
          </p:cNvPr>
          <p:cNvSpPr txBox="1">
            <a:spLocks/>
          </p:cNvSpPr>
          <p:nvPr/>
        </p:nvSpPr>
        <p:spPr>
          <a:xfrm>
            <a:off x="1029075" y="2529972"/>
            <a:ext cx="691117" cy="8562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336699"/>
                </a:solidFill>
                <a:latin typeface="Verdana"/>
                <a:ea typeface="Calibri Light"/>
                <a:cs typeface="Calibri Light"/>
              </a:rPr>
              <a:t>1</a:t>
            </a:r>
            <a:endParaRPr lang="en-US" sz="5400" b="1" dirty="0">
              <a:solidFill>
                <a:srgbClr val="336699"/>
              </a:solidFill>
              <a:latin typeface="Verdana"/>
              <a:ea typeface="Calibri"/>
              <a:cs typeface="Calibri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777F4BD-2C2E-2939-132D-9F33B36DD8CB}"/>
              </a:ext>
            </a:extLst>
          </p:cNvPr>
          <p:cNvSpPr/>
          <p:nvPr/>
        </p:nvSpPr>
        <p:spPr>
          <a:xfrm>
            <a:off x="879274" y="3893077"/>
            <a:ext cx="973538" cy="9735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EDEB464-EF59-9691-93E8-1E5F5E362382}"/>
              </a:ext>
            </a:extLst>
          </p:cNvPr>
          <p:cNvSpPr txBox="1">
            <a:spLocks/>
          </p:cNvSpPr>
          <p:nvPr/>
        </p:nvSpPr>
        <p:spPr>
          <a:xfrm>
            <a:off x="1018839" y="3936868"/>
            <a:ext cx="691117" cy="8562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811617"/>
                </a:solidFill>
                <a:latin typeface="Verdana"/>
                <a:ea typeface="Calibri Light"/>
                <a:cs typeface="Calibri Light"/>
              </a:rPr>
              <a:t>2</a:t>
            </a:r>
            <a:endParaRPr lang="en-US" sz="5400" b="1" dirty="0">
              <a:solidFill>
                <a:srgbClr val="811617"/>
              </a:solidFill>
              <a:latin typeface="Verdana"/>
              <a:ea typeface="Calibri"/>
              <a:cs typeface="Calibri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1A8A894-4BD7-01AA-5B73-4A580320BF43}"/>
              </a:ext>
            </a:extLst>
          </p:cNvPr>
          <p:cNvSpPr/>
          <p:nvPr/>
        </p:nvSpPr>
        <p:spPr>
          <a:xfrm>
            <a:off x="877627" y="5293542"/>
            <a:ext cx="973538" cy="9735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5DD5E139-FC4F-E233-6C56-F92461F4B949}"/>
              </a:ext>
            </a:extLst>
          </p:cNvPr>
          <p:cNvSpPr txBox="1">
            <a:spLocks/>
          </p:cNvSpPr>
          <p:nvPr/>
        </p:nvSpPr>
        <p:spPr>
          <a:xfrm>
            <a:off x="1018838" y="5343763"/>
            <a:ext cx="691117" cy="8562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288B60"/>
                </a:solidFill>
                <a:latin typeface="Verdana"/>
                <a:ea typeface="Calibri Light"/>
                <a:cs typeface="Calibri Light"/>
              </a:rPr>
              <a:t>3</a:t>
            </a:r>
            <a:endParaRPr lang="en-US" sz="5400" b="1" dirty="0">
              <a:solidFill>
                <a:srgbClr val="288B60"/>
              </a:solidFill>
              <a:latin typeface="Verdana"/>
              <a:ea typeface="Calibri"/>
              <a:cs typeface="Calibri"/>
            </a:endParaRPr>
          </a:p>
        </p:txBody>
      </p:sp>
      <p:pic>
        <p:nvPicPr>
          <p:cNvPr id="2" name="Picture 1" descr="A logo with white text&#10;&#10;Description automatically generated">
            <a:extLst>
              <a:ext uri="{FF2B5EF4-FFF2-40B4-BE49-F238E27FC236}">
                <a16:creationId xmlns:a16="http://schemas.microsoft.com/office/drawing/2014/main" id="{1C5E45BF-90D9-DA4F-F5AF-794FB5A2A3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0" y="6108193"/>
            <a:ext cx="807184" cy="58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67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676ED31-ABEC-D616-4110-F1C5C8569BB7}"/>
              </a:ext>
            </a:extLst>
          </p:cNvPr>
          <p:cNvSpPr/>
          <p:nvPr/>
        </p:nvSpPr>
        <p:spPr>
          <a:xfrm>
            <a:off x="0" y="941831"/>
            <a:ext cx="12188952" cy="961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zz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FB497F-92E0-8F0D-63C7-EBF428239FDD}"/>
              </a:ext>
            </a:extLst>
          </p:cNvPr>
          <p:cNvSpPr/>
          <p:nvPr/>
        </p:nvSpPr>
        <p:spPr>
          <a:xfrm>
            <a:off x="-6000" y="0"/>
            <a:ext cx="12198000" cy="749808"/>
          </a:xfrm>
          <a:prstGeom prst="rect">
            <a:avLst/>
          </a:prstGeom>
          <a:solidFill>
            <a:srgbClr val="8116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C29A00-E33A-90EA-3228-9ADE4BCF408C}"/>
              </a:ext>
            </a:extLst>
          </p:cNvPr>
          <p:cNvSpPr/>
          <p:nvPr/>
        </p:nvSpPr>
        <p:spPr>
          <a:xfrm>
            <a:off x="-6000" y="749807"/>
            <a:ext cx="12198000" cy="1920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F3A4BA2-391E-CABE-F4A3-DED2DE9FF5E5}"/>
              </a:ext>
            </a:extLst>
          </p:cNvPr>
          <p:cNvSpPr txBox="1">
            <a:spLocks/>
          </p:cNvSpPr>
          <p:nvPr/>
        </p:nvSpPr>
        <p:spPr>
          <a:xfrm>
            <a:off x="99390" y="321664"/>
            <a:ext cx="8952844" cy="42728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/>
          </a:p>
        </p:txBody>
      </p:sp>
      <p:pic>
        <p:nvPicPr>
          <p:cNvPr id="26" name="Picture 25" descr="A white background with black border&#10;&#10;Description automatically generated">
            <a:extLst>
              <a:ext uri="{FF2B5EF4-FFF2-40B4-BE49-F238E27FC236}">
                <a16:creationId xmlns:a16="http://schemas.microsoft.com/office/drawing/2014/main" id="{41902E1D-DAB4-7203-6AEF-2A31CCFDA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136" y="-13223"/>
            <a:ext cx="2070572" cy="762174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223C90B-5678-D9BF-74DB-50E0C5CA170F}"/>
              </a:ext>
            </a:extLst>
          </p:cNvPr>
          <p:cNvSpPr txBox="1">
            <a:spLocks/>
          </p:cNvSpPr>
          <p:nvPr/>
        </p:nvSpPr>
        <p:spPr>
          <a:xfrm>
            <a:off x="10226863" y="-86018"/>
            <a:ext cx="691117" cy="8562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811617"/>
                </a:solidFill>
                <a:latin typeface="Verdana"/>
                <a:ea typeface="Calibri"/>
                <a:cs typeface="Calibri Light"/>
              </a:rPr>
              <a:t>6</a:t>
            </a:r>
            <a:endParaRPr lang="en-US" sz="5400" b="1" dirty="0">
              <a:solidFill>
                <a:srgbClr val="811617"/>
              </a:solidFill>
              <a:latin typeface="Verdana"/>
              <a:ea typeface="Calibri"/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8CBD0F-71BE-C00B-D1A7-1AC3D6361A1C}"/>
              </a:ext>
            </a:extLst>
          </p:cNvPr>
          <p:cNvSpPr/>
          <p:nvPr/>
        </p:nvSpPr>
        <p:spPr>
          <a:xfrm>
            <a:off x="0" y="1903229"/>
            <a:ext cx="12188951" cy="4954771"/>
          </a:xfrm>
          <a:prstGeom prst="rect">
            <a:avLst/>
          </a:prstGeom>
          <a:solidFill>
            <a:srgbClr val="4415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98037A-9905-0A25-28AE-413E0BFCAC68}"/>
              </a:ext>
            </a:extLst>
          </p:cNvPr>
          <p:cNvSpPr txBox="1"/>
          <p:nvPr/>
        </p:nvSpPr>
        <p:spPr>
          <a:xfrm>
            <a:off x="2619146" y="960865"/>
            <a:ext cx="6943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 CURRICULUM</a:t>
            </a:r>
          </a:p>
        </p:txBody>
      </p:sp>
      <p:pic>
        <p:nvPicPr>
          <p:cNvPr id="56" name="Picture 55" descr="A logo with white text&#10;&#10;Description automatically generated">
            <a:extLst>
              <a:ext uri="{FF2B5EF4-FFF2-40B4-BE49-F238E27FC236}">
                <a16:creationId xmlns:a16="http://schemas.microsoft.com/office/drawing/2014/main" id="{44C49A8C-DF47-EE9A-A9CC-D72E1BCBD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0" y="6108193"/>
            <a:ext cx="807184" cy="584280"/>
          </a:xfrm>
          <a:prstGeom prst="rect">
            <a:avLst/>
          </a:prstGeom>
        </p:spPr>
      </p:pic>
      <p:pic>
        <p:nvPicPr>
          <p:cNvPr id="6" name="Picture 5" descr="A poster for a classroom&#10;&#10;Description automatically generated">
            <a:extLst>
              <a:ext uri="{FF2B5EF4-FFF2-40B4-BE49-F238E27FC236}">
                <a16:creationId xmlns:a16="http://schemas.microsoft.com/office/drawing/2014/main" id="{E4C0E181-D183-9F9D-25C0-DF83359D8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6" y="2065906"/>
            <a:ext cx="3967654" cy="3967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D6C042-71A6-E84B-9779-0DF817BA5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7103" y="2065906"/>
            <a:ext cx="3967654" cy="3967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6F04B4-B6D8-A3D1-BE69-1032E4314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1240" y="2065906"/>
            <a:ext cx="3967654" cy="396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86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676ED31-ABEC-D616-4110-F1C5C8569BB7}"/>
              </a:ext>
            </a:extLst>
          </p:cNvPr>
          <p:cNvSpPr/>
          <p:nvPr/>
        </p:nvSpPr>
        <p:spPr>
          <a:xfrm>
            <a:off x="0" y="941831"/>
            <a:ext cx="12188952" cy="961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zz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FB497F-92E0-8F0D-63C7-EBF428239FDD}"/>
              </a:ext>
            </a:extLst>
          </p:cNvPr>
          <p:cNvSpPr/>
          <p:nvPr/>
        </p:nvSpPr>
        <p:spPr>
          <a:xfrm>
            <a:off x="-6000" y="0"/>
            <a:ext cx="12198000" cy="749808"/>
          </a:xfrm>
          <a:prstGeom prst="rect">
            <a:avLst/>
          </a:prstGeom>
          <a:solidFill>
            <a:srgbClr val="8116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C29A00-E33A-90EA-3228-9ADE4BCF408C}"/>
              </a:ext>
            </a:extLst>
          </p:cNvPr>
          <p:cNvSpPr/>
          <p:nvPr/>
        </p:nvSpPr>
        <p:spPr>
          <a:xfrm>
            <a:off x="-6000" y="749807"/>
            <a:ext cx="12198000" cy="1920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F3A4BA2-391E-CABE-F4A3-DED2DE9FF5E5}"/>
              </a:ext>
            </a:extLst>
          </p:cNvPr>
          <p:cNvSpPr txBox="1">
            <a:spLocks/>
          </p:cNvSpPr>
          <p:nvPr/>
        </p:nvSpPr>
        <p:spPr>
          <a:xfrm>
            <a:off x="99390" y="321664"/>
            <a:ext cx="8952844" cy="42728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/>
          </a:p>
        </p:txBody>
      </p:sp>
      <p:pic>
        <p:nvPicPr>
          <p:cNvPr id="26" name="Picture 25" descr="A white background with black border&#10;&#10;Description automatically generated">
            <a:extLst>
              <a:ext uri="{FF2B5EF4-FFF2-40B4-BE49-F238E27FC236}">
                <a16:creationId xmlns:a16="http://schemas.microsoft.com/office/drawing/2014/main" id="{41902E1D-DAB4-7203-6AEF-2A31CCFDA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136" y="-13223"/>
            <a:ext cx="2070572" cy="762174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223C90B-5678-D9BF-74DB-50E0C5CA170F}"/>
              </a:ext>
            </a:extLst>
          </p:cNvPr>
          <p:cNvSpPr txBox="1">
            <a:spLocks/>
          </p:cNvSpPr>
          <p:nvPr/>
        </p:nvSpPr>
        <p:spPr>
          <a:xfrm>
            <a:off x="10226863" y="-86018"/>
            <a:ext cx="691117" cy="8562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811617"/>
                </a:solidFill>
                <a:latin typeface="Verdana"/>
                <a:ea typeface="Calibri"/>
                <a:cs typeface="Calibri Light"/>
              </a:rPr>
              <a:t>7</a:t>
            </a:r>
            <a:endParaRPr lang="en-US" sz="5400" b="1" dirty="0">
              <a:solidFill>
                <a:srgbClr val="811617"/>
              </a:solidFill>
              <a:latin typeface="Verdana"/>
              <a:ea typeface="Calibri"/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8CBD0F-71BE-C00B-D1A7-1AC3D6361A1C}"/>
              </a:ext>
            </a:extLst>
          </p:cNvPr>
          <p:cNvSpPr/>
          <p:nvPr/>
        </p:nvSpPr>
        <p:spPr>
          <a:xfrm>
            <a:off x="0" y="1903229"/>
            <a:ext cx="12188951" cy="4954771"/>
          </a:xfrm>
          <a:prstGeom prst="rect">
            <a:avLst/>
          </a:prstGeom>
          <a:solidFill>
            <a:srgbClr val="4415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98037A-9905-0A25-28AE-413E0BFCAC68}"/>
              </a:ext>
            </a:extLst>
          </p:cNvPr>
          <p:cNvSpPr txBox="1"/>
          <p:nvPr/>
        </p:nvSpPr>
        <p:spPr>
          <a:xfrm>
            <a:off x="2619146" y="960865"/>
            <a:ext cx="6943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 CURRICULUM</a:t>
            </a:r>
          </a:p>
        </p:txBody>
      </p:sp>
      <p:pic>
        <p:nvPicPr>
          <p:cNvPr id="56" name="Picture 55" descr="A logo with white text&#10;&#10;Description automatically generated">
            <a:extLst>
              <a:ext uri="{FF2B5EF4-FFF2-40B4-BE49-F238E27FC236}">
                <a16:creationId xmlns:a16="http://schemas.microsoft.com/office/drawing/2014/main" id="{44C49A8C-DF47-EE9A-A9CC-D72E1BCBD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0" y="6108193"/>
            <a:ext cx="807184" cy="584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C0E181-D183-9F9D-25C0-DF83359D8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6" y="2065906"/>
            <a:ext cx="3962374" cy="3967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D6C042-71A6-E84B-9779-0DF817BA5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7103" y="2065906"/>
            <a:ext cx="3967654" cy="3967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6F04B4-B6D8-A3D1-BE69-1032E4314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1240" y="2065906"/>
            <a:ext cx="3967654" cy="396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76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676ED31-ABEC-D616-4110-F1C5C8569BB7}"/>
              </a:ext>
            </a:extLst>
          </p:cNvPr>
          <p:cNvSpPr/>
          <p:nvPr/>
        </p:nvSpPr>
        <p:spPr>
          <a:xfrm>
            <a:off x="0" y="941831"/>
            <a:ext cx="12188952" cy="961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zz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FB497F-92E0-8F0D-63C7-EBF428239FDD}"/>
              </a:ext>
            </a:extLst>
          </p:cNvPr>
          <p:cNvSpPr/>
          <p:nvPr/>
        </p:nvSpPr>
        <p:spPr>
          <a:xfrm>
            <a:off x="-6000" y="0"/>
            <a:ext cx="12198000" cy="749808"/>
          </a:xfrm>
          <a:prstGeom prst="rect">
            <a:avLst/>
          </a:prstGeom>
          <a:solidFill>
            <a:srgbClr val="8116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C29A00-E33A-90EA-3228-9ADE4BCF408C}"/>
              </a:ext>
            </a:extLst>
          </p:cNvPr>
          <p:cNvSpPr/>
          <p:nvPr/>
        </p:nvSpPr>
        <p:spPr>
          <a:xfrm>
            <a:off x="-6000" y="749807"/>
            <a:ext cx="12198000" cy="1920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F3A4BA2-391E-CABE-F4A3-DED2DE9FF5E5}"/>
              </a:ext>
            </a:extLst>
          </p:cNvPr>
          <p:cNvSpPr txBox="1">
            <a:spLocks/>
          </p:cNvSpPr>
          <p:nvPr/>
        </p:nvSpPr>
        <p:spPr>
          <a:xfrm>
            <a:off x="99390" y="321664"/>
            <a:ext cx="8952844" cy="42728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/>
          </a:p>
        </p:txBody>
      </p:sp>
      <p:pic>
        <p:nvPicPr>
          <p:cNvPr id="26" name="Picture 25" descr="A white background with black border&#10;&#10;Description automatically generated">
            <a:extLst>
              <a:ext uri="{FF2B5EF4-FFF2-40B4-BE49-F238E27FC236}">
                <a16:creationId xmlns:a16="http://schemas.microsoft.com/office/drawing/2014/main" id="{41902E1D-DAB4-7203-6AEF-2A31CCFDA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136" y="-13223"/>
            <a:ext cx="2070572" cy="762174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223C90B-5678-D9BF-74DB-50E0C5CA170F}"/>
              </a:ext>
            </a:extLst>
          </p:cNvPr>
          <p:cNvSpPr txBox="1">
            <a:spLocks/>
          </p:cNvSpPr>
          <p:nvPr/>
        </p:nvSpPr>
        <p:spPr>
          <a:xfrm>
            <a:off x="10226863" y="-86018"/>
            <a:ext cx="691117" cy="8562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811617"/>
                </a:solidFill>
                <a:latin typeface="Verdana"/>
                <a:ea typeface="Calibri"/>
                <a:cs typeface="Calibri Light"/>
              </a:rPr>
              <a:t>8</a:t>
            </a:r>
            <a:endParaRPr lang="en-US" sz="5400" b="1" dirty="0">
              <a:solidFill>
                <a:srgbClr val="811617"/>
              </a:solidFill>
              <a:latin typeface="Verdana"/>
              <a:ea typeface="Calibri"/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8CBD0F-71BE-C00B-D1A7-1AC3D6361A1C}"/>
              </a:ext>
            </a:extLst>
          </p:cNvPr>
          <p:cNvSpPr/>
          <p:nvPr/>
        </p:nvSpPr>
        <p:spPr>
          <a:xfrm>
            <a:off x="0" y="1903229"/>
            <a:ext cx="12188951" cy="4954771"/>
          </a:xfrm>
          <a:prstGeom prst="rect">
            <a:avLst/>
          </a:prstGeom>
          <a:solidFill>
            <a:srgbClr val="4415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98037A-9905-0A25-28AE-413E0BFCAC68}"/>
              </a:ext>
            </a:extLst>
          </p:cNvPr>
          <p:cNvSpPr txBox="1"/>
          <p:nvPr/>
        </p:nvSpPr>
        <p:spPr>
          <a:xfrm>
            <a:off x="2619146" y="960865"/>
            <a:ext cx="6943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 CURRICULUM</a:t>
            </a:r>
          </a:p>
        </p:txBody>
      </p:sp>
      <p:pic>
        <p:nvPicPr>
          <p:cNvPr id="56" name="Picture 55" descr="A logo with white text&#10;&#10;Description automatically generated">
            <a:extLst>
              <a:ext uri="{FF2B5EF4-FFF2-40B4-BE49-F238E27FC236}">
                <a16:creationId xmlns:a16="http://schemas.microsoft.com/office/drawing/2014/main" id="{44C49A8C-DF47-EE9A-A9CC-D72E1BCBD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0" y="6108193"/>
            <a:ext cx="807184" cy="584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D6C042-71A6-E84B-9779-0DF817BA5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7103" y="2065906"/>
            <a:ext cx="3967654" cy="396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75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676ED31-ABEC-D616-4110-F1C5C8569BB7}"/>
              </a:ext>
            </a:extLst>
          </p:cNvPr>
          <p:cNvSpPr/>
          <p:nvPr/>
        </p:nvSpPr>
        <p:spPr>
          <a:xfrm>
            <a:off x="0" y="941831"/>
            <a:ext cx="12188952" cy="961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zz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FB497F-92E0-8F0D-63C7-EBF428239FDD}"/>
              </a:ext>
            </a:extLst>
          </p:cNvPr>
          <p:cNvSpPr/>
          <p:nvPr/>
        </p:nvSpPr>
        <p:spPr>
          <a:xfrm>
            <a:off x="-6000" y="0"/>
            <a:ext cx="12198000" cy="749808"/>
          </a:xfrm>
          <a:prstGeom prst="rect">
            <a:avLst/>
          </a:prstGeom>
          <a:solidFill>
            <a:srgbClr val="8116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C29A00-E33A-90EA-3228-9ADE4BCF408C}"/>
              </a:ext>
            </a:extLst>
          </p:cNvPr>
          <p:cNvSpPr/>
          <p:nvPr/>
        </p:nvSpPr>
        <p:spPr>
          <a:xfrm>
            <a:off x="-6000" y="749807"/>
            <a:ext cx="12198000" cy="1920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4F3A4BA2-391E-CABE-F4A3-DED2DE9FF5E5}"/>
              </a:ext>
            </a:extLst>
          </p:cNvPr>
          <p:cNvSpPr txBox="1">
            <a:spLocks/>
          </p:cNvSpPr>
          <p:nvPr/>
        </p:nvSpPr>
        <p:spPr>
          <a:xfrm>
            <a:off x="99390" y="321664"/>
            <a:ext cx="8952844" cy="42728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chemeClr val="bg1"/>
              </a:solidFill>
              <a:cs typeface="Calibri"/>
            </a:endParaRPr>
          </a:p>
          <a:p>
            <a:endParaRPr lang="en-US" dirty="0"/>
          </a:p>
        </p:txBody>
      </p:sp>
      <p:pic>
        <p:nvPicPr>
          <p:cNvPr id="26" name="Picture 25" descr="A white background with black border&#10;&#10;Description automatically generated">
            <a:extLst>
              <a:ext uri="{FF2B5EF4-FFF2-40B4-BE49-F238E27FC236}">
                <a16:creationId xmlns:a16="http://schemas.microsoft.com/office/drawing/2014/main" id="{41902E1D-DAB4-7203-6AEF-2A31CCFDA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136" y="-13223"/>
            <a:ext cx="2070572" cy="762174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223C90B-5678-D9BF-74DB-50E0C5CA170F}"/>
              </a:ext>
            </a:extLst>
          </p:cNvPr>
          <p:cNvSpPr txBox="1">
            <a:spLocks/>
          </p:cNvSpPr>
          <p:nvPr/>
        </p:nvSpPr>
        <p:spPr>
          <a:xfrm>
            <a:off x="10226863" y="-86018"/>
            <a:ext cx="691117" cy="8562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811617"/>
                </a:solidFill>
                <a:latin typeface="Verdana"/>
                <a:ea typeface="Calibri"/>
                <a:cs typeface="Calibri Light"/>
              </a:rPr>
              <a:t>9</a:t>
            </a:r>
            <a:endParaRPr lang="en-US" sz="5400" b="1" dirty="0">
              <a:solidFill>
                <a:srgbClr val="811617"/>
              </a:solidFill>
              <a:latin typeface="Verdana"/>
              <a:ea typeface="Calibri"/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8CBD0F-71BE-C00B-D1A7-1AC3D6361A1C}"/>
              </a:ext>
            </a:extLst>
          </p:cNvPr>
          <p:cNvSpPr/>
          <p:nvPr/>
        </p:nvSpPr>
        <p:spPr>
          <a:xfrm>
            <a:off x="0" y="1903229"/>
            <a:ext cx="12188951" cy="4954771"/>
          </a:xfrm>
          <a:prstGeom prst="rect">
            <a:avLst/>
          </a:prstGeom>
          <a:solidFill>
            <a:srgbClr val="4415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98037A-9905-0A25-28AE-413E0BFCAC68}"/>
              </a:ext>
            </a:extLst>
          </p:cNvPr>
          <p:cNvSpPr txBox="1"/>
          <p:nvPr/>
        </p:nvSpPr>
        <p:spPr>
          <a:xfrm>
            <a:off x="2619146" y="960865"/>
            <a:ext cx="6943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sz="5400" dirty="0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5400" dirty="0" err="1">
                <a:solidFill>
                  <a:srgbClr val="3366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Español</a:t>
            </a:r>
            <a:endParaRPr lang="en-US" sz="5400" dirty="0">
              <a:solidFill>
                <a:srgbClr val="3366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6" name="Picture 55" descr="A logo with white text&#10;&#10;Description automatically generated">
            <a:extLst>
              <a:ext uri="{FF2B5EF4-FFF2-40B4-BE49-F238E27FC236}">
                <a16:creationId xmlns:a16="http://schemas.microsoft.com/office/drawing/2014/main" id="{44C49A8C-DF47-EE9A-A9CC-D72E1BCBD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0" y="6108193"/>
            <a:ext cx="807184" cy="584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C0E181-D183-9F9D-25C0-DF83359D8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9409" y="2095252"/>
            <a:ext cx="3065914" cy="3967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6F04B4-B6D8-A3D1-BE69-1032E4314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0929" y="2095252"/>
            <a:ext cx="3967654" cy="396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44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A26D03B30F5143A34407DFAFBACAF4" ma:contentTypeVersion="22" ma:contentTypeDescription="Create a new document." ma:contentTypeScope="" ma:versionID="1557f2ab267f98e2c87d4b3b07388897">
  <xsd:schema xmlns:xsd="http://www.w3.org/2001/XMLSchema" xmlns:xs="http://www.w3.org/2001/XMLSchema" xmlns:p="http://schemas.microsoft.com/office/2006/metadata/properties" xmlns:ns1="http://schemas.microsoft.com/sharepoint/v3" xmlns:ns2="5d7f0ad2-e627-4555-a956-efa81d806a21" xmlns:ns3="070ef74f-fe64-4aab-853e-8d6041358f56" targetNamespace="http://schemas.microsoft.com/office/2006/metadata/properties" ma:root="true" ma:fieldsID="d3be6bedebe6a5d48b0c603dcae19745" ns1:_="" ns2:_="" ns3:_="">
    <xsd:import namespace="http://schemas.microsoft.com/sharepoint/v3"/>
    <xsd:import namespace="5d7f0ad2-e627-4555-a956-efa81d806a21"/>
    <xsd:import namespace="070ef74f-fe64-4aab-853e-8d6041358f5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3:ProjectAssoci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7f0ad2-e627-4555-a956-efa81d806a2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b0b2df29-a95d-47e3-8094-bcf6ff1e8cdd}" ma:internalName="TaxCatchAll" ma:showField="CatchAllData" ma:web="5d7f0ad2-e627-4555-a956-efa81d806a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ef74f-fe64-4aab-853e-8d6041358f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ProjectAssociation" ma:index="22" nillable="true" ma:displayName="Project Association" ma:description="Tells what this document relates to most closely" ma:format="Dropdown" ma:internalName="ProjectAssociation">
      <xsd:simpleType>
        <xsd:restriction base="dms:Text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309bf2f-0431-460d-a93a-990d633b9c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740961-B9DC-4551-91BE-D7E7F8951B47}"/>
</file>

<file path=customXml/itemProps2.xml><?xml version="1.0" encoding="utf-8"?>
<ds:datastoreItem xmlns:ds="http://schemas.openxmlformats.org/officeDocument/2006/customXml" ds:itemID="{74412454-1DCE-4B97-8AC0-817150AA39F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1587</TotalTime>
  <Words>238</Words>
  <Application>Microsoft Office PowerPoint</Application>
  <PresentationFormat>Widescreen</PresentationFormat>
  <Paragraphs>54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E. Lopez</dc:creator>
  <cp:lastModifiedBy>Truelove, Christian F.</cp:lastModifiedBy>
  <cp:revision>111</cp:revision>
  <dcterms:created xsi:type="dcterms:W3CDTF">2023-07-08T17:28:46Z</dcterms:created>
  <dcterms:modified xsi:type="dcterms:W3CDTF">2024-08-02T01:02:04Z</dcterms:modified>
</cp:coreProperties>
</file>