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17" r:id="rId5"/>
    <p:sldId id="307" r:id="rId6"/>
    <p:sldId id="310" r:id="rId7"/>
    <p:sldId id="311" r:id="rId8"/>
    <p:sldId id="308" r:id="rId9"/>
    <p:sldId id="315" r:id="rId10"/>
    <p:sldId id="314" r:id="rId11"/>
    <p:sldId id="30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5405" autoAdjust="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7/29/2024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274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998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cpd.org/Provider-Program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en-US" dirty="0"/>
              <a:t>Navigating the Oklahoma Registry Certificate of Achievement and Stipend Program</a:t>
            </a:r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US" sz="6000" dirty="0"/>
              <a:t>Objectives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342675"/>
              </p:ext>
            </p:extLst>
          </p:nvPr>
        </p:nvGraphicFramePr>
        <p:xfrm>
          <a:off x="7298859" y="660035"/>
          <a:ext cx="4190999" cy="5745783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n-lt"/>
                          <a:cs typeface="Gill Sans Light" panose="020B0302020104020203" pitchFamily="34" charset="-79"/>
                        </a:rPr>
                        <a:t>INTRODUCTION TO THE PROGRAM</a:t>
                      </a:r>
                    </a:p>
                    <a:p>
                      <a:pPr algn="r"/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BECOMING FAMILIAR WITH STIPEND ELIGIBILITY REQUIREMENTS</a:t>
                      </a:r>
                    </a:p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Objective 1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n-lt"/>
                          <a:cs typeface="Gill Sans Light" panose="020B0302020104020203" pitchFamily="34" charset="-79"/>
                        </a:rPr>
                        <a:t>UNDERSTANDING THE APPLICATION PROCESS</a:t>
                      </a:r>
                    </a:p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Objective 2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FINAL TIPS &amp; TAKEAWAYS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/>
                    </a:p>
                    <a:p>
                      <a:pPr marL="0" algn="r" defTabSz="914400" rtl="0" eaLnBrk="1" latinLnBrk="0" hangingPunct="1"/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159" y="516164"/>
            <a:ext cx="8092966" cy="914400"/>
          </a:xfrm>
        </p:spPr>
        <p:txBody>
          <a:bodyPr/>
          <a:lstStyle/>
          <a:p>
            <a:pPr algn="ctr"/>
            <a:r>
              <a:rPr lang="en-US" sz="4400" dirty="0"/>
              <a:t>What is the Stipend Program?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23697" y="1744822"/>
            <a:ext cx="7767145" cy="38770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The Stipend Program is a collaborative effort to validate the achievement and expertise of providers and serve as a symbol of their professional accomplishment.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Program Goals</a:t>
            </a:r>
          </a:p>
          <a:p>
            <a:pPr marL="685800" lvl="1" indent="-457200" fontAlgn="base"/>
            <a:r>
              <a:rPr lang="en-US" sz="1800" b="0" i="0" dirty="0">
                <a:effectLst/>
              </a:rPr>
              <a:t>Recognize and reward the specialized professional development of childcare providers</a:t>
            </a:r>
          </a:p>
          <a:p>
            <a:pPr marL="685800" lvl="1" indent="-457200" fontAlgn="base"/>
            <a:r>
              <a:rPr lang="en-US" sz="1800" b="0" i="0" dirty="0">
                <a:effectLst/>
              </a:rPr>
              <a:t>Encourage Teachers, Directors, and Family Childcare Homes to obtain additional focused, formal professional development to improve the quality of care for children.</a:t>
            </a:r>
          </a:p>
          <a:p>
            <a:pPr marL="685800" lvl="1" indent="-457200" fontAlgn="base"/>
            <a:r>
              <a:rPr lang="en-US" sz="1800" b="0" i="0" dirty="0">
                <a:effectLst/>
              </a:rPr>
              <a:t>Increase overall positive outcomes experienced by children in childcare.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287" y="614855"/>
            <a:ext cx="7192835" cy="914400"/>
          </a:xfrm>
        </p:spPr>
        <p:txBody>
          <a:bodyPr/>
          <a:lstStyle/>
          <a:p>
            <a:r>
              <a:rPr lang="en-US" sz="3200" dirty="0"/>
              <a:t>Stipend  Eligibility Requirements-How can I qualify?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798761A-B671-4825-623F-F4726F2BDF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83726" y="1881457"/>
            <a:ext cx="7280383" cy="4361688"/>
          </a:xfrm>
        </p:spPr>
        <p:txBody>
          <a:bodyPr>
            <a:normAutofit/>
          </a:bodyPr>
          <a:lstStyle/>
          <a:p>
            <a:pPr algn="l"/>
            <a:r>
              <a:rPr lang="en-US" cap="none" dirty="0"/>
              <a:t>There are five main components to eligibility for the Stipend Program;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cap="none" dirty="0"/>
              <a:t>Facility Requirement-Your facility must be a DHS licensed facility that is two stars or higher.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cap="none" dirty="0"/>
              <a:t>Position Re</a:t>
            </a:r>
            <a:r>
              <a:rPr lang="en-US" sz="1600" dirty="0"/>
              <a:t>quirement-You must work in an eligible position. i.e. Teacher, Assistant Teacher, Director, Assistant Director, Substitute. You can find a full list of eligible positions on our website at cecpd.org under Provider Programs.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cap="none" dirty="0"/>
              <a:t>Hours Requirement-You must work at least 30 hours per week in the classroom if you are a Teacher and at least 30 hours a week in the facility if you are a Director/Assistant Director.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dirty="0"/>
              <a:t>Length of Employment Requirement-You must be at your facility for six months before your application is processed to be eligible for approval.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cap="none" dirty="0"/>
              <a:t>Training Hours Requirement-You must have 30 hours of approved training for the area of concentration that you are applying for.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400"/>
            <a:ext cx="5423339" cy="5029200"/>
          </a:xfrm>
        </p:spPr>
        <p:txBody>
          <a:bodyPr/>
          <a:lstStyle/>
          <a:p>
            <a:r>
              <a:rPr lang="en-US" dirty="0"/>
              <a:t>Understanding the Application Process</a:t>
            </a:r>
          </a:p>
        </p:txBody>
      </p:sp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FFD2BD9F-962D-9BA5-14BE-C9CD52FEF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760" r="25760"/>
          <a:stretch/>
        </p:blipFill>
        <p:spPr>
          <a:xfrm>
            <a:off x="7817713" y="0"/>
            <a:ext cx="4374287" cy="6053959"/>
          </a:xfr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F88F8-17E5-45E3-77B1-77FACD9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273" y="516367"/>
            <a:ext cx="10360152" cy="914400"/>
          </a:xfrm>
        </p:spPr>
        <p:txBody>
          <a:bodyPr/>
          <a:lstStyle/>
          <a:p>
            <a:r>
              <a:rPr lang="en-US" dirty="0"/>
              <a:t>Stipend Application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469ED-926E-7CEE-5AF2-BF9AC726D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0B992FE-F722-1DC3-4F1F-66B71462A81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7275" y="1968649"/>
            <a:ext cx="10887150" cy="5077609"/>
          </a:xfrm>
        </p:spPr>
        <p:txBody>
          <a:bodyPr>
            <a:normAutofit/>
          </a:bodyPr>
          <a:lstStyle/>
          <a:p>
            <a:r>
              <a:rPr lang="en-US" sz="1600" dirty="0"/>
              <a:t>We have 30 days to process applications, however, we typically process at around 10-14 business days.</a:t>
            </a:r>
          </a:p>
          <a:p>
            <a:r>
              <a:rPr lang="en-US" sz="1600" dirty="0"/>
              <a:t>You will receive an email notifying you of your approval or denial. </a:t>
            </a:r>
          </a:p>
          <a:p>
            <a:r>
              <a:rPr lang="en-US" sz="2000" b="1" dirty="0"/>
              <a:t>Important!</a:t>
            </a:r>
          </a:p>
          <a:p>
            <a:pPr lvl="1"/>
            <a:r>
              <a:rPr lang="en-US" sz="1600" dirty="0"/>
              <a:t>Make sure your training is approved training! Filter on the left-hand side by the certificate you are working towards on our statewide training calendar at okregistry.org</a:t>
            </a:r>
          </a:p>
          <a:p>
            <a:pPr lvl="1"/>
            <a:r>
              <a:rPr lang="en-US" sz="1600" dirty="0"/>
              <a:t>Your training must be added to your account to be approved. </a:t>
            </a:r>
          </a:p>
          <a:p>
            <a:pPr lvl="1"/>
            <a:r>
              <a:rPr lang="en-US" sz="1600" dirty="0"/>
              <a:t>If your training is not added, you need to contact the approved training sponsor as neither the Stipend Program, nor the Registry add those to your account.</a:t>
            </a:r>
          </a:p>
          <a:p>
            <a:r>
              <a:rPr lang="en-US" sz="1600" dirty="0"/>
              <a:t>You must have fulfilled the six-month requirement prior to your application being processed.</a:t>
            </a:r>
          </a:p>
          <a:p>
            <a:pPr lvl="1"/>
            <a:r>
              <a:rPr lang="en-US" sz="1600" dirty="0"/>
              <a:t>If you have had any leave time or summer break, you will need to make that time up before you are eligible for your check.</a:t>
            </a:r>
          </a:p>
          <a:p>
            <a:r>
              <a:rPr lang="en-US" sz="1600" dirty="0"/>
              <a:t>Once your check is requested, you will receive an email and it can take 3-5 weeks to receive in the mail.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B33A77B-664F-FFD3-D61A-0D344C26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426" y="325755"/>
            <a:ext cx="8213852" cy="914400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B0F3C-5228-C9FB-1212-1D4894C80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46134" y="1527810"/>
            <a:ext cx="7145866" cy="5109658"/>
          </a:xfrm>
        </p:spPr>
        <p:txBody>
          <a:bodyPr>
            <a:normAutofit/>
          </a:bodyPr>
          <a:lstStyle/>
          <a:p>
            <a:r>
              <a:rPr lang="en-US" dirty="0"/>
              <a:t>STIPEND notes and updates</a:t>
            </a:r>
          </a:p>
          <a:p>
            <a:pPr lvl="1"/>
            <a:r>
              <a:rPr lang="en-US" dirty="0"/>
              <a:t>To save you time, please check your Registry account notes which can be found by scrolling down when you log in.</a:t>
            </a:r>
          </a:p>
          <a:p>
            <a:r>
              <a:rPr lang="en-US" dirty="0"/>
              <a:t>Stipend</a:t>
            </a:r>
          </a:p>
          <a:p>
            <a:pPr lvl="1"/>
            <a:r>
              <a:rPr lang="en-US" dirty="0"/>
              <a:t>You can only have one application open at a time and you can only receive two stipends per calendar year.</a:t>
            </a:r>
          </a:p>
          <a:p>
            <a:pPr lvl="1"/>
            <a:r>
              <a:rPr lang="en-US" dirty="0"/>
              <a:t>Once you receive a stipend for an area of concentration, you </a:t>
            </a:r>
            <a:r>
              <a:rPr lang="en-US" b="1" dirty="0"/>
              <a:t>cannot </a:t>
            </a:r>
            <a:r>
              <a:rPr lang="en-US" dirty="0"/>
              <a:t>receive it again.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9500A-4B75-29F9-CE37-C3E13D6A5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21C68EF4-6F99-098B-CA01-9EC4961B4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68" r="25968"/>
          <a:stretch/>
        </p:blipFill>
        <p:spPr>
          <a:xfrm>
            <a:off x="0" y="952500"/>
            <a:ext cx="5046134" cy="590550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321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914400"/>
            <a:ext cx="5641848" cy="50292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DCC38C-603B-CCD0-2914-0BBCD4F4F7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/>
          <a:lstStyle/>
          <a:p>
            <a:r>
              <a:rPr lang="en-US" dirty="0"/>
              <a:t>Tiara Sanders</a:t>
            </a:r>
          </a:p>
          <a:p>
            <a:r>
              <a:rPr lang="en-US" dirty="0"/>
              <a:t>1-888-446-7608</a:t>
            </a:r>
          </a:p>
          <a:p>
            <a:pPr lvl="1"/>
            <a:r>
              <a:rPr lang="en-US" dirty="0"/>
              <a:t>tiara.sanders@ou.edu</a:t>
            </a:r>
          </a:p>
          <a:p>
            <a:pPr lvl="1"/>
            <a:r>
              <a:rPr lang="en-US" dirty="0">
                <a:hlinkClick r:id="rId3"/>
              </a:rPr>
              <a:t>www.cecpd.org/Provider-Programs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stipendandwage@ou.edu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{5A21C714-CF78-48A3-95A7-C970CB52A592}tf11964407_win32</Template>
  <TotalTime>1892</TotalTime>
  <Words>557</Words>
  <Application>Microsoft Office PowerPoint</Application>
  <PresentationFormat>Widescreen</PresentationFormat>
  <Paragraphs>58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Gill Sans Nova Light</vt:lpstr>
      <vt:lpstr>Sagona Book</vt:lpstr>
      <vt:lpstr>Custom</vt:lpstr>
      <vt:lpstr>Navigating the Oklahoma Registry Certificate of Achievement and Stipend Program</vt:lpstr>
      <vt:lpstr>Objectives</vt:lpstr>
      <vt:lpstr>What is the Stipend Program?</vt:lpstr>
      <vt:lpstr>Stipend  Eligibility Requirements-How can I qualify?</vt:lpstr>
      <vt:lpstr>Understanding the Application Process</vt:lpstr>
      <vt:lpstr>Stipend Application Process</vt:lpstr>
      <vt:lpstr>Additional Information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Oklahoma Registry Certificate of Achievement and Stipend and Wage Supplement Programs</dc:title>
  <dc:creator>Sanders, Tiara</dc:creator>
  <cp:lastModifiedBy>Small, Jennifer</cp:lastModifiedBy>
  <cp:revision>10</cp:revision>
  <dcterms:created xsi:type="dcterms:W3CDTF">2024-03-05T14:55:07Z</dcterms:created>
  <dcterms:modified xsi:type="dcterms:W3CDTF">2024-07-29T17:58:07Z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