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Agrandir" panose="020B0604020202020204" charset="0"/>
      <p:regular r:id="rId43"/>
    </p:embeddedFont>
    <p:embeddedFont>
      <p:font typeface="Agrandir Bold" panose="020B0604020202020204" charset="0"/>
      <p:regular r:id="rId44"/>
    </p:embeddedFont>
    <p:embeddedFont>
      <p:font typeface="Agrandir Medium" panose="020B0604020202020204" charset="0"/>
      <p:regular r:id="rId45"/>
    </p:embeddedFont>
    <p:embeddedFont>
      <p:font typeface="Barlow SemiCondensed" panose="020B0604020202020204" charset="0"/>
      <p:regular r:id="rId46"/>
    </p:embeddedFont>
    <p:embeddedFont>
      <p:font typeface="Barlow SemiCondensed Bold" panose="020B0604020202020204" charset="0"/>
      <p:regular r:id="rId47"/>
    </p:embeddedFont>
    <p:embeddedFont>
      <p:font typeface="Barlow SemiCondensed Medium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nva Sans" panose="020B0604020202020204" charset="0"/>
      <p:regular r:id="rId53"/>
    </p:embeddedFont>
    <p:embeddedFont>
      <p:font typeface="Canva Sans Bold" panose="020B0604020202020204" charset="0"/>
      <p:regular r:id="rId54"/>
    </p:embeddedFont>
    <p:embeddedFont>
      <p:font typeface="Dynamo Condensed Bold" panose="020B0604020202020204" charset="0"/>
      <p:regular r:id="rId55"/>
    </p:embeddedFont>
    <p:embeddedFont>
      <p:font typeface="Fredoka" panose="020B0604020202020204" charset="0"/>
      <p:regular r:id="rId56"/>
    </p:embeddedFont>
    <p:embeddedFont>
      <p:font typeface="Hibernate" panose="02000503000000000000" charset="0"/>
      <p:regular r:id="rId57"/>
    </p:embeddedFont>
    <p:embeddedFont>
      <p:font typeface="Montserrat" panose="00000500000000000000" pitchFamily="2" charset="0"/>
      <p:regular r:id="rId58"/>
      <p:bold r:id="rId59"/>
      <p:italic r:id="rId60"/>
      <p:boldItalic r:id="rId61"/>
    </p:embeddedFont>
    <p:embeddedFont>
      <p:font typeface="Montserrat Bold" panose="00000800000000000000" charset="0"/>
      <p:regular r:id="rId62"/>
    </p:embeddedFont>
    <p:embeddedFont>
      <p:font typeface="Montserrat Classic Bold" panose="020B0604020202020204" charset="0"/>
      <p:regular r:id="rId63"/>
    </p:embeddedFont>
    <p:embeddedFont>
      <p:font typeface="Montserrat Medium" panose="00000600000000000000" pitchFamily="2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Spurgin" initials="CS" lastIdx="1" clrIdx="0">
    <p:extLst>
      <p:ext uri="{19B8F6BF-5375-455C-9EA6-DF929625EA0E}">
        <p15:presenceInfo xmlns:p15="http://schemas.microsoft.com/office/powerpoint/2012/main" userId="S::Christina.Spurgin@careertech.ok.gov::fbbdef74-5c03-4997-8211-ecd6939189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C2110-F021-4C9C-B08F-254F288DEFF1}" v="7" dt="2024-07-30T14:43:17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42" y="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Spurgin" userId="fbbdef74-5c03-4997-8211-ecd693918983" providerId="ADAL" clId="{157C2110-F021-4C9C-B08F-254F288DEFF1}"/>
    <pc:docChg chg="undo custSel addSld delSld modSld">
      <pc:chgData name="Christina Spurgin" userId="fbbdef74-5c03-4997-8211-ecd693918983" providerId="ADAL" clId="{157C2110-F021-4C9C-B08F-254F288DEFF1}" dt="2024-08-15T19:46:47.982" v="530" actId="20577"/>
      <pc:docMkLst>
        <pc:docMk/>
      </pc:docMkLst>
      <pc:sldChg chg="modSp mod">
        <pc:chgData name="Christina Spurgin" userId="fbbdef74-5c03-4997-8211-ecd693918983" providerId="ADAL" clId="{157C2110-F021-4C9C-B08F-254F288DEFF1}" dt="2024-07-29T14:10:36.781" v="55" actId="20577"/>
        <pc:sldMkLst>
          <pc:docMk/>
          <pc:sldMk cId="0" sldId="258"/>
        </pc:sldMkLst>
        <pc:spChg chg="mod">
          <ac:chgData name="Christina Spurgin" userId="fbbdef74-5c03-4997-8211-ecd693918983" providerId="ADAL" clId="{157C2110-F021-4C9C-B08F-254F288DEFF1}" dt="2024-07-29T14:05:11.706" v="16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29T14:10:36.781" v="55" actId="20577"/>
          <ac:spMkLst>
            <pc:docMk/>
            <pc:sldMk cId="0" sldId="258"/>
            <ac:spMk id="21" creationId="{00000000-0000-0000-0000-000000000000}"/>
          </ac:spMkLst>
        </pc:spChg>
      </pc:sldChg>
      <pc:sldChg chg="modSp mod">
        <pc:chgData name="Christina Spurgin" userId="fbbdef74-5c03-4997-8211-ecd693918983" providerId="ADAL" clId="{157C2110-F021-4C9C-B08F-254F288DEFF1}" dt="2024-08-02T18:37:41.561" v="526" actId="20577"/>
        <pc:sldMkLst>
          <pc:docMk/>
          <pc:sldMk cId="0" sldId="264"/>
        </pc:sldMkLst>
        <pc:spChg chg="mod">
          <ac:chgData name="Christina Spurgin" userId="fbbdef74-5c03-4997-8211-ecd693918983" providerId="ADAL" clId="{157C2110-F021-4C9C-B08F-254F288DEFF1}" dt="2024-08-02T18:37:41.561" v="526" actId="20577"/>
          <ac:spMkLst>
            <pc:docMk/>
            <pc:sldMk cId="0" sldId="264"/>
            <ac:spMk id="6" creationId="{00000000-0000-0000-0000-000000000000}"/>
          </ac:spMkLst>
        </pc:spChg>
      </pc:sldChg>
      <pc:sldChg chg="modSp mod">
        <pc:chgData name="Christina Spurgin" userId="fbbdef74-5c03-4997-8211-ecd693918983" providerId="ADAL" clId="{157C2110-F021-4C9C-B08F-254F288DEFF1}" dt="2024-07-30T18:47:21.057" v="487" actId="20577"/>
        <pc:sldMkLst>
          <pc:docMk/>
          <pc:sldMk cId="0" sldId="265"/>
        </pc:sldMkLst>
        <pc:spChg chg="mod">
          <ac:chgData name="Christina Spurgin" userId="fbbdef74-5c03-4997-8211-ecd693918983" providerId="ADAL" clId="{157C2110-F021-4C9C-B08F-254F288DEFF1}" dt="2024-07-30T18:47:21.057" v="487" actId="20577"/>
          <ac:spMkLst>
            <pc:docMk/>
            <pc:sldMk cId="0" sldId="265"/>
            <ac:spMk id="3" creationId="{00000000-0000-0000-0000-000000000000}"/>
          </ac:spMkLst>
        </pc:spChg>
      </pc:sldChg>
      <pc:sldChg chg="modSp mod">
        <pc:chgData name="Christina Spurgin" userId="fbbdef74-5c03-4997-8211-ecd693918983" providerId="ADAL" clId="{157C2110-F021-4C9C-B08F-254F288DEFF1}" dt="2024-08-15T19:46:47.982" v="530" actId="20577"/>
        <pc:sldMkLst>
          <pc:docMk/>
          <pc:sldMk cId="0" sldId="269"/>
        </pc:sldMkLst>
        <pc:spChg chg="mod">
          <ac:chgData name="Christina Spurgin" userId="fbbdef74-5c03-4997-8211-ecd693918983" providerId="ADAL" clId="{157C2110-F021-4C9C-B08F-254F288DEFF1}" dt="2024-08-15T19:46:47.982" v="530" actId="20577"/>
          <ac:spMkLst>
            <pc:docMk/>
            <pc:sldMk cId="0" sldId="269"/>
            <ac:spMk id="13" creationId="{00000000-0000-0000-0000-000000000000}"/>
          </ac:spMkLst>
        </pc:spChg>
      </pc:sldChg>
      <pc:sldChg chg="modSp mod">
        <pc:chgData name="Christina Spurgin" userId="fbbdef74-5c03-4997-8211-ecd693918983" providerId="ADAL" clId="{157C2110-F021-4C9C-B08F-254F288DEFF1}" dt="2024-07-29T14:13:02.155" v="57" actId="13926"/>
        <pc:sldMkLst>
          <pc:docMk/>
          <pc:sldMk cId="0" sldId="278"/>
        </pc:sldMkLst>
        <pc:spChg chg="mod">
          <ac:chgData name="Christina Spurgin" userId="fbbdef74-5c03-4997-8211-ecd693918983" providerId="ADAL" clId="{157C2110-F021-4C9C-B08F-254F288DEFF1}" dt="2024-07-29T14:13:02.155" v="57" actId="13926"/>
          <ac:spMkLst>
            <pc:docMk/>
            <pc:sldMk cId="0" sldId="278"/>
            <ac:spMk id="5" creationId="{00000000-0000-0000-0000-000000000000}"/>
          </ac:spMkLst>
        </pc:spChg>
      </pc:sldChg>
      <pc:sldChg chg="modSp mod">
        <pc:chgData name="Christina Spurgin" userId="fbbdef74-5c03-4997-8211-ecd693918983" providerId="ADAL" clId="{157C2110-F021-4C9C-B08F-254F288DEFF1}" dt="2024-07-30T18:48:27.448" v="525" actId="20577"/>
        <pc:sldMkLst>
          <pc:docMk/>
          <pc:sldMk cId="0" sldId="284"/>
        </pc:sldMkLst>
        <pc:spChg chg="mod">
          <ac:chgData name="Christina Spurgin" userId="fbbdef74-5c03-4997-8211-ecd693918983" providerId="ADAL" clId="{157C2110-F021-4C9C-B08F-254F288DEFF1}" dt="2024-07-30T18:48:12.539" v="500" actId="14100"/>
          <ac:spMkLst>
            <pc:docMk/>
            <pc:sldMk cId="0" sldId="284"/>
            <ac:spMk id="23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8:48:27.448" v="525" actId="20577"/>
          <ac:spMkLst>
            <pc:docMk/>
            <pc:sldMk cId="0" sldId="284"/>
            <ac:spMk id="25" creationId="{00000000-0000-0000-0000-000000000000}"/>
          </ac:spMkLst>
        </pc:spChg>
      </pc:sldChg>
      <pc:sldChg chg="addSp delSp modSp mod addCm">
        <pc:chgData name="Christina Spurgin" userId="fbbdef74-5c03-4997-8211-ecd693918983" providerId="ADAL" clId="{157C2110-F021-4C9C-B08F-254F288DEFF1}" dt="2024-07-30T14:52:57.097" v="458"/>
        <pc:sldMkLst>
          <pc:docMk/>
          <pc:sldMk cId="0" sldId="286"/>
        </pc:sldMkLst>
        <pc:spChg chg="mod">
          <ac:chgData name="Christina Spurgin" userId="fbbdef74-5c03-4997-8211-ecd693918983" providerId="ADAL" clId="{157C2110-F021-4C9C-B08F-254F288DEFF1}" dt="2024-07-30T14:52:57.097" v="458"/>
          <ac:spMkLst>
            <pc:docMk/>
            <pc:sldMk cId="0" sldId="286"/>
            <ac:spMk id="2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31:22.653" v="60" actId="14100"/>
          <ac:spMkLst>
            <pc:docMk/>
            <pc:sldMk cId="0" sldId="286"/>
            <ac:spMk id="5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39:57.917" v="179" actId="1076"/>
          <ac:spMkLst>
            <pc:docMk/>
            <pc:sldMk cId="0" sldId="286"/>
            <ac:spMk id="13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40:02.050" v="180" actId="1076"/>
          <ac:spMkLst>
            <pc:docMk/>
            <pc:sldMk cId="0" sldId="286"/>
            <ac:spMk id="14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44:08.179" v="192" actId="1076"/>
          <ac:spMkLst>
            <pc:docMk/>
            <pc:sldMk cId="0" sldId="286"/>
            <ac:spMk id="15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43:58.981" v="191" actId="1076"/>
          <ac:spMkLst>
            <pc:docMk/>
            <pc:sldMk cId="0" sldId="286"/>
            <ac:spMk id="16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40:21.563" v="183" actId="1076"/>
          <ac:spMkLst>
            <pc:docMk/>
            <pc:sldMk cId="0" sldId="286"/>
            <ac:spMk id="17" creationId="{00000000-0000-0000-0000-000000000000}"/>
          </ac:spMkLst>
        </pc:spChg>
        <pc:spChg chg="mod">
          <ac:chgData name="Christina Spurgin" userId="fbbdef74-5c03-4997-8211-ecd693918983" providerId="ADAL" clId="{157C2110-F021-4C9C-B08F-254F288DEFF1}" dt="2024-07-30T14:48:22.607" v="267" actId="20577"/>
          <ac:spMkLst>
            <pc:docMk/>
            <pc:sldMk cId="0" sldId="286"/>
            <ac:spMk id="18" creationId="{00000000-0000-0000-0000-000000000000}"/>
          </ac:spMkLst>
        </pc:spChg>
        <pc:spChg chg="add del mod">
          <ac:chgData name="Christina Spurgin" userId="fbbdef74-5c03-4997-8211-ecd693918983" providerId="ADAL" clId="{157C2110-F021-4C9C-B08F-254F288DEFF1}" dt="2024-07-30T14:32:24.397" v="66" actId="21"/>
          <ac:spMkLst>
            <pc:docMk/>
            <pc:sldMk cId="0" sldId="286"/>
            <ac:spMk id="19" creationId="{75E1C07E-003E-40ED-B699-6CB6C7EF9D6D}"/>
          </ac:spMkLst>
        </pc:spChg>
        <pc:spChg chg="add mod">
          <ac:chgData name="Christina Spurgin" userId="fbbdef74-5c03-4997-8211-ecd693918983" providerId="ADAL" clId="{157C2110-F021-4C9C-B08F-254F288DEFF1}" dt="2024-07-30T14:39:32.317" v="176" actId="255"/>
          <ac:spMkLst>
            <pc:docMk/>
            <pc:sldMk cId="0" sldId="286"/>
            <ac:spMk id="20" creationId="{59CF27B2-402D-4123-80A6-33C2D3E5B9F4}"/>
          </ac:spMkLst>
        </pc:spChg>
        <pc:spChg chg="mod">
          <ac:chgData name="Christina Spurgin" userId="fbbdef74-5c03-4997-8211-ecd693918983" providerId="ADAL" clId="{157C2110-F021-4C9C-B08F-254F288DEFF1}" dt="2024-07-30T14:33:21.023" v="72"/>
          <ac:spMkLst>
            <pc:docMk/>
            <pc:sldMk cId="0" sldId="286"/>
            <ac:spMk id="22" creationId="{E101DA0E-440A-4DD5-A1D4-A6B1FA5E8E8E}"/>
          </ac:spMkLst>
        </pc:spChg>
        <pc:spChg chg="mod">
          <ac:chgData name="Christina Spurgin" userId="fbbdef74-5c03-4997-8211-ecd693918983" providerId="ADAL" clId="{157C2110-F021-4C9C-B08F-254F288DEFF1}" dt="2024-07-30T14:33:21.023" v="72"/>
          <ac:spMkLst>
            <pc:docMk/>
            <pc:sldMk cId="0" sldId="286"/>
            <ac:spMk id="23" creationId="{64752C9D-A979-4385-93E1-F5C08F3F456E}"/>
          </ac:spMkLst>
        </pc:spChg>
        <pc:spChg chg="mod">
          <ac:chgData name="Christina Spurgin" userId="fbbdef74-5c03-4997-8211-ecd693918983" providerId="ADAL" clId="{157C2110-F021-4C9C-B08F-254F288DEFF1}" dt="2024-07-30T14:33:28.659" v="73"/>
          <ac:spMkLst>
            <pc:docMk/>
            <pc:sldMk cId="0" sldId="286"/>
            <ac:spMk id="25" creationId="{F002AD71-D21C-47F4-8413-73FFB30612BD}"/>
          </ac:spMkLst>
        </pc:spChg>
        <pc:spChg chg="mod">
          <ac:chgData name="Christina Spurgin" userId="fbbdef74-5c03-4997-8211-ecd693918983" providerId="ADAL" clId="{157C2110-F021-4C9C-B08F-254F288DEFF1}" dt="2024-07-30T14:33:28.659" v="73"/>
          <ac:spMkLst>
            <pc:docMk/>
            <pc:sldMk cId="0" sldId="286"/>
            <ac:spMk id="26" creationId="{EEB01749-8013-4E62-9794-86DA741CAD54}"/>
          </ac:spMkLst>
        </pc:spChg>
        <pc:spChg chg="mod">
          <ac:chgData name="Christina Spurgin" userId="fbbdef74-5c03-4997-8211-ecd693918983" providerId="ADAL" clId="{157C2110-F021-4C9C-B08F-254F288DEFF1}" dt="2024-07-30T14:33:35.708" v="74"/>
          <ac:spMkLst>
            <pc:docMk/>
            <pc:sldMk cId="0" sldId="286"/>
            <ac:spMk id="28" creationId="{DB7CB218-61F3-48D1-ABBE-F63680E48BC4}"/>
          </ac:spMkLst>
        </pc:spChg>
        <pc:spChg chg="mod">
          <ac:chgData name="Christina Spurgin" userId="fbbdef74-5c03-4997-8211-ecd693918983" providerId="ADAL" clId="{157C2110-F021-4C9C-B08F-254F288DEFF1}" dt="2024-07-30T14:33:35.708" v="74"/>
          <ac:spMkLst>
            <pc:docMk/>
            <pc:sldMk cId="0" sldId="286"/>
            <ac:spMk id="29" creationId="{50F64320-6CD7-49A5-9CE2-D3ED87F4B092}"/>
          </ac:spMkLst>
        </pc:spChg>
        <pc:spChg chg="add mod">
          <ac:chgData name="Christina Spurgin" userId="fbbdef74-5c03-4997-8211-ecd693918983" providerId="ADAL" clId="{157C2110-F021-4C9C-B08F-254F288DEFF1}" dt="2024-07-30T14:52:24.647" v="453" actId="113"/>
          <ac:spMkLst>
            <pc:docMk/>
            <pc:sldMk cId="0" sldId="286"/>
            <ac:spMk id="30" creationId="{09011AF2-E520-4A96-B262-45CA6B4A85D3}"/>
          </ac:spMkLst>
        </pc:spChg>
        <pc:grpChg chg="del mod">
          <ac:chgData name="Christina Spurgin" userId="fbbdef74-5c03-4997-8211-ecd693918983" providerId="ADAL" clId="{157C2110-F021-4C9C-B08F-254F288DEFF1}" dt="2024-07-30T14:32:41.060" v="70" actId="21"/>
          <ac:grpSpMkLst>
            <pc:docMk/>
            <pc:sldMk cId="0" sldId="286"/>
            <ac:grpSpMk id="3" creationId="{00000000-0000-0000-0000-000000000000}"/>
          </ac:grpSpMkLst>
        </pc:grpChg>
        <pc:grpChg chg="del">
          <ac:chgData name="Christina Spurgin" userId="fbbdef74-5c03-4997-8211-ecd693918983" providerId="ADAL" clId="{157C2110-F021-4C9C-B08F-254F288DEFF1}" dt="2024-07-30T14:32:34.870" v="69" actId="21"/>
          <ac:grpSpMkLst>
            <pc:docMk/>
            <pc:sldMk cId="0" sldId="286"/>
            <ac:grpSpMk id="6" creationId="{00000000-0000-0000-0000-000000000000}"/>
          </ac:grpSpMkLst>
        </pc:grpChg>
        <pc:grpChg chg="del mod">
          <ac:chgData name="Christina Spurgin" userId="fbbdef74-5c03-4997-8211-ecd693918983" providerId="ADAL" clId="{157C2110-F021-4C9C-B08F-254F288DEFF1}" dt="2024-07-30T14:32:31.971" v="68" actId="21"/>
          <ac:grpSpMkLst>
            <pc:docMk/>
            <pc:sldMk cId="0" sldId="286"/>
            <ac:grpSpMk id="9" creationId="{00000000-0000-0000-0000-000000000000}"/>
          </ac:grpSpMkLst>
        </pc:grpChg>
        <pc:grpChg chg="add mod">
          <ac:chgData name="Christina Spurgin" userId="fbbdef74-5c03-4997-8211-ecd693918983" providerId="ADAL" clId="{157C2110-F021-4C9C-B08F-254F288DEFF1}" dt="2024-07-30T14:33:21.023" v="72"/>
          <ac:grpSpMkLst>
            <pc:docMk/>
            <pc:sldMk cId="0" sldId="286"/>
            <ac:grpSpMk id="21" creationId="{DBA41726-F574-4716-9853-DFDBFC93CE10}"/>
          </ac:grpSpMkLst>
        </pc:grpChg>
        <pc:grpChg chg="add mod">
          <ac:chgData name="Christina Spurgin" userId="fbbdef74-5c03-4997-8211-ecd693918983" providerId="ADAL" clId="{157C2110-F021-4C9C-B08F-254F288DEFF1}" dt="2024-07-30T14:33:28.659" v="73"/>
          <ac:grpSpMkLst>
            <pc:docMk/>
            <pc:sldMk cId="0" sldId="286"/>
            <ac:grpSpMk id="24" creationId="{7E4A3331-EAB0-4E40-9D7E-4A0F5119D04C}"/>
          </ac:grpSpMkLst>
        </pc:grpChg>
        <pc:grpChg chg="add mod">
          <ac:chgData name="Christina Spurgin" userId="fbbdef74-5c03-4997-8211-ecd693918983" providerId="ADAL" clId="{157C2110-F021-4C9C-B08F-254F288DEFF1}" dt="2024-07-30T14:33:35.708" v="74"/>
          <ac:grpSpMkLst>
            <pc:docMk/>
            <pc:sldMk cId="0" sldId="286"/>
            <ac:grpSpMk id="27" creationId="{F9A78862-42C5-45A7-B7AC-74E0CDBAEC1C}"/>
          </ac:grpSpMkLst>
        </pc:grpChg>
      </pc:sldChg>
      <pc:sldChg chg="addSp modSp">
        <pc:chgData name="Christina Spurgin" userId="fbbdef74-5c03-4997-8211-ecd693918983" providerId="ADAL" clId="{157C2110-F021-4C9C-B08F-254F288DEFF1}" dt="2024-07-30T14:29:16.246" v="58"/>
        <pc:sldMkLst>
          <pc:docMk/>
          <pc:sldMk cId="0" sldId="295"/>
        </pc:sldMkLst>
        <pc:spChg chg="mod">
          <ac:chgData name="Christina Spurgin" userId="fbbdef74-5c03-4997-8211-ecd693918983" providerId="ADAL" clId="{157C2110-F021-4C9C-B08F-254F288DEFF1}" dt="2024-07-30T14:29:16.246" v="58"/>
          <ac:spMkLst>
            <pc:docMk/>
            <pc:sldMk cId="0" sldId="295"/>
            <ac:spMk id="8" creationId="{5EDE7BE3-AEDE-470F-825B-71E643B81D08}"/>
          </ac:spMkLst>
        </pc:spChg>
        <pc:grpChg chg="add mod">
          <ac:chgData name="Christina Spurgin" userId="fbbdef74-5c03-4997-8211-ecd693918983" providerId="ADAL" clId="{157C2110-F021-4C9C-B08F-254F288DEFF1}" dt="2024-07-30T14:29:16.246" v="58"/>
          <ac:grpSpMkLst>
            <pc:docMk/>
            <pc:sldMk cId="0" sldId="295"/>
            <ac:grpSpMk id="7" creationId="{C7139D40-7046-4374-B4F1-46530C880F57}"/>
          </ac:grpSpMkLst>
        </pc:grpChg>
      </pc:sldChg>
      <pc:sldChg chg="addSp delSp modSp new del mod">
        <pc:chgData name="Christina Spurgin" userId="fbbdef74-5c03-4997-8211-ecd693918983" providerId="ADAL" clId="{157C2110-F021-4C9C-B08F-254F288DEFF1}" dt="2024-07-30T14:53:01.021" v="459" actId="2696"/>
        <pc:sldMkLst>
          <pc:docMk/>
          <pc:sldMk cId="1428412792" sldId="297"/>
        </pc:sldMkLst>
        <pc:spChg chg="add del mod">
          <ac:chgData name="Christina Spurgin" userId="fbbdef74-5c03-4997-8211-ecd693918983" providerId="ADAL" clId="{157C2110-F021-4C9C-B08F-254F288DEFF1}" dt="2024-07-30T14:52:41.454" v="456"/>
          <ac:spMkLst>
            <pc:docMk/>
            <pc:sldMk cId="1428412792" sldId="297"/>
            <ac:spMk id="3" creationId="{DAF15A75-2935-4D90-918E-223E1128EB07}"/>
          </ac:spMkLst>
        </pc:spChg>
      </pc:sldChg>
      <pc:sldChg chg="new del">
        <pc:chgData name="Christina Spurgin" userId="fbbdef74-5c03-4997-8211-ecd693918983" providerId="ADAL" clId="{157C2110-F021-4C9C-B08F-254F288DEFF1}" dt="2024-07-30T14:32:11.167" v="65" actId="680"/>
        <pc:sldMkLst>
          <pc:docMk/>
          <pc:sldMk cId="3233505167" sldId="297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7-30T09:32:28.083" idx="1">
    <p:pos x="3698" y="4474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klahoma.gov/careertech/educators/counseling-and-career-development/ok-career-guide/okcareerguide-training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klahoma.gov/careertech/educators/counseling-and-career-development/connect-2-business.html" TargetMode="External"/><Relationship Id="rId4" Type="http://schemas.openxmlformats.org/officeDocument/2006/relationships/hyperlink" Target="https://oklahoma.gov/careertech/educators/counseling-and-career-development/ok-career-guide/okcareerguide-resourc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comments" Target="../comments/comment1.xml"/><Relationship Id="rId5" Type="http://schemas.openxmlformats.org/officeDocument/2006/relationships/image" Target="../media/image33.png"/><Relationship Id="rId10" Type="http://schemas.openxmlformats.org/officeDocument/2006/relationships/image" Target="../media/image47.svg"/><Relationship Id="rId4" Type="http://schemas.openxmlformats.org/officeDocument/2006/relationships/image" Target="../media/image32.sv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jpeg"/><Relationship Id="rId2" Type="http://schemas.openxmlformats.org/officeDocument/2006/relationships/image" Target="../media/image54.pn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32863" y="4598768"/>
            <a:ext cx="13022273" cy="1380354"/>
            <a:chOff x="0" y="0"/>
            <a:chExt cx="2990689" cy="3170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0689" cy="317012"/>
            </a:xfrm>
            <a:custGeom>
              <a:avLst/>
              <a:gdLst/>
              <a:ahLst/>
              <a:cxnLst/>
              <a:rect l="l" t="t" r="r" b="b"/>
              <a:pathLst>
                <a:path w="2990689" h="317012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308094"/>
                  </a:lnTo>
                  <a:cubicBezTo>
                    <a:pt x="2990689" y="313019"/>
                    <a:pt x="2986697" y="317012"/>
                    <a:pt x="2981772" y="317012"/>
                  </a:cubicBezTo>
                  <a:lnTo>
                    <a:pt x="8918" y="317012"/>
                  </a:lnTo>
                  <a:cubicBezTo>
                    <a:pt x="3993" y="317012"/>
                    <a:pt x="0" y="313019"/>
                    <a:pt x="0" y="308094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990689" cy="326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842733" y="5581854"/>
            <a:ext cx="8905918" cy="16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1"/>
              </a:lnSpc>
            </a:pPr>
            <a:r>
              <a:rPr lang="en-US" sz="4527" spc="402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SOUTHEAST</a:t>
            </a:r>
          </a:p>
          <a:p>
            <a:pPr marL="0" lvl="0" indent="0" algn="ctr">
              <a:lnSpc>
                <a:spcPts val="5931"/>
              </a:lnSpc>
            </a:pPr>
            <a:r>
              <a:rPr lang="en-US" sz="4527" spc="402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OKLAHOMA FCS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22129" y="3327969"/>
            <a:ext cx="12043743" cy="30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76"/>
              </a:lnSpc>
              <a:spcBef>
                <a:spcPct val="0"/>
              </a:spcBef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REGION MEETINGS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06145" y="2261735"/>
            <a:ext cx="9675710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3"/>
              </a:lnSpc>
            </a:pPr>
            <a:r>
              <a:rPr lang="en-US" sz="6099" dirty="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Southeast Job Openings</a:t>
            </a:r>
          </a:p>
          <a:p>
            <a:pPr algn="ctr">
              <a:lnSpc>
                <a:spcPts val="6953"/>
              </a:lnSpc>
            </a:pPr>
            <a:endParaRPr lang="en-US" sz="6099" dirty="0">
              <a:solidFill>
                <a:srgbClr val="52525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6953"/>
              </a:lnSpc>
            </a:pPr>
            <a:endParaRPr lang="en-US" sz="6099" dirty="0">
              <a:solidFill>
                <a:srgbClr val="52525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6953"/>
              </a:lnSpc>
              <a:spcBef>
                <a:spcPct val="0"/>
              </a:spcBef>
            </a:pPr>
            <a:r>
              <a:rPr lang="en-US" sz="6099" dirty="0" err="1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Gans</a:t>
            </a:r>
            <a:endParaRPr lang="en-US" sz="6099" dirty="0">
              <a:solidFill>
                <a:srgbClr val="52525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ctr">
              <a:lnSpc>
                <a:spcPts val="6953"/>
              </a:lnSpc>
              <a:spcBef>
                <a:spcPct val="0"/>
              </a:spcBef>
            </a:pPr>
            <a:r>
              <a:rPr lang="en-US" sz="6099" dirty="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Cottonwood</a:t>
            </a:r>
          </a:p>
          <a:p>
            <a:pPr marL="0" lvl="0" indent="0" algn="ctr">
              <a:lnSpc>
                <a:spcPts val="6953"/>
              </a:lnSpc>
              <a:spcBef>
                <a:spcPct val="0"/>
              </a:spcBef>
            </a:pPr>
            <a:r>
              <a:rPr lang="en-US" sz="6099" dirty="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Ardmore HS</a:t>
            </a:r>
          </a:p>
        </p:txBody>
      </p:sp>
      <p:sp>
        <p:nvSpPr>
          <p:cNvPr id="4" name="Freeform 4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0872" y="3772299"/>
            <a:ext cx="6359590" cy="4741161"/>
            <a:chOff x="0" y="0"/>
            <a:chExt cx="1674954" cy="12487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4954" cy="1248701"/>
            </a:xfrm>
            <a:custGeom>
              <a:avLst/>
              <a:gdLst/>
              <a:ahLst/>
              <a:cxnLst/>
              <a:rect l="l" t="t" r="r" b="b"/>
              <a:pathLst>
                <a:path w="1674954" h="1248701">
                  <a:moveTo>
                    <a:pt x="62085" y="0"/>
                  </a:moveTo>
                  <a:lnTo>
                    <a:pt x="1612868" y="0"/>
                  </a:lnTo>
                  <a:cubicBezTo>
                    <a:pt x="1629334" y="0"/>
                    <a:pt x="1645126" y="6541"/>
                    <a:pt x="1656769" y="18184"/>
                  </a:cubicBezTo>
                  <a:cubicBezTo>
                    <a:pt x="1668413" y="29828"/>
                    <a:pt x="1674954" y="45619"/>
                    <a:pt x="1674954" y="62085"/>
                  </a:cubicBezTo>
                  <a:lnTo>
                    <a:pt x="1674954" y="1186615"/>
                  </a:lnTo>
                  <a:cubicBezTo>
                    <a:pt x="1674954" y="1220904"/>
                    <a:pt x="1647157" y="1248701"/>
                    <a:pt x="1612868" y="1248701"/>
                  </a:cubicBezTo>
                  <a:lnTo>
                    <a:pt x="62085" y="1248701"/>
                  </a:lnTo>
                  <a:cubicBezTo>
                    <a:pt x="45619" y="1248701"/>
                    <a:pt x="29828" y="1242160"/>
                    <a:pt x="18184" y="1230516"/>
                  </a:cubicBezTo>
                  <a:cubicBezTo>
                    <a:pt x="6541" y="1218873"/>
                    <a:pt x="0" y="1203082"/>
                    <a:pt x="0" y="1186615"/>
                  </a:cubicBezTo>
                  <a:lnTo>
                    <a:pt x="0" y="62085"/>
                  </a:lnTo>
                  <a:cubicBezTo>
                    <a:pt x="0" y="45619"/>
                    <a:pt x="6541" y="29828"/>
                    <a:pt x="18184" y="18184"/>
                  </a:cubicBezTo>
                  <a:cubicBezTo>
                    <a:pt x="29828" y="6541"/>
                    <a:pt x="45619" y="0"/>
                    <a:pt x="6208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674954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6338" y="3772299"/>
            <a:ext cx="6056668" cy="4741161"/>
            <a:chOff x="0" y="0"/>
            <a:chExt cx="1595172" cy="1248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172" cy="1248701"/>
            </a:xfrm>
            <a:custGeom>
              <a:avLst/>
              <a:gdLst/>
              <a:ahLst/>
              <a:cxnLst/>
              <a:rect l="l" t="t" r="r" b="b"/>
              <a:pathLst>
                <a:path w="1595172" h="1248701">
                  <a:moveTo>
                    <a:pt x="65191" y="0"/>
                  </a:moveTo>
                  <a:lnTo>
                    <a:pt x="1529981" y="0"/>
                  </a:lnTo>
                  <a:cubicBezTo>
                    <a:pt x="1565985" y="0"/>
                    <a:pt x="1595172" y="29187"/>
                    <a:pt x="1595172" y="65191"/>
                  </a:cubicBezTo>
                  <a:lnTo>
                    <a:pt x="1595172" y="1183510"/>
                  </a:lnTo>
                  <a:cubicBezTo>
                    <a:pt x="1595172" y="1219514"/>
                    <a:pt x="1565985" y="1248701"/>
                    <a:pt x="1529981" y="1248701"/>
                  </a:cubicBezTo>
                  <a:lnTo>
                    <a:pt x="65191" y="1248701"/>
                  </a:lnTo>
                  <a:cubicBezTo>
                    <a:pt x="29187" y="1248701"/>
                    <a:pt x="0" y="1219514"/>
                    <a:pt x="0" y="1183510"/>
                  </a:cubicBezTo>
                  <a:lnTo>
                    <a:pt x="0" y="65191"/>
                  </a:lnTo>
                  <a:cubicBezTo>
                    <a:pt x="0" y="29187"/>
                    <a:pt x="29187" y="0"/>
                    <a:pt x="65191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595172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9922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8000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395387" y="5269929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2" y="0"/>
                </a:lnTo>
                <a:lnTo>
                  <a:pt x="441932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FCS PROGRAM FUNDING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37319" y="4052190"/>
            <a:ext cx="3266698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412 MONEY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68046" y="7348096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FULL TIME PROGRAMS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56359" y="4052190"/>
            <a:ext cx="4530925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STIPEND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1076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2200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62050" y="7317105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(411 MONEY)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28296" y="5295522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1" y="0"/>
                </a:lnTo>
                <a:lnTo>
                  <a:pt x="44193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5023" y="2533626"/>
            <a:ext cx="6981930" cy="2116379"/>
            <a:chOff x="0" y="0"/>
            <a:chExt cx="2785557" cy="844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Classroom Equipment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5023" y="4924680"/>
            <a:ext cx="6981930" cy="2116379"/>
            <a:chOff x="0" y="0"/>
            <a:chExt cx="2785557" cy="8443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Instructional Supplies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5023" y="7317283"/>
            <a:ext cx="6981930" cy="2116379"/>
            <a:chOff x="0" y="0"/>
            <a:chExt cx="2785557" cy="8443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Professional Development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79457" y="477982"/>
            <a:ext cx="9929412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USING 412 MONEY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042348" y="2558965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42348" y="2612759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Appliances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Sewing Machines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Laptops/Tablets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042348" y="4950019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42348" y="5003812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Curriculum/Textbooks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Simulations/Real Care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Ingredients for food labs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042348" y="7342622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042348" y="7396416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Chapter Adviser Summit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Vision Conference 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May Workshops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4168" y="2524042"/>
            <a:ext cx="15459663" cy="3099156"/>
            <a:chOff x="0" y="0"/>
            <a:chExt cx="6167890" cy="123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67890" cy="1236460"/>
            </a:xfrm>
            <a:custGeom>
              <a:avLst/>
              <a:gdLst/>
              <a:ahLst/>
              <a:cxnLst/>
              <a:rect l="l" t="t" r="r" b="b"/>
              <a:pathLst>
                <a:path w="6167890" h="123646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21436"/>
                  </a:lnTo>
                  <a:cubicBezTo>
                    <a:pt x="6167890" y="1225421"/>
                    <a:pt x="6166307" y="1229242"/>
                    <a:pt x="6163490" y="1232059"/>
                  </a:cubicBezTo>
                  <a:cubicBezTo>
                    <a:pt x="6160672" y="1234877"/>
                    <a:pt x="6156851" y="1236460"/>
                    <a:pt x="6152866" y="1236460"/>
                  </a:cubicBezTo>
                  <a:lnTo>
                    <a:pt x="15023" y="1236460"/>
                  </a:lnTo>
                  <a:cubicBezTo>
                    <a:pt x="6726" y="1236460"/>
                    <a:pt x="0" y="1229733"/>
                    <a:pt x="0" y="1221436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6167890" cy="1160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$900 FCCLA AFFILIATION PER CHAPTER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4168" y="6089512"/>
            <a:ext cx="15459663" cy="3168788"/>
            <a:chOff x="0" y="0"/>
            <a:chExt cx="6167890" cy="1264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890" cy="1264241"/>
            </a:xfrm>
            <a:custGeom>
              <a:avLst/>
              <a:gdLst/>
              <a:ahLst/>
              <a:cxnLst/>
              <a:rect l="l" t="t" r="r" b="b"/>
              <a:pathLst>
                <a:path w="6167890" h="1264241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49217"/>
                  </a:lnTo>
                  <a:cubicBezTo>
                    <a:pt x="6167890" y="1253202"/>
                    <a:pt x="6166307" y="1257023"/>
                    <a:pt x="6163490" y="1259840"/>
                  </a:cubicBezTo>
                  <a:cubicBezTo>
                    <a:pt x="6160672" y="1262658"/>
                    <a:pt x="6156851" y="1264241"/>
                    <a:pt x="6152866" y="1264241"/>
                  </a:cubicBezTo>
                  <a:lnTo>
                    <a:pt x="15023" y="1264241"/>
                  </a:lnTo>
                  <a:cubicBezTo>
                    <a:pt x="6726" y="1264241"/>
                    <a:pt x="0" y="1257514"/>
                    <a:pt x="0" y="1249217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6167890" cy="11880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$300 OFFICIAL DRESS/CONFERENCE DRESS/CHEF ATTIRE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1162250">
            <a:off x="638732" y="4034272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3" y="0"/>
                </a:lnTo>
                <a:lnTo>
                  <a:pt x="1896463" y="2473647"/>
                </a:lnTo>
                <a:lnTo>
                  <a:pt x="0" y="247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1560" y="191560"/>
            <a:ext cx="16683745" cy="233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64"/>
              </a:lnSpc>
              <a:spcBef>
                <a:spcPct val="0"/>
              </a:spcBef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ADDITIONAL EXPENDITURES FY25</a:t>
            </a:r>
          </a:p>
        </p:txBody>
      </p:sp>
      <p:sp>
        <p:nvSpPr>
          <p:cNvPr id="11" name="Freeform 11"/>
          <p:cNvSpPr/>
          <p:nvPr/>
        </p:nvSpPr>
        <p:spPr>
          <a:xfrm rot="1156786">
            <a:off x="15663510" y="7303754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2" y="0"/>
                </a:lnTo>
                <a:lnTo>
                  <a:pt x="1896462" y="2473646"/>
                </a:lnTo>
                <a:lnTo>
                  <a:pt x="0" y="247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0539" y="2595204"/>
            <a:ext cx="13646536" cy="6907899"/>
            <a:chOff x="0" y="0"/>
            <a:chExt cx="3594149" cy="1819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4149" cy="1819364"/>
            </a:xfrm>
            <a:custGeom>
              <a:avLst/>
              <a:gdLst/>
              <a:ahLst/>
              <a:cxnLst/>
              <a:rect l="l" t="t" r="r" b="b"/>
              <a:pathLst>
                <a:path w="3594149" h="1819364">
                  <a:moveTo>
                    <a:pt x="28933" y="0"/>
                  </a:moveTo>
                  <a:lnTo>
                    <a:pt x="3565216" y="0"/>
                  </a:lnTo>
                  <a:cubicBezTo>
                    <a:pt x="3572890" y="0"/>
                    <a:pt x="3580249" y="3048"/>
                    <a:pt x="3585675" y="8474"/>
                  </a:cubicBezTo>
                  <a:cubicBezTo>
                    <a:pt x="3591101" y="13900"/>
                    <a:pt x="3594149" y="21260"/>
                    <a:pt x="3594149" y="28933"/>
                  </a:cubicBezTo>
                  <a:lnTo>
                    <a:pt x="3594149" y="1790431"/>
                  </a:lnTo>
                  <a:cubicBezTo>
                    <a:pt x="3594149" y="1798105"/>
                    <a:pt x="3591101" y="1805464"/>
                    <a:pt x="3585675" y="1810890"/>
                  </a:cubicBezTo>
                  <a:cubicBezTo>
                    <a:pt x="3580249" y="1816316"/>
                    <a:pt x="3572890" y="1819364"/>
                    <a:pt x="3565216" y="1819364"/>
                  </a:cubicBezTo>
                  <a:lnTo>
                    <a:pt x="28933" y="1819364"/>
                  </a:lnTo>
                  <a:cubicBezTo>
                    <a:pt x="21260" y="1819364"/>
                    <a:pt x="13900" y="1816316"/>
                    <a:pt x="8474" y="1810890"/>
                  </a:cubicBezTo>
                  <a:cubicBezTo>
                    <a:pt x="3048" y="1805464"/>
                    <a:pt x="0" y="1798105"/>
                    <a:pt x="0" y="1790431"/>
                  </a:cubicBezTo>
                  <a:lnTo>
                    <a:pt x="0" y="28933"/>
                  </a:lnTo>
                  <a:cubicBezTo>
                    <a:pt x="0" y="21260"/>
                    <a:pt x="3048" y="13900"/>
                    <a:pt x="8474" y="8474"/>
                  </a:cubicBezTo>
                  <a:cubicBezTo>
                    <a:pt x="13900" y="3048"/>
                    <a:pt x="21260" y="0"/>
                    <a:pt x="2893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594149" cy="1809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4591" y="683416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23134" y="-425331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3"/>
                </a:lnTo>
                <a:lnTo>
                  <a:pt x="0" y="2404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-1246789"/>
            <a:ext cx="3669227" cy="4550979"/>
          </a:xfrm>
          <a:custGeom>
            <a:avLst/>
            <a:gdLst/>
            <a:ahLst/>
            <a:cxnLst/>
            <a:rect l="l" t="t" r="r" b="b"/>
            <a:pathLst>
              <a:path w="3669227" h="4550979">
                <a:moveTo>
                  <a:pt x="0" y="0"/>
                </a:moveTo>
                <a:lnTo>
                  <a:pt x="3669227" y="0"/>
                </a:lnTo>
                <a:lnTo>
                  <a:pt x="3669227" y="4550978"/>
                </a:lnTo>
                <a:lnTo>
                  <a:pt x="0" y="455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8828" y="20381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CTYOU HELP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0018" y="1772267"/>
            <a:ext cx="972796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www.ctYOU.org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073409" y="313591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57004" y="2683019"/>
            <a:ext cx="12373992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Create an account (tip use a personal email)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Locate helpful resources like: 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Region/District info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Course Resources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FCCLA </a:t>
            </a:r>
            <a:r>
              <a:rPr lang="en-US" sz="4200" dirty="0" err="1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Infomation</a:t>
            </a:r>
            <a:endParaRPr lang="en-US" sz="4200" dirty="0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Safety Tests (Fc$2024) 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 dirty="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5 Year Comprehensive Evaluation Folders for your program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990582"/>
            <a:ext cx="9607505" cy="316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43"/>
              </a:lnSpc>
              <a:spcBef>
                <a:spcPct val="0"/>
              </a:spcBef>
            </a:pPr>
            <a:r>
              <a:rPr lang="en-US" sz="19498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FCS DIRECTORY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8704" y="3342513"/>
            <a:ext cx="8250591" cy="8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3"/>
              </a:lnSpc>
              <a:spcBef>
                <a:spcPct val="0"/>
              </a:spcBef>
            </a:pPr>
            <a:r>
              <a:rPr lang="en-US" sz="5599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located on ctYOU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33577" y="4871085"/>
            <a:ext cx="825059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Will be under “FCS Regions” </a:t>
            </a:r>
          </a:p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Password Protected: Fc$2024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3067" y="6730365"/>
            <a:ext cx="12028144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(once the new directory is posted you may need to clear browser cookies to see it instead of the old directory)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94105" y="2051241"/>
            <a:ext cx="7490438" cy="3344079"/>
          </a:xfrm>
          <a:custGeom>
            <a:avLst/>
            <a:gdLst/>
            <a:ahLst/>
            <a:cxnLst/>
            <a:rect l="l" t="t" r="r" b="b"/>
            <a:pathLst>
              <a:path w="7490438" h="3344079">
                <a:moveTo>
                  <a:pt x="0" y="0"/>
                </a:moveTo>
                <a:lnTo>
                  <a:pt x="7490439" y="0"/>
                </a:lnTo>
                <a:lnTo>
                  <a:pt x="7490439" y="3344079"/>
                </a:lnTo>
                <a:lnTo>
                  <a:pt x="0" y="3344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More information to come from Holly.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GRADUATION REQURIEMENT REFORM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74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Utilize advisory board members/community guests speakers in classes and FCCLA meetings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OK Career Guide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3" tooltip="https://oklahoma.gov/careertech/educators/counseling-and-career-development/ok-career-guide/okcareerguide-training.html"/>
              </a:rPr>
              <a:t>Training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oklahoma.gov/careertech/educators/counseling-and-career-development/ok-career-guide/okcareerguide-resources.html"/>
              </a:rPr>
              <a:t>OK Career Guide Curriculum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oklahoma.gov/careertech/educators/counseling-and-career-development/connect-2-business.html"/>
              </a:rPr>
              <a:t>Connect 2 Business</a:t>
            </a: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NEW!!!!!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These integrations can be used to help students with their Individual Career Plan (ICAP)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 INTEGRATION IN THE CLASSROOM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3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Coupons were emailed to your school email address on July 10. Contact Rose Mangold if you did not receive them at rose.mangold@careertech.ok.gov </a:t>
            </a:r>
          </a:p>
          <a:p>
            <a:pPr algn="l">
              <a:lnSpc>
                <a:spcPts val="6300"/>
              </a:lnSpc>
            </a:pPr>
            <a:endParaRPr lang="en-US" sz="450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Please have students write a thank you note to: 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Sarah Steely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 Box 1567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Shawnee, OK 74802-1567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SHAWNEE MILLS</a:t>
            </a:r>
          </a:p>
        </p:txBody>
      </p:sp>
      <p:sp>
        <p:nvSpPr>
          <p:cNvPr id="8" name="Freeform 8"/>
          <p:cNvSpPr/>
          <p:nvPr/>
        </p:nvSpPr>
        <p:spPr>
          <a:xfrm>
            <a:off x="11852919" y="6634154"/>
            <a:ext cx="5406381" cy="3533927"/>
          </a:xfrm>
          <a:custGeom>
            <a:avLst/>
            <a:gdLst/>
            <a:ahLst/>
            <a:cxnLst/>
            <a:rect l="l" t="t" r="r" b="b"/>
            <a:pathLst>
              <a:path w="5406381" h="3533927">
                <a:moveTo>
                  <a:pt x="0" y="0"/>
                </a:moveTo>
                <a:lnTo>
                  <a:pt x="5406381" y="0"/>
                </a:lnTo>
                <a:lnTo>
                  <a:pt x="5406381" y="3533927"/>
                </a:lnTo>
                <a:lnTo>
                  <a:pt x="0" y="3533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24564" y="2051241"/>
            <a:ext cx="5038873" cy="3360889"/>
          </a:xfrm>
          <a:custGeom>
            <a:avLst/>
            <a:gdLst/>
            <a:ahLst/>
            <a:cxnLst/>
            <a:rect l="l" t="t" r="r" b="b"/>
            <a:pathLst>
              <a:path w="5038873" h="3360889">
                <a:moveTo>
                  <a:pt x="0" y="0"/>
                </a:moveTo>
                <a:lnTo>
                  <a:pt x="5038872" y="0"/>
                </a:lnTo>
                <a:lnTo>
                  <a:pt x="5038872" y="3360888"/>
                </a:lnTo>
                <a:lnTo>
                  <a:pt x="0" y="3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PORK COUNCIL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63194" y="1495863"/>
            <a:ext cx="7296106" cy="8458485"/>
            <a:chOff x="0" y="0"/>
            <a:chExt cx="6350013" cy="7361664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7551949"/>
            </a:xfrm>
            <a:custGeom>
              <a:avLst/>
              <a:gdLst/>
              <a:ahLst/>
              <a:cxnLst/>
              <a:rect l="l" t="t" r="r" b="b"/>
              <a:pathLst>
                <a:path w="6540526" h="7551949">
                  <a:moveTo>
                    <a:pt x="5684545" y="1262385"/>
                  </a:moveTo>
                  <a:cubicBezTo>
                    <a:pt x="5560365" y="1013062"/>
                    <a:pt x="5335181" y="873572"/>
                    <a:pt x="5103533" y="873381"/>
                  </a:cubicBezTo>
                  <a:lnTo>
                    <a:pt x="5103571" y="873336"/>
                  </a:lnTo>
                  <a:cubicBezTo>
                    <a:pt x="4871923" y="873101"/>
                    <a:pt x="4646701" y="733626"/>
                    <a:pt x="4522559" y="484332"/>
                  </a:cubicBezTo>
                  <a:cubicBezTo>
                    <a:pt x="4337317" y="112276"/>
                    <a:pt x="3927030" y="0"/>
                    <a:pt x="3606140" y="199654"/>
                  </a:cubicBezTo>
                  <a:lnTo>
                    <a:pt x="3606089" y="199698"/>
                  </a:lnTo>
                  <a:lnTo>
                    <a:pt x="3606089" y="199462"/>
                  </a:lnTo>
                  <a:cubicBezTo>
                    <a:pt x="3406788" y="332591"/>
                    <a:pt x="3153854" y="343134"/>
                    <a:pt x="2939771" y="202378"/>
                  </a:cubicBezTo>
                  <a:cubicBezTo>
                    <a:pt x="2836743" y="131967"/>
                    <a:pt x="2719296" y="94958"/>
                    <a:pt x="2599703" y="95136"/>
                  </a:cubicBezTo>
                  <a:cubicBezTo>
                    <a:pt x="2351405" y="95136"/>
                    <a:pt x="2134641" y="251559"/>
                    <a:pt x="2018614" y="484052"/>
                  </a:cubicBezTo>
                  <a:lnTo>
                    <a:pt x="2018614" y="484008"/>
                  </a:lnTo>
                  <a:cubicBezTo>
                    <a:pt x="1902625" y="716456"/>
                    <a:pt x="1685811" y="872880"/>
                    <a:pt x="1437551" y="872880"/>
                  </a:cubicBezTo>
                  <a:cubicBezTo>
                    <a:pt x="1067029" y="872880"/>
                    <a:pt x="766686" y="1221111"/>
                    <a:pt x="766686" y="1650712"/>
                  </a:cubicBezTo>
                  <a:lnTo>
                    <a:pt x="766686" y="1650801"/>
                  </a:lnTo>
                  <a:lnTo>
                    <a:pt x="766483" y="1650712"/>
                  </a:lnTo>
                  <a:cubicBezTo>
                    <a:pt x="766280" y="1917249"/>
                    <a:pt x="647802" y="2176365"/>
                    <a:pt x="435902" y="2321008"/>
                  </a:cubicBezTo>
                  <a:cubicBezTo>
                    <a:pt x="331646" y="2389227"/>
                    <a:pt x="245134" y="2488704"/>
                    <a:pt x="185433" y="2609014"/>
                  </a:cubicBezTo>
                  <a:cubicBezTo>
                    <a:pt x="61278" y="2858367"/>
                    <a:pt x="69723" y="3154206"/>
                    <a:pt x="185395" y="3386934"/>
                  </a:cubicBezTo>
                  <a:lnTo>
                    <a:pt x="185357" y="3386934"/>
                  </a:lnTo>
                  <a:cubicBezTo>
                    <a:pt x="300939" y="3619619"/>
                    <a:pt x="309385" y="3915487"/>
                    <a:pt x="185230" y="4164811"/>
                  </a:cubicBezTo>
                  <a:cubicBezTo>
                    <a:pt x="0" y="4536823"/>
                    <a:pt x="109906" y="5012528"/>
                    <a:pt x="430797" y="5227350"/>
                  </a:cubicBezTo>
                  <a:lnTo>
                    <a:pt x="430835" y="5227395"/>
                  </a:lnTo>
                  <a:lnTo>
                    <a:pt x="430708" y="5227498"/>
                  </a:lnTo>
                  <a:cubicBezTo>
                    <a:pt x="631228" y="5361922"/>
                    <a:pt x="766077" y="5613307"/>
                    <a:pt x="766077" y="5901195"/>
                  </a:cubicBezTo>
                  <a:cubicBezTo>
                    <a:pt x="766077" y="6330796"/>
                    <a:pt x="1066419" y="6679027"/>
                    <a:pt x="1436929" y="6679027"/>
                  </a:cubicBezTo>
                  <a:cubicBezTo>
                    <a:pt x="1685239" y="6679027"/>
                    <a:pt x="1901965" y="6835421"/>
                    <a:pt x="2018030" y="7067913"/>
                  </a:cubicBezTo>
                  <a:cubicBezTo>
                    <a:pt x="2134019" y="7300303"/>
                    <a:pt x="2350821" y="7456801"/>
                    <a:pt x="2599093" y="7456801"/>
                  </a:cubicBezTo>
                  <a:cubicBezTo>
                    <a:pt x="2718685" y="7456955"/>
                    <a:pt x="2836127" y="7419939"/>
                    <a:pt x="2939161" y="7349544"/>
                  </a:cubicBezTo>
                  <a:cubicBezTo>
                    <a:pt x="3153194" y="7208817"/>
                    <a:pt x="3406191" y="7219360"/>
                    <a:pt x="3605479" y="7352533"/>
                  </a:cubicBezTo>
                  <a:lnTo>
                    <a:pt x="3605479" y="7352253"/>
                  </a:lnTo>
                  <a:lnTo>
                    <a:pt x="3605518" y="7352342"/>
                  </a:lnTo>
                  <a:cubicBezTo>
                    <a:pt x="3926408" y="7551949"/>
                    <a:pt x="4336695" y="7439631"/>
                    <a:pt x="4521988" y="7067620"/>
                  </a:cubicBezTo>
                  <a:cubicBezTo>
                    <a:pt x="4646130" y="6818340"/>
                    <a:pt x="4871314" y="6678836"/>
                    <a:pt x="5102962" y="6678644"/>
                  </a:cubicBezTo>
                  <a:lnTo>
                    <a:pt x="5102911" y="6678541"/>
                  </a:lnTo>
                  <a:cubicBezTo>
                    <a:pt x="5334559" y="6678350"/>
                    <a:pt x="5559781" y="6538845"/>
                    <a:pt x="5683885" y="6289566"/>
                  </a:cubicBezTo>
                  <a:cubicBezTo>
                    <a:pt x="5745010" y="6166834"/>
                    <a:pt x="5774017" y="6032777"/>
                    <a:pt x="5773890" y="5900576"/>
                  </a:cubicBezTo>
                  <a:lnTo>
                    <a:pt x="5773979" y="5900665"/>
                  </a:lnTo>
                  <a:cubicBezTo>
                    <a:pt x="5774182" y="5641594"/>
                    <a:pt x="5886145" y="5389428"/>
                    <a:pt x="6087059" y="5242723"/>
                  </a:cubicBezTo>
                  <a:cubicBezTo>
                    <a:pt x="6195365" y="5176696"/>
                    <a:pt x="6289358" y="5075521"/>
                    <a:pt x="6355029" y="4943630"/>
                  </a:cubicBezTo>
                  <a:cubicBezTo>
                    <a:pt x="6479223" y="4694218"/>
                    <a:pt x="6470777" y="4398349"/>
                    <a:pt x="6355118" y="4165665"/>
                  </a:cubicBezTo>
                  <a:lnTo>
                    <a:pt x="6355156" y="4165665"/>
                  </a:lnTo>
                  <a:cubicBezTo>
                    <a:pt x="6239535" y="3932981"/>
                    <a:pt x="6231077" y="3637112"/>
                    <a:pt x="6355245" y="3387773"/>
                  </a:cubicBezTo>
                  <a:cubicBezTo>
                    <a:pt x="6540526" y="3015718"/>
                    <a:pt x="6430569" y="2540057"/>
                    <a:pt x="6109678" y="2325234"/>
                  </a:cubicBezTo>
                  <a:lnTo>
                    <a:pt x="6109627" y="2325175"/>
                  </a:lnTo>
                  <a:lnTo>
                    <a:pt x="6109754" y="2325131"/>
                  </a:lnTo>
                  <a:cubicBezTo>
                    <a:pt x="5910847" y="2191693"/>
                    <a:pt x="5776557" y="1943239"/>
                    <a:pt x="5774436" y="1658222"/>
                  </a:cubicBezTo>
                  <a:cubicBezTo>
                    <a:pt x="5775604" y="1523724"/>
                    <a:pt x="5746686" y="1387223"/>
                    <a:pt x="5684545" y="1262385"/>
                  </a:cubicBezTo>
                </a:path>
              </a:pathLst>
            </a:custGeom>
            <a:blipFill>
              <a:blip r:embed="rId3"/>
              <a:stretch>
                <a:fillRect t="-7181" b="-2351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440526" y="1582015"/>
            <a:ext cx="7345741" cy="177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80"/>
              </a:lnSpc>
              <a:spcBef>
                <a:spcPct val="0"/>
              </a:spcBef>
            </a:pPr>
            <a:r>
              <a:rPr lang="en-US" sz="109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SPECIALIST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0526" y="3179148"/>
            <a:ext cx="7703474" cy="521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Christina Spurgin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christina.spurgin@careertech.ok.gov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</a:t>
            </a:r>
            <a:r>
              <a:rPr lang="en-US" sz="2999" u="none" strike="noStrike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ersonal Info: ​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kids. One out of college, two still in. 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Taught at Tecumseh for over 20 years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999" u="none" strike="noStrike">
              <a:solidFill>
                <a:srgbClr val="4040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45730" y="2051241"/>
            <a:ext cx="7596540" cy="3641002"/>
          </a:xfrm>
          <a:custGeom>
            <a:avLst/>
            <a:gdLst/>
            <a:ahLst/>
            <a:cxnLst/>
            <a:rect l="l" t="t" r="r" b="b"/>
            <a:pathLst>
              <a:path w="7596540" h="3641002">
                <a:moveTo>
                  <a:pt x="0" y="0"/>
                </a:moveTo>
                <a:lnTo>
                  <a:pt x="7596540" y="0"/>
                </a:lnTo>
                <a:lnTo>
                  <a:pt x="7596540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BEEF COUNCIL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340630" y="2051241"/>
            <a:ext cx="3606739" cy="3606739"/>
          </a:xfrm>
          <a:custGeom>
            <a:avLst/>
            <a:gdLst/>
            <a:ahLst/>
            <a:cxnLst/>
            <a:rect l="l" t="t" r="r" b="b"/>
            <a:pathLst>
              <a:path w="3606739" h="3606739">
                <a:moveTo>
                  <a:pt x="0" y="0"/>
                </a:moveTo>
                <a:lnTo>
                  <a:pt x="3606740" y="0"/>
                </a:lnTo>
                <a:lnTo>
                  <a:pt x="3606740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4742" y="5945773"/>
            <a:ext cx="1725851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Students completing FCS Basics &amp; Human Growth &amp; Development should be taking the ODCTE 7101 Entry Level Child Care Traning (ELCCT) certification test. Those who pass can work at daycare centers.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CERTIFICATION TESTS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6791" y="8280082"/>
            <a:ext cx="16614418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***There is still a large push for certification tests for our students. PLEASE watch the newsletter for future updates on certification tests to give your students.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886757" y="5723407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6290057" y="5476699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10501" y="5408004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88900" y="5476699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47439" y="5476699"/>
            <a:ext cx="502056" cy="50205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027349" y="9061504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43547" y="876300"/>
            <a:ext cx="10800907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REPORTING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0366" y="6223357"/>
            <a:ext cx="193620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Sept. 30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182" y="6824956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Salary &amp; Teaching Report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035902" y="5476699"/>
            <a:ext cx="502056" cy="50205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648883" y="4675436"/>
            <a:ext cx="1276094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1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366883" y="5472378"/>
            <a:ext cx="502056" cy="50205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815187" y="4731774"/>
            <a:ext cx="1605449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31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58867" y="6308129"/>
            <a:ext cx="176212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Nov. 30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89173" y="4753007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Jan. 31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773177" y="6035905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31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50644" y="3394983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Follow-Up Reports Open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81626" y="3227484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initial submission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03642" y="6852578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 up Reports Due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25244" y="3248717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additional students added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544453" y="6712595"/>
            <a:ext cx="3700104" cy="22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Final Reports Due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yr Folders Updated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Advisory Committee Report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412/314 Reports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8272" y="0"/>
            <a:ext cx="4513562" cy="10937142"/>
            <a:chOff x="0" y="0"/>
            <a:chExt cx="1188757" cy="2880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8757" cy="2880564"/>
            </a:xfrm>
            <a:custGeom>
              <a:avLst/>
              <a:gdLst/>
              <a:ahLst/>
              <a:cxnLst/>
              <a:rect l="l" t="t" r="r" b="b"/>
              <a:pathLst>
                <a:path w="1188757" h="2880564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95947" y="1365726"/>
            <a:ext cx="13847855" cy="895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Add your entire school day! Don’t forget your plan period and your lunch! 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If you have an ‘Other’ such as advisory or study hall please note it in the comments.​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DO NOT place students in an “OTHER” course; unless you are teaching a FCS-related course. If student numbers are listed in other, an explanation is needed describing what material is being taught.​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highlight>
                  <a:srgbClr val="FFFF00"/>
                </a:highlight>
                <a:latin typeface="Agrandir"/>
                <a:ea typeface="Agrandir"/>
                <a:cs typeface="Agrandir"/>
                <a:sym typeface="Agrandir"/>
              </a:rPr>
              <a:t>The ‘Contact Info’ section is </a:t>
            </a:r>
            <a:r>
              <a:rPr lang="en-US" sz="2499" dirty="0">
                <a:solidFill>
                  <a:srgbClr val="000000"/>
                </a:solidFill>
                <a:highlight>
                  <a:srgbClr val="FFFF00"/>
                </a:highlight>
                <a:latin typeface="Agrandir Bold"/>
                <a:ea typeface="Agrandir Bold"/>
                <a:cs typeface="Agrandir Bold"/>
                <a:sym typeface="Agrandir Bold"/>
              </a:rPr>
              <a:t>NOT YOU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 Use someone who can answer questions about your contract.​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salary section, if you put any amount in the other box you must put a comment itemizing that amount. 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Example: $1500 should be broken down to $1000 Student Council, $500 Sr. Class Sponsor. 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highlight>
                  <a:srgbClr val="FFFF00"/>
                </a:highlight>
                <a:latin typeface="Agrandir Bold"/>
                <a:ea typeface="Agrandir Bold"/>
                <a:cs typeface="Agrandir Bold"/>
                <a:sym typeface="Agrandir Bold"/>
              </a:rPr>
              <a:t>DO NOT INCLUDE THE FCS STIPEND $2200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Break down of what goes in each category of the Salary Information:​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Base Salary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your base salary plus anything else FCS related i.e.: FCCLA stipend from school not the $2200​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any type of Insurance i.e.: health, life, etc. Itemize in the comment section what amount is paid for each different insurance.​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Retirement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all school-paid retirements​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Other</a:t>
            </a: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extra duty pay other than FCCLA​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acknowledgment section note which pathways you teach.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95947" y="157543"/>
            <a:ext cx="13909533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08390" y="2366077"/>
            <a:ext cx="13071221" cy="642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396"/>
              </a:lnSpc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EVALUATIONS &amp; ACCREDITATIONS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749183"/>
            <a:ext cx="3499089" cy="674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Ardmore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Arkoma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Bokoshe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Cameron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Gans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Heavner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Howe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COMPREHENSIVE PROGRAM EVALS (K12)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2763" y="2749183"/>
            <a:ext cx="3499089" cy="505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Poteau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Red Oak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Roland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Spiro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Wister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72468" y="2749183"/>
            <a:ext cx="3499089" cy="674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Kingston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Leflore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Muldrow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North Rock  Creek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Panama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Pocola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Wes Watkins- Wetumka</a:t>
            </a:r>
          </a:p>
          <a:p>
            <a:pPr algn="l">
              <a:lnSpc>
                <a:spcPts val="6719"/>
              </a:lnSpc>
            </a:pPr>
            <a:endParaRPr lang="en-US" sz="4800">
              <a:solidFill>
                <a:srgbClr val="5252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CAREERTECH ACCREDITATIONS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1313208"/>
            <a:ext cx="9607505" cy="570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50"/>
              </a:lnSpc>
              <a:spcBef>
                <a:spcPct val="0"/>
              </a:spcBef>
            </a:pPr>
            <a:r>
              <a:rPr lang="en-US" sz="35000" u="none" strike="noStrike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95%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34798" y="924064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are always willing to assist, although: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9476" y="5172075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 questions can be answered if you check: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283684" y="6590796"/>
            <a:ext cx="3000479" cy="3363497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47308" y="7555122"/>
            <a:ext cx="287323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The Newsletter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645222" y="6590796"/>
            <a:ext cx="3000479" cy="3363497"/>
            <a:chOff x="0" y="0"/>
            <a:chExt cx="1113930" cy="12487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891631" y="6942474"/>
            <a:ext cx="250766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Our Websites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003837" y="6590796"/>
            <a:ext cx="3000479" cy="3363497"/>
            <a:chOff x="0" y="0"/>
            <a:chExt cx="1113930" cy="12487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21977" y="7555122"/>
            <a:ext cx="233358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Your Email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62070" y="8636962"/>
            <a:ext cx="301749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Oklahoma FCCLA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ctYOU.org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4972" y="1000706"/>
            <a:ext cx="14138057" cy="8285588"/>
          </a:xfrm>
          <a:custGeom>
            <a:avLst/>
            <a:gdLst/>
            <a:ahLst/>
            <a:cxnLst/>
            <a:rect l="l" t="t" r="r" b="b"/>
            <a:pathLst>
              <a:path w="14138057" h="8285588">
                <a:moveTo>
                  <a:pt x="0" y="0"/>
                </a:moveTo>
                <a:lnTo>
                  <a:pt x="14138056" y="0"/>
                </a:lnTo>
                <a:lnTo>
                  <a:pt x="14138056" y="8285588"/>
                </a:lnTo>
                <a:lnTo>
                  <a:pt x="0" y="8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19" b="-135052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96717" y="6052653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2635" y="5133300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96717" y="4148173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96717" y="3226128"/>
            <a:ext cx="502056" cy="5020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027349" y="8292256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49463" y="264780"/>
            <a:ext cx="11589073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24-25 OATFCS OFFICERS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98956" y="3292803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President: Rita Hartwick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98955" y="4214848"/>
            <a:ext cx="742036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dirty="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Pres.-Elect: Mary Dushane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64874" y="5134201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dirty="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Past President: Karin Davis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98956" y="6053554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dirty="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Secretary: </a:t>
            </a: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Jeanine Clark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96717" y="6910982"/>
            <a:ext cx="502056" cy="50205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298956" y="6911884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Treasurer: Mary Beth Carver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523563" y="7764562"/>
            <a:ext cx="502056" cy="50205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325803" y="7831237"/>
            <a:ext cx="8220518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Treas.-Elect: Jaylee Victory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18528" y="3292803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N-VP: Dulayna Murray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84446" y="5134201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S-VP: Tina Clawson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18528" y="6053554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SE-VP: Keri Laxton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18528" y="6911884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Occ. VP: Kelly Brock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0017418" y="6052653"/>
            <a:ext cx="502056" cy="5020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983336" y="5133300"/>
            <a:ext cx="502056" cy="50205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017418" y="4148173"/>
            <a:ext cx="502056" cy="50205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017418" y="3226128"/>
            <a:ext cx="502056" cy="50205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017418" y="6910982"/>
            <a:ext cx="502056" cy="502056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0867636" y="4149075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NE-VP: Emily Colvin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9983336" y="7764562"/>
            <a:ext cx="502056" cy="502056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0784446" y="7764562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Div. Advisor: Holly Hanan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9781" y="3718445"/>
            <a:ext cx="2226358" cy="2037263"/>
            <a:chOff x="0" y="0"/>
            <a:chExt cx="8882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8242" cy="812800"/>
            </a:xfrm>
            <a:custGeom>
              <a:avLst/>
              <a:gdLst/>
              <a:ahLst/>
              <a:cxnLst/>
              <a:rect l="l" t="t" r="r" b="b"/>
              <a:pathLst>
                <a:path w="888242" h="812800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SE1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82599" y="3718445"/>
            <a:ext cx="2366309" cy="2037263"/>
            <a:chOff x="0" y="0"/>
            <a:chExt cx="94407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SE2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22939" y="3718445"/>
            <a:ext cx="2297036" cy="2037263"/>
            <a:chOff x="0" y="0"/>
            <a:chExt cx="916441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6441" cy="812800"/>
            </a:xfrm>
            <a:custGeom>
              <a:avLst/>
              <a:gdLst/>
              <a:ahLst/>
              <a:cxnLst/>
              <a:rect l="l" t="t" r="r" b="b"/>
              <a:pathLst>
                <a:path w="916441" h="812800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SE3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96325" y="3718445"/>
            <a:ext cx="2366309" cy="2037263"/>
            <a:chOff x="0" y="0"/>
            <a:chExt cx="94407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SE4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338983" y="3718445"/>
            <a:ext cx="2347585" cy="2037263"/>
            <a:chOff x="0" y="0"/>
            <a:chExt cx="93660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6608" cy="812800"/>
            </a:xfrm>
            <a:custGeom>
              <a:avLst/>
              <a:gdLst/>
              <a:ahLst/>
              <a:cxnLst/>
              <a:rect l="l" t="t" r="r" b="b"/>
              <a:pathLst>
                <a:path w="936608" h="812800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SE5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-709379">
            <a:off x="-81381" y="728063"/>
            <a:ext cx="7315200" cy="2011680"/>
          </a:xfrm>
          <a:custGeom>
            <a:avLst/>
            <a:gdLst/>
            <a:ahLst/>
            <a:cxnLst/>
            <a:rect l="l" t="t" r="r" b="b"/>
            <a:pathLst>
              <a:path w="7315200" h="2011680">
                <a:moveTo>
                  <a:pt x="0" y="0"/>
                </a:moveTo>
                <a:lnTo>
                  <a:pt x="7315200" y="0"/>
                </a:lnTo>
                <a:lnTo>
                  <a:pt x="731520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179250" y="0"/>
            <a:ext cx="9929412" cy="469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or Fairly new TEACHERS!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9226" y="5936683"/>
            <a:ext cx="3200175" cy="84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kali Whisenhunt Calera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79294" y="5946208"/>
            <a:ext cx="2999956" cy="430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Carleigh Woods</a:t>
            </a:r>
          </a:p>
          <a:p>
            <a:pPr algn="ctr">
              <a:lnSpc>
                <a:spcPts val="3067"/>
              </a:lnSpc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Choctaw HS</a:t>
            </a: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Gail Stanton Shawnee HS</a:t>
            </a: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Michelle Moss </a:t>
            </a:r>
            <a:r>
              <a:rPr lang="en-US" sz="1400" spc="6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McLoud</a:t>
            </a:r>
            <a:endParaRPr lang="en-US" sz="1400" spc="64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Lori Dunlap Paden</a:t>
            </a: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Rebekah Newman Choc Nicoma Park</a:t>
            </a: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Jennifer Burch Tecumseh</a:t>
            </a:r>
          </a:p>
          <a:p>
            <a:pPr marL="435739" lvl="1" indent="-217869" algn="ctr">
              <a:lnSpc>
                <a:spcPts val="3067"/>
              </a:lnSpc>
              <a:buFont typeface="Arial"/>
              <a:buChar char="•"/>
            </a:pPr>
            <a:r>
              <a:rPr lang="en-US" sz="1400" spc="6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Kristin Frith, Irving MS Norman</a:t>
            </a:r>
          </a:p>
          <a:p>
            <a:pPr algn="ctr">
              <a:lnSpc>
                <a:spcPts val="2763"/>
              </a:lnSpc>
            </a:pPr>
            <a:endParaRPr lang="en-US" sz="2018" spc="64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579300" y="5889947"/>
            <a:ext cx="3026993" cy="347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Jade Stohel Haileyville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Christy Stearns Savannah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Kimberly Walker Konowa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Talana Hailey Holdenville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65983" y="5936683"/>
            <a:ext cx="3026993" cy="128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Katie Stubbs Poteau MS</a:t>
            </a:r>
          </a:p>
          <a:p>
            <a:pPr algn="ctr">
              <a:lnSpc>
                <a:spcPts val="3496"/>
              </a:lnSpc>
            </a:pPr>
            <a:endParaRPr lang="en-US" sz="2300" spc="73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999279" y="5936683"/>
            <a:ext cx="3026993" cy="8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Kenda Capps</a:t>
            </a:r>
          </a:p>
          <a:p>
            <a:pPr algn="ctr">
              <a:lnSpc>
                <a:spcPts val="3496"/>
              </a:lnSpc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Atoka HS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GET INVOLVED WITH OATFCS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290872" y="3772299"/>
            <a:ext cx="4229454" cy="4741161"/>
            <a:chOff x="0" y="0"/>
            <a:chExt cx="1113930" cy="1248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60900" y="4000404"/>
            <a:ext cx="330466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OATFCS MEMBERSHIP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60900" y="5228847"/>
            <a:ext cx="3289398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Will need OATFCS members to work on committees and legislative networks to improve FCS programs in Oklahoma.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29273" y="3772299"/>
            <a:ext cx="4229454" cy="4741161"/>
            <a:chOff x="0" y="0"/>
            <a:chExt cx="1113930" cy="12487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56510" y="4000404"/>
            <a:ext cx="297498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COMMITMENT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99301" y="5228847"/>
            <a:ext cx="3289398" cy="22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time commitment of serving with OATFCS is about 1-3 meetings a year.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763552" y="3772299"/>
            <a:ext cx="4229454" cy="4741161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63552" y="4262341"/>
            <a:ext cx="420988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CORRESPONDENCE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3580" y="5228847"/>
            <a:ext cx="3289398" cy="17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Typically correspondence occurs via mail, email, or fax.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6883" y="8713485"/>
            <a:ext cx="14774235" cy="116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WILL NEED VOLUNTEERS FROM EACH REGION &amp; DISTRICT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3204442" y="339847"/>
            <a:ext cx="11879116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THANK YOU FOR SERVING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9411827" y="2007393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9420926" y="2301929"/>
            <a:ext cx="5940978" cy="126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Work to increase membership in OATFACS</a:t>
            </a:r>
          </a:p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maintains a communication network</a:t>
            </a:r>
          </a:p>
        </p:txBody>
      </p:sp>
      <p:sp>
        <p:nvSpPr>
          <p:cNvPr id="15" name="Freeform 15"/>
          <p:cNvSpPr/>
          <p:nvPr/>
        </p:nvSpPr>
        <p:spPr>
          <a:xfrm>
            <a:off x="9420925" y="4059192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351734" y="4184327"/>
            <a:ext cx="5888754" cy="171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Recognize teachers and programs making outstanding contributions to FCS</a:t>
            </a:r>
          </a:p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promote curriculum showcase</a:t>
            </a:r>
          </a:p>
        </p:txBody>
      </p:sp>
      <p:sp>
        <p:nvSpPr>
          <p:cNvPr id="17" name="Freeform 17"/>
          <p:cNvSpPr/>
          <p:nvPr/>
        </p:nvSpPr>
        <p:spPr>
          <a:xfrm>
            <a:off x="9420926" y="6170283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41398" y="6308871"/>
            <a:ext cx="5940978" cy="127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Review applications for the scholarship program</a:t>
            </a:r>
          </a:p>
          <a:p>
            <a:pPr marL="520775" lvl="1" indent="-260388" algn="l">
              <a:lnSpc>
                <a:spcPts val="3376"/>
              </a:lnSpc>
              <a:buFont typeface="Arial"/>
              <a:buChar char="•"/>
            </a:pPr>
            <a:r>
              <a:rPr lang="en-US" sz="2412" dirty="0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Determine scholarship recipients. 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9CF27B2-402D-4123-80A6-33C2D3E5B9F4}"/>
              </a:ext>
            </a:extLst>
          </p:cNvPr>
          <p:cNvSpPr/>
          <p:nvPr/>
        </p:nvSpPr>
        <p:spPr>
          <a:xfrm>
            <a:off x="1765023" y="8159630"/>
            <a:ext cx="6981930" cy="1858976"/>
          </a:xfrm>
          <a:custGeom>
            <a:avLst/>
            <a:gdLst/>
            <a:ahLst/>
            <a:cxnLst/>
            <a:rect l="l" t="t" r="r" b="b"/>
            <a:pathLst>
              <a:path w="2785557" h="741669">
                <a:moveTo>
                  <a:pt x="33266" y="0"/>
                </a:moveTo>
                <a:lnTo>
                  <a:pt x="2752291" y="0"/>
                </a:lnTo>
                <a:cubicBezTo>
                  <a:pt x="2761114" y="0"/>
                  <a:pt x="2769575" y="3505"/>
                  <a:pt x="2775814" y="9743"/>
                </a:cubicBezTo>
                <a:cubicBezTo>
                  <a:pt x="2782052" y="15982"/>
                  <a:pt x="2785557" y="24443"/>
                  <a:pt x="2785557" y="33266"/>
                </a:cubicBezTo>
                <a:lnTo>
                  <a:pt x="2785557" y="708404"/>
                </a:lnTo>
                <a:cubicBezTo>
                  <a:pt x="2785557" y="726776"/>
                  <a:pt x="2770664" y="741669"/>
                  <a:pt x="2752291" y="741669"/>
                </a:cubicBezTo>
                <a:lnTo>
                  <a:pt x="33266" y="741669"/>
                </a:lnTo>
                <a:cubicBezTo>
                  <a:pt x="24443" y="741669"/>
                  <a:pt x="15982" y="738165"/>
                  <a:pt x="9743" y="731926"/>
                </a:cubicBezTo>
                <a:cubicBezTo>
                  <a:pt x="3505" y="725688"/>
                  <a:pt x="0" y="717226"/>
                  <a:pt x="0" y="708404"/>
                </a:cubicBezTo>
                <a:lnTo>
                  <a:pt x="0" y="33266"/>
                </a:lnTo>
                <a:cubicBezTo>
                  <a:pt x="0" y="14893"/>
                  <a:pt x="14893" y="0"/>
                  <a:pt x="33266" y="0"/>
                </a:cubicBezTo>
                <a:close/>
              </a:path>
            </a:pathLst>
          </a:custGeom>
          <a:solidFill>
            <a:srgbClr val="FFE4B4"/>
          </a:solidFill>
        </p:spPr>
        <p:txBody>
          <a:bodyPr/>
          <a:lstStyle/>
          <a:p>
            <a:pPr algn="ctr">
              <a:lnSpc>
                <a:spcPts val="5768"/>
              </a:lnSpc>
            </a:pPr>
            <a:r>
              <a:rPr lang="en-US" sz="4500" spc="397" dirty="0">
                <a:solidFill>
                  <a:srgbClr val="525252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Nominating/Awards Committee</a:t>
            </a:r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DBA41726-F574-4716-9853-DFDBFC93CE10}"/>
              </a:ext>
            </a:extLst>
          </p:cNvPr>
          <p:cNvGrpSpPr/>
          <p:nvPr/>
        </p:nvGrpSpPr>
        <p:grpSpPr>
          <a:xfrm>
            <a:off x="1765023" y="6201901"/>
            <a:ext cx="6981930" cy="1858976"/>
            <a:chOff x="0" y="0"/>
            <a:chExt cx="2785557" cy="741669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101DA0E-440A-4DD5-A1D4-A6B1FA5E8E8E}"/>
                </a:ext>
              </a:extLst>
            </p:cNvPr>
            <p:cNvSpPr/>
            <p:nvPr/>
          </p:nvSpPr>
          <p:spPr>
            <a:xfrm>
              <a:off x="0" y="0"/>
              <a:ext cx="2785557" cy="741669"/>
            </a:xfrm>
            <a:custGeom>
              <a:avLst/>
              <a:gdLst/>
              <a:ahLst/>
              <a:cxnLst/>
              <a:rect l="l" t="t" r="r" b="b"/>
              <a:pathLst>
                <a:path w="2785557" h="741669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64752C9D-A979-4385-93E1-F5C08F3F456E}"/>
                </a:ext>
              </a:extLst>
            </p:cNvPr>
            <p:cNvSpPr txBox="1"/>
            <p:nvPr/>
          </p:nvSpPr>
          <p:spPr>
            <a:xfrm>
              <a:off x="0" y="85725"/>
              <a:ext cx="2785557" cy="655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 dirty="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Scholarship Committee</a:t>
              </a:r>
            </a:p>
          </p:txBody>
        </p:sp>
      </p:grpSp>
      <p:grpSp>
        <p:nvGrpSpPr>
          <p:cNvPr id="24" name="Group 6">
            <a:extLst>
              <a:ext uri="{FF2B5EF4-FFF2-40B4-BE49-F238E27FC236}">
                <a16:creationId xmlns:a16="http://schemas.microsoft.com/office/drawing/2014/main" id="{7E4A3331-EAB0-4E40-9D7E-4A0F5119D04C}"/>
              </a:ext>
            </a:extLst>
          </p:cNvPr>
          <p:cNvGrpSpPr/>
          <p:nvPr/>
        </p:nvGrpSpPr>
        <p:grpSpPr>
          <a:xfrm>
            <a:off x="1765023" y="4153633"/>
            <a:ext cx="6981930" cy="1876819"/>
            <a:chOff x="0" y="0"/>
            <a:chExt cx="2785557" cy="748788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002AD71-D21C-47F4-8413-73FFB30612BD}"/>
                </a:ext>
              </a:extLst>
            </p:cNvPr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EEB01749-8013-4E62-9794-86DA741CAD54}"/>
                </a:ext>
              </a:extLst>
            </p:cNvPr>
            <p:cNvSpPr txBox="1"/>
            <p:nvPr/>
          </p:nvSpPr>
          <p:spPr>
            <a:xfrm>
              <a:off x="0" y="76200"/>
              <a:ext cx="2785557" cy="67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7"/>
                </a:lnSpc>
              </a:pPr>
              <a:r>
                <a:rPr lang="en-US" sz="4900" spc="34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Public Information Committee</a:t>
              </a:r>
            </a:p>
          </p:txBody>
        </p:sp>
      </p:grpSp>
      <p:grpSp>
        <p:nvGrpSpPr>
          <p:cNvPr id="27" name="Group 3">
            <a:extLst>
              <a:ext uri="{FF2B5EF4-FFF2-40B4-BE49-F238E27FC236}">
                <a16:creationId xmlns:a16="http://schemas.microsoft.com/office/drawing/2014/main" id="{F9A78862-42C5-45A7-B7AC-74E0CDBAEC1C}"/>
              </a:ext>
            </a:extLst>
          </p:cNvPr>
          <p:cNvGrpSpPr/>
          <p:nvPr/>
        </p:nvGrpSpPr>
        <p:grpSpPr>
          <a:xfrm>
            <a:off x="1765023" y="2104837"/>
            <a:ext cx="6981930" cy="1876819"/>
            <a:chOff x="0" y="0"/>
            <a:chExt cx="2785557" cy="748788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DB7CB218-61F3-48D1-ABBE-F63680E48BC4}"/>
                </a:ext>
              </a:extLst>
            </p:cNvPr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50F64320-6CD7-49A5-9CE2-D3ED87F4B092}"/>
                </a:ext>
              </a:extLst>
            </p:cNvPr>
            <p:cNvSpPr txBox="1"/>
            <p:nvPr/>
          </p:nvSpPr>
          <p:spPr>
            <a:xfrm>
              <a:off x="0" y="85725"/>
              <a:ext cx="2785557" cy="66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Membership Committee</a:t>
              </a:r>
            </a:p>
          </p:txBody>
        </p:sp>
      </p:grpSp>
      <p:sp>
        <p:nvSpPr>
          <p:cNvPr id="30" name="Freeform 22">
            <a:extLst>
              <a:ext uri="{FF2B5EF4-FFF2-40B4-BE49-F238E27FC236}">
                <a16:creationId xmlns:a16="http://schemas.microsoft.com/office/drawing/2014/main" id="{09011AF2-E520-4A96-B262-45CA6B4A85D3}"/>
              </a:ext>
            </a:extLst>
          </p:cNvPr>
          <p:cNvSpPr/>
          <p:nvPr/>
        </p:nvSpPr>
        <p:spPr>
          <a:xfrm>
            <a:off x="9411827" y="8381911"/>
            <a:ext cx="6489727" cy="1828537"/>
          </a:xfrm>
          <a:custGeom>
            <a:avLst/>
            <a:gdLst/>
            <a:ahLst/>
            <a:cxnLst/>
            <a:rect l="l" t="t" r="r" b="b"/>
            <a:pathLst>
              <a:path w="5736588" h="1828537">
                <a:moveTo>
                  <a:pt x="0" y="0"/>
                </a:moveTo>
                <a:lnTo>
                  <a:pt x="5736588" y="0"/>
                </a:lnTo>
                <a:lnTo>
                  <a:pt x="5736588" y="1828537"/>
                </a:lnTo>
                <a:lnTo>
                  <a:pt x="0" y="1828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nva Sans" panose="020B0604020202020204" charset="0"/>
              </a:rPr>
              <a:t>Recruit applicants for the scholarship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nva Sans" panose="020B0604020202020204" charset="0"/>
              </a:rPr>
              <a:t>Assist with hosting awards ceremony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6517" y="2330047"/>
            <a:ext cx="16514967" cy="5626905"/>
          </a:xfrm>
          <a:custGeom>
            <a:avLst/>
            <a:gdLst/>
            <a:ahLst/>
            <a:cxnLst/>
            <a:rect l="l" t="t" r="r" b="b"/>
            <a:pathLst>
              <a:path w="16514967" h="5626905">
                <a:moveTo>
                  <a:pt x="0" y="0"/>
                </a:moveTo>
                <a:lnTo>
                  <a:pt x="16514966" y="0"/>
                </a:lnTo>
                <a:lnTo>
                  <a:pt x="16514966" y="5626906"/>
                </a:lnTo>
                <a:lnTo>
                  <a:pt x="0" y="56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97383" y="1888591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48828" y="11250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7779" y="2264493"/>
            <a:ext cx="6124493" cy="775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Tessa Inman, Lindsay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Vice President​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Davin Budy, Cherokee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Community Service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Jaden Taylor, Latta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Secondary Officer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Jackie Bennally, Great Plains Tech Center​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Officer Candidate​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Hannah Brake, Sallisaw HS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71848" y="2264493"/>
            <a:ext cx="6124493" cy="789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Membership​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Chloe Clements, Idabel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Programs​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Kendall Stout, Stigler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Public Relations​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Snowy Rich, Gore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Competitive Events​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Emily Faulkenberry, Marietta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Executive Council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Brandon Weibel, Silo HS 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445858" y="8420768"/>
            <a:ext cx="345384" cy="34538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45858" y="2312118"/>
            <a:ext cx="345384" cy="3453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45858" y="6409341"/>
            <a:ext cx="345384" cy="34538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45858" y="3693069"/>
            <a:ext cx="345384" cy="34538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3316" y="5143500"/>
            <a:ext cx="345384" cy="34538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978" y="1646655"/>
            <a:ext cx="19331633" cy="8960802"/>
            <a:chOff x="0" y="0"/>
            <a:chExt cx="5091459" cy="23600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1459" cy="2360047"/>
            </a:xfrm>
            <a:custGeom>
              <a:avLst/>
              <a:gdLst/>
              <a:ahLst/>
              <a:cxnLst/>
              <a:rect l="l" t="t" r="r" b="b"/>
              <a:pathLst>
                <a:path w="5091459" h="2360047">
                  <a:moveTo>
                    <a:pt x="0" y="0"/>
                  </a:moveTo>
                  <a:lnTo>
                    <a:pt x="5091459" y="0"/>
                  </a:lnTo>
                  <a:lnTo>
                    <a:pt x="5091459" y="2360047"/>
                  </a:lnTo>
                  <a:lnTo>
                    <a:pt x="0" y="2360047"/>
                  </a:ln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91459" cy="239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80519" y="5143500"/>
            <a:ext cx="3996005" cy="1550450"/>
          </a:xfrm>
          <a:custGeom>
            <a:avLst/>
            <a:gdLst/>
            <a:ahLst/>
            <a:cxnLst/>
            <a:rect l="l" t="t" r="r" b="b"/>
            <a:pathLst>
              <a:path w="3996005" h="1550450">
                <a:moveTo>
                  <a:pt x="0" y="0"/>
                </a:moveTo>
                <a:lnTo>
                  <a:pt x="3996005" y="0"/>
                </a:lnTo>
                <a:lnTo>
                  <a:pt x="3996005" y="1550450"/>
                </a:lnTo>
                <a:lnTo>
                  <a:pt x="0" y="155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4966" y="6616792"/>
            <a:ext cx="6058068" cy="2641508"/>
          </a:xfrm>
          <a:custGeom>
            <a:avLst/>
            <a:gdLst/>
            <a:ahLst/>
            <a:cxnLst/>
            <a:rect l="l" t="t" r="r" b="b"/>
            <a:pathLst>
              <a:path w="6058068" h="2641508">
                <a:moveTo>
                  <a:pt x="0" y="0"/>
                </a:moveTo>
                <a:lnTo>
                  <a:pt x="6058068" y="0"/>
                </a:lnTo>
                <a:lnTo>
                  <a:pt x="605806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64856" y="3835891"/>
            <a:ext cx="5958288" cy="2641508"/>
          </a:xfrm>
          <a:custGeom>
            <a:avLst/>
            <a:gdLst/>
            <a:ahLst/>
            <a:cxnLst/>
            <a:rect l="l" t="t" r="r" b="b"/>
            <a:pathLst>
              <a:path w="5958288" h="2641508">
                <a:moveTo>
                  <a:pt x="0" y="0"/>
                </a:moveTo>
                <a:lnTo>
                  <a:pt x="5958288" y="0"/>
                </a:lnTo>
                <a:lnTo>
                  <a:pt x="595828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1931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SEC MEMBERSHIP CHALLENGE: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69980" y="-187960"/>
            <a:ext cx="12548040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 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63222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SERVICE PROJECT: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97743" y="2584306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NATIONAL PROGRAM: </a:t>
            </a:r>
          </a:p>
        </p:txBody>
      </p:sp>
      <p:sp>
        <p:nvSpPr>
          <p:cNvPr id="13" name="Freeform 13"/>
          <p:cNvSpPr/>
          <p:nvPr/>
        </p:nvSpPr>
        <p:spPr>
          <a:xfrm>
            <a:off x="2135842" y="6256418"/>
            <a:ext cx="1844376" cy="1819016"/>
          </a:xfrm>
          <a:custGeom>
            <a:avLst/>
            <a:gdLst/>
            <a:ahLst/>
            <a:cxnLst/>
            <a:rect l="l" t="t" r="r" b="b"/>
            <a:pathLst>
              <a:path w="1844376" h="1819016">
                <a:moveTo>
                  <a:pt x="0" y="0"/>
                </a:moveTo>
                <a:lnTo>
                  <a:pt x="1844377" y="0"/>
                </a:lnTo>
                <a:lnTo>
                  <a:pt x="1844377" y="1819016"/>
                </a:lnTo>
                <a:lnTo>
                  <a:pt x="0" y="1819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56808" y="4203510"/>
            <a:ext cx="340244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“Rally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Red”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055" y="569296"/>
            <a:ext cx="7059601" cy="3087375"/>
            <a:chOff x="0" y="0"/>
            <a:chExt cx="9412801" cy="4116500"/>
          </a:xfrm>
        </p:grpSpPr>
        <p:grpSp>
          <p:nvGrpSpPr>
            <p:cNvPr id="3" name="Group 3"/>
            <p:cNvGrpSpPr/>
            <p:nvPr/>
          </p:nvGrpSpPr>
          <p:grpSpPr>
            <a:xfrm>
              <a:off x="4708701" y="1088815"/>
              <a:ext cx="3027685" cy="3027685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111166" y="0"/>
              <a:ext cx="3027685" cy="302768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906016" y="1286130"/>
              <a:ext cx="2633056" cy="263305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328744" y="197315"/>
              <a:ext cx="2633056" cy="263305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541991" y="1088815"/>
              <a:ext cx="3027685" cy="302768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385116" y="0"/>
              <a:ext cx="3027685" cy="302768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739306" y="1286130"/>
              <a:ext cx="2633056" cy="263305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582431" y="197315"/>
              <a:ext cx="2633056" cy="263305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3027685" cy="302768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92893" y="197315"/>
              <a:ext cx="2633056" cy="263305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54327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486686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4" y="0"/>
                  </a:lnTo>
                  <a:lnTo>
                    <a:pt x="2711364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326932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0015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8161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-5400000">
            <a:off x="-576687" y="1412032"/>
            <a:ext cx="9357708" cy="8204335"/>
            <a:chOff x="0" y="0"/>
            <a:chExt cx="3261946" cy="28598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261946" cy="2859899"/>
            </a:xfrm>
            <a:custGeom>
              <a:avLst/>
              <a:gdLst/>
              <a:ahLst/>
              <a:cxnLst/>
              <a:rect l="l" t="t" r="r" b="b"/>
              <a:pathLst>
                <a:path w="3261946" h="2859899">
                  <a:moveTo>
                    <a:pt x="0" y="0"/>
                  </a:moveTo>
                  <a:lnTo>
                    <a:pt x="3261946" y="0"/>
                  </a:lnTo>
                  <a:lnTo>
                    <a:pt x="3261946" y="2859899"/>
                  </a:lnTo>
                  <a:lnTo>
                    <a:pt x="0" y="285989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3261946" cy="2888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558570" y="8833587"/>
            <a:ext cx="1011356" cy="1011356"/>
            <a:chOff x="0" y="0"/>
            <a:chExt cx="1348475" cy="134847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348475" cy="1348475"/>
            </a:xfrm>
            <a:custGeom>
              <a:avLst/>
              <a:gdLst/>
              <a:ahLst/>
              <a:cxnLst/>
              <a:rect l="l" t="t" r="r" b="b"/>
              <a:pathLst>
                <a:path w="1348475" h="1348475">
                  <a:moveTo>
                    <a:pt x="0" y="0"/>
                  </a:moveTo>
                  <a:lnTo>
                    <a:pt x="1348475" y="0"/>
                  </a:lnTo>
                  <a:lnTo>
                    <a:pt x="1348475" y="1348475"/>
                  </a:lnTo>
                  <a:lnTo>
                    <a:pt x="0" y="134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3" name="Freeform 43"/>
          <p:cNvSpPr/>
          <p:nvPr/>
        </p:nvSpPr>
        <p:spPr>
          <a:xfrm>
            <a:off x="652586" y="8663213"/>
            <a:ext cx="1310229" cy="1215837"/>
          </a:xfrm>
          <a:custGeom>
            <a:avLst/>
            <a:gdLst/>
            <a:ahLst/>
            <a:cxnLst/>
            <a:rect l="l" t="t" r="r" b="b"/>
            <a:pathLst>
              <a:path w="1310229" h="1215837">
                <a:moveTo>
                  <a:pt x="0" y="0"/>
                </a:moveTo>
                <a:lnTo>
                  <a:pt x="1310228" y="0"/>
                </a:lnTo>
                <a:lnTo>
                  <a:pt x="1310228" y="1215837"/>
                </a:lnTo>
                <a:lnTo>
                  <a:pt x="0" y="12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15967" y="6401490"/>
            <a:ext cx="3148782" cy="2075216"/>
          </a:xfrm>
          <a:custGeom>
            <a:avLst/>
            <a:gdLst/>
            <a:ahLst/>
            <a:cxnLst/>
            <a:rect l="l" t="t" r="r" b="b"/>
            <a:pathLst>
              <a:path w="3148782" h="2075216">
                <a:moveTo>
                  <a:pt x="0" y="0"/>
                </a:moveTo>
                <a:lnTo>
                  <a:pt x="3148782" y="0"/>
                </a:lnTo>
                <a:lnTo>
                  <a:pt x="314878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66" t="-13293" r="-3435" b="-6962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5" name="Freeform 45"/>
          <p:cNvSpPr/>
          <p:nvPr/>
        </p:nvSpPr>
        <p:spPr>
          <a:xfrm>
            <a:off x="4803875" y="6401490"/>
            <a:ext cx="3184492" cy="2075216"/>
          </a:xfrm>
          <a:custGeom>
            <a:avLst/>
            <a:gdLst/>
            <a:ahLst/>
            <a:cxnLst/>
            <a:rect l="l" t="t" r="r" b="b"/>
            <a:pathLst>
              <a:path w="3184492" h="2075216">
                <a:moveTo>
                  <a:pt x="0" y="0"/>
                </a:moveTo>
                <a:lnTo>
                  <a:pt x="3184492" y="0"/>
                </a:lnTo>
                <a:lnTo>
                  <a:pt x="318449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955" t="-29656" r="-18783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6" name="Freeform 46"/>
          <p:cNvSpPr/>
          <p:nvPr/>
        </p:nvSpPr>
        <p:spPr>
          <a:xfrm>
            <a:off x="3328791" y="6401490"/>
            <a:ext cx="1538129" cy="2075216"/>
          </a:xfrm>
          <a:custGeom>
            <a:avLst/>
            <a:gdLst/>
            <a:ahLst/>
            <a:cxnLst/>
            <a:rect l="l" t="t" r="r" b="b"/>
            <a:pathLst>
              <a:path w="1538129" h="2075216">
                <a:moveTo>
                  <a:pt x="0" y="0"/>
                </a:moveTo>
                <a:lnTo>
                  <a:pt x="1538129" y="0"/>
                </a:lnTo>
                <a:lnTo>
                  <a:pt x="1538129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6087" t="-50057" r="-12614" b="-15268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7" name="TextBox 47"/>
          <p:cNvSpPr txBox="1"/>
          <p:nvPr/>
        </p:nvSpPr>
        <p:spPr>
          <a:xfrm>
            <a:off x="70323" y="2546869"/>
            <a:ext cx="8063688" cy="107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8690" spc="-260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CONFERENCE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45765" y="1020603"/>
            <a:ext cx="4912804" cy="200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9"/>
              </a:lnSpc>
            </a:pPr>
            <a:r>
              <a:rPr lang="en-US" sz="16449" spc="-493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LEAD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374253" y="3774400"/>
            <a:ext cx="3497444" cy="1072085"/>
            <a:chOff x="0" y="0"/>
            <a:chExt cx="4663258" cy="1429446"/>
          </a:xfrm>
        </p:grpSpPr>
        <p:sp>
          <p:nvSpPr>
            <p:cNvPr id="50" name="TextBox 50"/>
            <p:cNvSpPr txBox="1"/>
            <p:nvPr/>
          </p:nvSpPr>
          <p:spPr>
            <a:xfrm>
              <a:off x="1113333" y="104775"/>
              <a:ext cx="32477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50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 Region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89996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44018" y="677365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113333" y="645471"/>
              <a:ext cx="3549925" cy="78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Stride Bank Center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301 S Independence St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Enid, OK 73701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950735" y="3713822"/>
            <a:ext cx="3917257" cy="1052193"/>
            <a:chOff x="0" y="0"/>
            <a:chExt cx="5223009" cy="1402924"/>
          </a:xfrm>
        </p:grpSpPr>
        <p:sp>
          <p:nvSpPr>
            <p:cNvPr id="55" name="TextBox 55"/>
            <p:cNvSpPr txBox="1"/>
            <p:nvPr/>
          </p:nvSpPr>
          <p:spPr>
            <a:xfrm>
              <a:off x="1117885" y="104775"/>
              <a:ext cx="4089115" cy="635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2"/>
                </a:lnSpc>
              </a:pPr>
              <a:r>
                <a:rPr lang="en-US" sz="3699" spc="-110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Northeast Region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282333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44018" y="669703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17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54743" y="647239"/>
              <a:ext cx="4068267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 Conf. Center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12205 S Yukon Ave.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Glenpool, OK 74033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86169" y="4964212"/>
            <a:ext cx="3815998" cy="1084853"/>
            <a:chOff x="0" y="0"/>
            <a:chExt cx="5087998" cy="1446470"/>
          </a:xfrm>
        </p:grpSpPr>
        <p:sp>
          <p:nvSpPr>
            <p:cNvPr id="60" name="TextBox 60"/>
            <p:cNvSpPr txBox="1"/>
            <p:nvPr/>
          </p:nvSpPr>
          <p:spPr>
            <a:xfrm>
              <a:off x="1280702" y="104775"/>
              <a:ext cx="3807296" cy="64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3751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 Region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237725"/>
              <a:ext cx="13602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829" y="681986"/>
              <a:ext cx="1022545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305142" y="656085"/>
              <a:ext cx="3576981" cy="79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Simmons Center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800 Chisholm Trail Pkwy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Duncan, OK 73533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3928777" y="4944321"/>
            <a:ext cx="3961173" cy="1038708"/>
            <a:chOff x="0" y="0"/>
            <a:chExt cx="5281564" cy="1384944"/>
          </a:xfrm>
        </p:grpSpPr>
        <p:sp>
          <p:nvSpPr>
            <p:cNvPr id="65" name="TextBox 65"/>
            <p:cNvSpPr txBox="1"/>
            <p:nvPr/>
          </p:nvSpPr>
          <p:spPr>
            <a:xfrm>
              <a:off x="1224936" y="104775"/>
              <a:ext cx="4056628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49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Southeast Region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230277"/>
              <a:ext cx="1300976" cy="381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61478" y="657682"/>
              <a:ext cx="978020" cy="725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4234" spc="-127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248312" y="630005"/>
              <a:ext cx="3421228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Life Church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1300 S George Nigh Expy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McAlester, OK 74501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3365653" y="8663213"/>
            <a:ext cx="1473030" cy="785452"/>
            <a:chOff x="0" y="0"/>
            <a:chExt cx="1964039" cy="1047269"/>
          </a:xfrm>
        </p:grpSpPr>
        <p:sp>
          <p:nvSpPr>
            <p:cNvPr id="70" name="TextBox 70"/>
            <p:cNvSpPr txBox="1"/>
            <p:nvPr/>
          </p:nvSpPr>
          <p:spPr>
            <a:xfrm>
              <a:off x="0" y="802442"/>
              <a:ext cx="1964039" cy="24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1"/>
                </a:lnSpc>
              </a:pPr>
              <a:r>
                <a:rPr lang="en-US" sz="1428" spc="-42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 Student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39000" y="114300"/>
              <a:ext cx="1630928" cy="68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2"/>
                </a:lnSpc>
              </a:pPr>
              <a:r>
                <a:rPr lang="en-US" sz="3957" spc="-118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$15</a:t>
              </a:r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2122975" y="9696315"/>
            <a:ext cx="3979539" cy="21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</a:pPr>
            <a:r>
              <a:rPr lang="en-US" sz="1782" spc="-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 at oklahomafccla.org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52586" y="3404995"/>
            <a:ext cx="6920317" cy="39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3279" spc="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Gold Medal Leadership!</a:t>
            </a:r>
          </a:p>
        </p:txBody>
      </p:sp>
      <p:sp>
        <p:nvSpPr>
          <p:cNvPr id="74" name="TextBox 74"/>
          <p:cNvSpPr txBox="1"/>
          <p:nvPr/>
        </p:nvSpPr>
        <p:spPr>
          <a:xfrm rot="-319946">
            <a:off x="2807666" y="375176"/>
            <a:ext cx="2611416" cy="106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8743" spc="-262">
                <a:solidFill>
                  <a:srgbClr val="EF3E42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2024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16204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REGISTRATION DEADLINE: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AUGUST 31ST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DON’T WAIT!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REGISTER NOW!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897" y="619183"/>
            <a:ext cx="9145301" cy="9145301"/>
          </a:xfrm>
          <a:custGeom>
            <a:avLst/>
            <a:gdLst/>
            <a:ahLst/>
            <a:cxnLst/>
            <a:rect l="l" t="t" r="r" b="b"/>
            <a:pathLst>
              <a:path w="9145301" h="9145301">
                <a:moveTo>
                  <a:pt x="0" y="0"/>
                </a:moveTo>
                <a:lnTo>
                  <a:pt x="9145302" y="0"/>
                </a:lnTo>
                <a:lnTo>
                  <a:pt x="9145302" y="9145301"/>
                </a:lnTo>
                <a:lnTo>
                  <a:pt x="0" y="9145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60199" y="351066"/>
            <a:ext cx="7843096" cy="94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STATE CONVENTION: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7 WONDERS OF LEADERSHIP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TULSA, OK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APRIL 10, 2025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59546"/>
            <a:ext cx="8025245" cy="8367907"/>
          </a:xfrm>
          <a:custGeom>
            <a:avLst/>
            <a:gdLst/>
            <a:ahLst/>
            <a:cxnLst/>
            <a:rect l="l" t="t" r="r" b="b"/>
            <a:pathLst>
              <a:path w="8025245" h="8367907">
                <a:moveTo>
                  <a:pt x="0" y="0"/>
                </a:moveTo>
                <a:lnTo>
                  <a:pt x="8025245" y="0"/>
                </a:lnTo>
                <a:lnTo>
                  <a:pt x="8025245" y="8367908"/>
                </a:lnTo>
                <a:lnTo>
                  <a:pt x="0" y="836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61915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LEADERSHIP CONVENTION: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ORLANDO, FL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JULY 5-9,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26439" y="1863710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7900"/>
            <a:ext cx="15661720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NLC CHAPTERS RECOGNITION - TOP 10 PLACEMENT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057961" y="2637586"/>
            <a:ext cx="8172077" cy="6620714"/>
            <a:chOff x="0" y="0"/>
            <a:chExt cx="10896103" cy="8827618"/>
          </a:xfrm>
        </p:grpSpPr>
        <p:sp>
          <p:nvSpPr>
            <p:cNvPr id="8" name="TextBox 8"/>
            <p:cNvSpPr txBox="1"/>
            <p:nvPr/>
          </p:nvSpPr>
          <p:spPr>
            <a:xfrm>
              <a:off x="404673" y="683604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Caney High School FCCLA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4673" y="7346162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Valliant High School FCCLA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04673" y="8098002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Wilburton High School FCCLA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530821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Stigler High School FCCLA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4673" y="1524345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Gordon Cooper Tech FCCLA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04673" y="4916226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Marietta High School FCCLA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04673" y="2365086"/>
              <a:ext cx="10491430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Haworth High School FCCLA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690080"/>
              <a:ext cx="10491430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Spiro High School FCCLA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021167"/>
              <a:ext cx="10491430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Kingston High School FCCLA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2337" y="3180426"/>
              <a:ext cx="10491430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Idabel High School FCCLA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4673" y="-66675"/>
              <a:ext cx="10086756" cy="729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Battiest High School FCCLA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9750" y="1697102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7319"/>
            <a:ext cx="15661720" cy="18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802"/>
              </a:lnSpc>
              <a:spcBef>
                <a:spcPct val="0"/>
              </a:spcBef>
            </a:pPr>
            <a:r>
              <a:rPr lang="en-US" sz="112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FCCLA NATIONAL HEADQUARTERS ADDRESS: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7030" y="2456179"/>
            <a:ext cx="11225059" cy="522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FCCLA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13241 Woodland Park Road,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Suite 100</a:t>
            </a:r>
          </a:p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Herndon, VA 20171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75491" y="8677910"/>
            <a:ext cx="129681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*** Address is needed for reasons such as Affiliation Payments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7870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51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4871430" cy="4870875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2549" b="-3079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532418" y="4387425"/>
            <a:ext cx="4871430" cy="4870875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b="-3351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99908" y="6385387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JENNIFER BURCH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79493" y="1255741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KRISTINE FRITH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87870" y="6385387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LORI DUNLAP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81731" y="2520315"/>
            <a:ext cx="5246370" cy="524637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1440526" y="2536178"/>
            <a:ext cx="7345741" cy="1683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24"/>
              </a:lnSpc>
              <a:spcBef>
                <a:spcPct val="0"/>
              </a:spcBef>
            </a:pPr>
            <a:r>
              <a:rPr lang="en-US" sz="10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QR CODE VERIFICATION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0526" y="3889260"/>
            <a:ext cx="7703474" cy="324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Below is the QR Code you will use for your verification forms for this year. This will take you to a digital form to complete. You will need to answer every question. Then it will be emailed to you so you can print it.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C7139D40-7046-4374-B4F1-46530C880F57}"/>
              </a:ext>
            </a:extLst>
          </p:cNvPr>
          <p:cNvGrpSpPr/>
          <p:nvPr/>
        </p:nvGrpSpPr>
        <p:grpSpPr>
          <a:xfrm>
            <a:off x="10074319" y="1738138"/>
            <a:ext cx="6810724" cy="6810724"/>
            <a:chOff x="0" y="0"/>
            <a:chExt cx="812800" cy="8128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5EDE7BE3-AEDE-470F-825B-71E643B81D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145" y="0"/>
                  </a:moveTo>
                  <a:lnTo>
                    <a:pt x="786655" y="0"/>
                  </a:lnTo>
                  <a:cubicBezTo>
                    <a:pt x="801095" y="0"/>
                    <a:pt x="812800" y="11705"/>
                    <a:pt x="812800" y="26145"/>
                  </a:cubicBezTo>
                  <a:lnTo>
                    <a:pt x="812800" y="786655"/>
                  </a:lnTo>
                  <a:cubicBezTo>
                    <a:pt x="812800" y="801095"/>
                    <a:pt x="801095" y="812800"/>
                    <a:pt x="786655" y="812800"/>
                  </a:cubicBezTo>
                  <a:lnTo>
                    <a:pt x="26145" y="812800"/>
                  </a:lnTo>
                  <a:cubicBezTo>
                    <a:pt x="11705" y="812800"/>
                    <a:pt x="0" y="801095"/>
                    <a:pt x="0" y="786655"/>
                  </a:cubicBezTo>
                  <a:lnTo>
                    <a:pt x="0" y="26145"/>
                  </a:lnTo>
                  <a:cubicBezTo>
                    <a:pt x="0" y="11705"/>
                    <a:pt x="11705" y="0"/>
                    <a:pt x="2614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28320" y="2951416"/>
            <a:ext cx="15631361" cy="486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84"/>
              </a:lnSpc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PLEASE MOVE INTO YOUR DISTRICT SECTIONS FOR DISTRICT PLANNING MEETINGS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7870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1621" b="-3188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99908" y="6385387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KALI WHISENHUNT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1028700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7930" b="-2541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532418" y="4387425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b="-335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579493" y="1255741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MICHELLE MOSS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87870" y="6385387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REBEKAH NEWMAN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87425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239" b="-2810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708285" y="795377"/>
            <a:ext cx="4871430" cy="4870875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b="-3351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4387425"/>
            <a:ext cx="4871430" cy="4870875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8347" b="-2516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387870" y="4387425"/>
            <a:ext cx="4871430" cy="4870875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t="-16629" b="-1662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772305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CHRISTY STEARNS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08285" y="6047173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TALANA HAILEY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89340" y="2772305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KIMBERLY WALKER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4288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4814" b="-2869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414288" y="6578305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KATIE STUBBS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87870" y="1028700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8011" b="-2549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349729" y="6578305"/>
            <a:ext cx="4256606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KENDA CAPPS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543302" y="3464138"/>
            <a:ext cx="4871430" cy="4870875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6674" b="-1667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850714" y="1605309"/>
            <a:ext cx="4256606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CARLEIGH WOODS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7870" y="4387425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3351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86283" y="4070245"/>
            <a:ext cx="4871430" cy="4870875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4677" b="-7333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772305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JADE STOHEL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89340" y="2772305"/>
            <a:ext cx="5129014" cy="12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GAIL STANTON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68310" y="1646655"/>
            <a:ext cx="12751380" cy="6993690"/>
            <a:chOff x="0" y="0"/>
            <a:chExt cx="3358388" cy="1841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8388" cy="1841959"/>
            </a:xfrm>
            <a:custGeom>
              <a:avLst/>
              <a:gdLst/>
              <a:ahLst/>
              <a:cxnLst/>
              <a:rect l="l" t="t" r="r" b="b"/>
              <a:pathLst>
                <a:path w="3358388" h="1841959">
                  <a:moveTo>
                    <a:pt x="0" y="0"/>
                  </a:moveTo>
                  <a:lnTo>
                    <a:pt x="3358388" y="0"/>
                  </a:lnTo>
                  <a:lnTo>
                    <a:pt x="3358388" y="1841959"/>
                  </a:lnTo>
                  <a:lnTo>
                    <a:pt x="0" y="1841959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58388" cy="188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84966" y="4594208"/>
            <a:ext cx="10318068" cy="3473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are still several job openings across the state. If you know someone who would like to teach FCS, send them to our job listings on </a:t>
            </a:r>
            <a:r>
              <a:rPr lang="en-US" sz="3899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ctYOU</a:t>
            </a:r>
            <a:r>
              <a:rPr lang="en-US" sz="3899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under the FCS/Bulletin Board/FCS Job Openings!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2608" y="2678274"/>
            <a:ext cx="10702784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JOB OPENINGS!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1490</Words>
  <Application>Microsoft Office PowerPoint</Application>
  <PresentationFormat>Custom</PresentationFormat>
  <Paragraphs>311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Dynamo Condensed Bold</vt:lpstr>
      <vt:lpstr>Montserrat Classic Bold</vt:lpstr>
      <vt:lpstr>Fredoka</vt:lpstr>
      <vt:lpstr>Agrandir Bold</vt:lpstr>
      <vt:lpstr>Barlow SemiCondensed Medium</vt:lpstr>
      <vt:lpstr>Montserrat</vt:lpstr>
      <vt:lpstr>Canva Sans Bold</vt:lpstr>
      <vt:lpstr>Calibri</vt:lpstr>
      <vt:lpstr>Montserrat Medium</vt:lpstr>
      <vt:lpstr>Canva Sans</vt:lpstr>
      <vt:lpstr>Agrandir</vt:lpstr>
      <vt:lpstr>Hibernate</vt:lpstr>
      <vt:lpstr>Arial</vt:lpstr>
      <vt:lpstr>Barlow SemiCondensed</vt:lpstr>
      <vt:lpstr>Montserrat Bold</vt:lpstr>
      <vt:lpstr>Barlow SemiCondensed Bold</vt:lpstr>
      <vt:lpstr>Agrandir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Region Meeting</dc:title>
  <dc:creator>Christina Spurgin</dc:creator>
  <cp:lastModifiedBy>Christina Spurgin</cp:lastModifiedBy>
  <cp:revision>1</cp:revision>
  <dcterms:created xsi:type="dcterms:W3CDTF">2006-08-16T00:00:00Z</dcterms:created>
  <dcterms:modified xsi:type="dcterms:W3CDTF">2024-08-15T19:47:00Z</dcterms:modified>
  <dc:identifier>DAGJ1GUTf9o</dc:identifier>
</cp:coreProperties>
</file>