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18" r:id="rId4"/>
  </p:sldMasterIdLst>
  <p:notesMasterIdLst>
    <p:notesMasterId r:id="rId20"/>
  </p:notesMasterIdLst>
  <p:sldIdLst>
    <p:sldId id="306" r:id="rId5"/>
    <p:sldId id="310" r:id="rId6"/>
    <p:sldId id="315" r:id="rId7"/>
    <p:sldId id="316" r:id="rId8"/>
    <p:sldId id="324" r:id="rId9"/>
    <p:sldId id="317" r:id="rId10"/>
    <p:sldId id="318" r:id="rId11"/>
    <p:sldId id="319" r:id="rId12"/>
    <p:sldId id="320" r:id="rId13"/>
    <p:sldId id="321" r:id="rId14"/>
    <p:sldId id="322" r:id="rId15"/>
    <p:sldId id="326" r:id="rId16"/>
    <p:sldId id="325" r:id="rId17"/>
    <p:sldId id="323" r:id="rId18"/>
    <p:sldId id="312" r:id="rId1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392" userDrawn="1">
          <p15:clr>
            <a:srgbClr val="A4A3A4"/>
          </p15:clr>
        </p15:guide>
        <p15:guide id="2" pos="7056" userDrawn="1">
          <p15:clr>
            <a:srgbClr val="A4A3A4"/>
          </p15:clr>
        </p15:guide>
        <p15:guide id="3" orient="horz" pos="3168"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B96782B-B1A5-4360-BF0C-8F6756F1B317}" v="22" dt="2023-07-10T15:40:35.58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025" autoAdjust="0"/>
    <p:restoredTop sz="84967" autoAdjust="0"/>
  </p:normalViewPr>
  <p:slideViewPr>
    <p:cSldViewPr snapToGrid="0">
      <p:cViewPr varScale="1">
        <p:scale>
          <a:sx n="105" d="100"/>
          <a:sy n="105" d="100"/>
        </p:scale>
        <p:origin x="120" y="216"/>
      </p:cViewPr>
      <p:guideLst>
        <p:guide orient="horz" pos="1392"/>
        <p:guide pos="7056"/>
        <p:guide orient="horz" pos="3168"/>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microsoft.com/office/2015/10/relationships/revisionInfo" Target="revisionInfo.xml"/><Relationship Id="rId3" Type="http://schemas.openxmlformats.org/officeDocument/2006/relationships/customXml" Target="../customXml/item3.xml"/><Relationship Id="rId21"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viewProps" Target="viewProps.xml"/><Relationship Id="rId27" Type="http://schemas.microsoft.com/office/2018/10/relationships/authors" Target="author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eanette Blevins" userId="2bf1f523-4bcc-4917-99e6-af8f8209a380" providerId="ADAL" clId="{2B96782B-B1A5-4360-BF0C-8F6756F1B317}"/>
    <pc:docChg chg="undo custSel addSld delSld modSld sldOrd">
      <pc:chgData name="Jeanette Blevins" userId="2bf1f523-4bcc-4917-99e6-af8f8209a380" providerId="ADAL" clId="{2B96782B-B1A5-4360-BF0C-8F6756F1B317}" dt="2023-07-10T15:41:34.482" v="2605"/>
      <pc:docMkLst>
        <pc:docMk/>
      </pc:docMkLst>
      <pc:sldChg chg="del">
        <pc:chgData name="Jeanette Blevins" userId="2bf1f523-4bcc-4917-99e6-af8f8209a380" providerId="ADAL" clId="{2B96782B-B1A5-4360-BF0C-8F6756F1B317}" dt="2023-06-26T16:52:10.374" v="2" actId="47"/>
        <pc:sldMkLst>
          <pc:docMk/>
          <pc:sldMk cId="3584772686" sldId="311"/>
        </pc:sldMkLst>
      </pc:sldChg>
      <pc:sldChg chg="delSp modSp mod">
        <pc:chgData name="Jeanette Blevins" userId="2bf1f523-4bcc-4917-99e6-af8f8209a380" providerId="ADAL" clId="{2B96782B-B1A5-4360-BF0C-8F6756F1B317}" dt="2023-06-26T20:38:53.634" v="1659" actId="20577"/>
        <pc:sldMkLst>
          <pc:docMk/>
          <pc:sldMk cId="927313156" sldId="312"/>
        </pc:sldMkLst>
        <pc:spChg chg="mod">
          <ac:chgData name="Jeanette Blevins" userId="2bf1f523-4bcc-4917-99e6-af8f8209a380" providerId="ADAL" clId="{2B96782B-B1A5-4360-BF0C-8F6756F1B317}" dt="2023-06-26T20:38:53.634" v="1659" actId="20577"/>
          <ac:spMkLst>
            <pc:docMk/>
            <pc:sldMk cId="927313156" sldId="312"/>
            <ac:spMk id="7" creationId="{42AF1107-8D35-4E35-93C7-D3640946F742}"/>
          </ac:spMkLst>
        </pc:spChg>
        <pc:spChg chg="del mod">
          <ac:chgData name="Jeanette Blevins" userId="2bf1f523-4bcc-4917-99e6-af8f8209a380" providerId="ADAL" clId="{2B96782B-B1A5-4360-BF0C-8F6756F1B317}" dt="2023-06-26T20:37:53.027" v="1577" actId="478"/>
          <ac:spMkLst>
            <pc:docMk/>
            <pc:sldMk cId="927313156" sldId="312"/>
            <ac:spMk id="23" creationId="{DE8D546E-0F46-4CC0-B2B1-8B2430D00C0C}"/>
          </ac:spMkLst>
        </pc:spChg>
      </pc:sldChg>
      <pc:sldChg chg="del">
        <pc:chgData name="Jeanette Blevins" userId="2bf1f523-4bcc-4917-99e6-af8f8209a380" providerId="ADAL" clId="{2B96782B-B1A5-4360-BF0C-8F6756F1B317}" dt="2023-06-26T16:52:06.638" v="0" actId="47"/>
        <pc:sldMkLst>
          <pc:docMk/>
          <pc:sldMk cId="3956963478" sldId="313"/>
        </pc:sldMkLst>
      </pc:sldChg>
      <pc:sldChg chg="del">
        <pc:chgData name="Jeanette Blevins" userId="2bf1f523-4bcc-4917-99e6-af8f8209a380" providerId="ADAL" clId="{2B96782B-B1A5-4360-BF0C-8F6756F1B317}" dt="2023-06-26T16:52:09.372" v="1" actId="47"/>
        <pc:sldMkLst>
          <pc:docMk/>
          <pc:sldMk cId="868562836" sldId="314"/>
        </pc:sldMkLst>
      </pc:sldChg>
      <pc:sldChg chg="modSp mod">
        <pc:chgData name="Jeanette Blevins" userId="2bf1f523-4bcc-4917-99e6-af8f8209a380" providerId="ADAL" clId="{2B96782B-B1A5-4360-BF0C-8F6756F1B317}" dt="2023-07-07T15:42:43.763" v="2105" actId="20577"/>
        <pc:sldMkLst>
          <pc:docMk/>
          <pc:sldMk cId="878129302" sldId="316"/>
        </pc:sldMkLst>
        <pc:spChg chg="mod">
          <ac:chgData name="Jeanette Blevins" userId="2bf1f523-4bcc-4917-99e6-af8f8209a380" providerId="ADAL" clId="{2B96782B-B1A5-4360-BF0C-8F6756F1B317}" dt="2023-07-07T15:42:43.763" v="2105" actId="20577"/>
          <ac:spMkLst>
            <pc:docMk/>
            <pc:sldMk cId="878129302" sldId="316"/>
            <ac:spMk id="7" creationId="{AFAB233E-8E33-43C0-AFDF-373C6A929CC8}"/>
          </ac:spMkLst>
        </pc:spChg>
      </pc:sldChg>
      <pc:sldChg chg="addSp modSp new mod setBg chgLayout">
        <pc:chgData name="Jeanette Blevins" userId="2bf1f523-4bcc-4917-99e6-af8f8209a380" providerId="ADAL" clId="{2B96782B-B1A5-4360-BF0C-8F6756F1B317}" dt="2023-06-26T19:17:17.219" v="426" actId="13926"/>
        <pc:sldMkLst>
          <pc:docMk/>
          <pc:sldMk cId="1257199529" sldId="320"/>
        </pc:sldMkLst>
        <pc:spChg chg="mod ord">
          <ac:chgData name="Jeanette Blevins" userId="2bf1f523-4bcc-4917-99e6-af8f8209a380" providerId="ADAL" clId="{2B96782B-B1A5-4360-BF0C-8F6756F1B317}" dt="2023-06-26T16:52:54.512" v="8" actId="26606"/>
          <ac:spMkLst>
            <pc:docMk/>
            <pc:sldMk cId="1257199529" sldId="320"/>
            <ac:spMk id="2" creationId="{C001B9FA-C0A0-4E7B-B05A-1752495E6CC6}"/>
          </ac:spMkLst>
        </pc:spChg>
        <pc:spChg chg="mod ord">
          <ac:chgData name="Jeanette Blevins" userId="2bf1f523-4bcc-4917-99e6-af8f8209a380" providerId="ADAL" clId="{2B96782B-B1A5-4360-BF0C-8F6756F1B317}" dt="2023-06-26T16:52:54.512" v="8" actId="26606"/>
          <ac:spMkLst>
            <pc:docMk/>
            <pc:sldMk cId="1257199529" sldId="320"/>
            <ac:spMk id="3" creationId="{CA3CB6BC-C456-4351-BE9C-F763095649F5}"/>
          </ac:spMkLst>
        </pc:spChg>
        <pc:spChg chg="mod ord">
          <ac:chgData name="Jeanette Blevins" userId="2bf1f523-4bcc-4917-99e6-af8f8209a380" providerId="ADAL" clId="{2B96782B-B1A5-4360-BF0C-8F6756F1B317}" dt="2023-06-26T16:52:54.512" v="8" actId="26606"/>
          <ac:spMkLst>
            <pc:docMk/>
            <pc:sldMk cId="1257199529" sldId="320"/>
            <ac:spMk id="4" creationId="{130969EA-CDA1-43DD-8D22-D41DD8A8A41E}"/>
          </ac:spMkLst>
        </pc:spChg>
        <pc:spChg chg="add mod">
          <ac:chgData name="Jeanette Blevins" userId="2bf1f523-4bcc-4917-99e6-af8f8209a380" providerId="ADAL" clId="{2B96782B-B1A5-4360-BF0C-8F6756F1B317}" dt="2023-06-26T19:17:17.219" v="426" actId="13926"/>
          <ac:spMkLst>
            <pc:docMk/>
            <pc:sldMk cId="1257199529" sldId="320"/>
            <ac:spMk id="7" creationId="{69F06014-85CF-4C68-A8E3-000396AECBBB}"/>
          </ac:spMkLst>
        </pc:spChg>
        <pc:spChg chg="add">
          <ac:chgData name="Jeanette Blevins" userId="2bf1f523-4bcc-4917-99e6-af8f8209a380" providerId="ADAL" clId="{2B96782B-B1A5-4360-BF0C-8F6756F1B317}" dt="2023-06-26T16:52:54.512" v="8" actId="26606"/>
          <ac:spMkLst>
            <pc:docMk/>
            <pc:sldMk cId="1257199529" sldId="320"/>
            <ac:spMk id="11" creationId="{5C6ACA56-9AD4-4EE6-8F38-8C18968ACE5C}"/>
          </ac:spMkLst>
        </pc:spChg>
        <pc:spChg chg="add">
          <ac:chgData name="Jeanette Blevins" userId="2bf1f523-4bcc-4917-99e6-af8f8209a380" providerId="ADAL" clId="{2B96782B-B1A5-4360-BF0C-8F6756F1B317}" dt="2023-06-26T16:52:54.512" v="8" actId="26606"/>
          <ac:spMkLst>
            <pc:docMk/>
            <pc:sldMk cId="1257199529" sldId="320"/>
            <ac:spMk id="13" creationId="{BE655210-4EEB-44D9-B394-6FB4139BFC1E}"/>
          </ac:spMkLst>
        </pc:spChg>
        <pc:picChg chg="add mod ord">
          <ac:chgData name="Jeanette Blevins" userId="2bf1f523-4bcc-4917-99e6-af8f8209a380" providerId="ADAL" clId="{2B96782B-B1A5-4360-BF0C-8F6756F1B317}" dt="2023-06-26T16:53:01.191" v="10" actId="1076"/>
          <ac:picMkLst>
            <pc:docMk/>
            <pc:sldMk cId="1257199529" sldId="320"/>
            <ac:picMk id="6" creationId="{AC9BE859-B3F3-49D2-8125-2EAE76889F4C}"/>
          </ac:picMkLst>
        </pc:picChg>
      </pc:sldChg>
      <pc:sldChg chg="addSp modSp new mod setBg chgLayout">
        <pc:chgData name="Jeanette Blevins" userId="2bf1f523-4bcc-4917-99e6-af8f8209a380" providerId="ADAL" clId="{2B96782B-B1A5-4360-BF0C-8F6756F1B317}" dt="2023-06-26T19:25:48.081" v="1214" actId="14100"/>
        <pc:sldMkLst>
          <pc:docMk/>
          <pc:sldMk cId="1753007114" sldId="321"/>
        </pc:sldMkLst>
        <pc:spChg chg="mod ord">
          <ac:chgData name="Jeanette Blevins" userId="2bf1f523-4bcc-4917-99e6-af8f8209a380" providerId="ADAL" clId="{2B96782B-B1A5-4360-BF0C-8F6756F1B317}" dt="2023-06-26T19:18:52.126" v="432" actId="26606"/>
          <ac:spMkLst>
            <pc:docMk/>
            <pc:sldMk cId="1753007114" sldId="321"/>
            <ac:spMk id="2" creationId="{44C056ED-6A31-4EEE-A373-6A9E9C97D107}"/>
          </ac:spMkLst>
        </pc:spChg>
        <pc:spChg chg="mod ord">
          <ac:chgData name="Jeanette Blevins" userId="2bf1f523-4bcc-4917-99e6-af8f8209a380" providerId="ADAL" clId="{2B96782B-B1A5-4360-BF0C-8F6756F1B317}" dt="2023-06-26T19:18:52.126" v="432" actId="26606"/>
          <ac:spMkLst>
            <pc:docMk/>
            <pc:sldMk cId="1753007114" sldId="321"/>
            <ac:spMk id="3" creationId="{EEDE3441-C47D-4A5C-8150-67811D1E7CCF}"/>
          </ac:spMkLst>
        </pc:spChg>
        <pc:spChg chg="mod ord">
          <ac:chgData name="Jeanette Blevins" userId="2bf1f523-4bcc-4917-99e6-af8f8209a380" providerId="ADAL" clId="{2B96782B-B1A5-4360-BF0C-8F6756F1B317}" dt="2023-06-26T19:18:52.126" v="432" actId="26606"/>
          <ac:spMkLst>
            <pc:docMk/>
            <pc:sldMk cId="1753007114" sldId="321"/>
            <ac:spMk id="4" creationId="{B6BAD902-3FDD-422E-A213-A3E84961838B}"/>
          </ac:spMkLst>
        </pc:spChg>
        <pc:spChg chg="add mod">
          <ac:chgData name="Jeanette Blevins" userId="2bf1f523-4bcc-4917-99e6-af8f8209a380" providerId="ADAL" clId="{2B96782B-B1A5-4360-BF0C-8F6756F1B317}" dt="2023-06-26T19:25:48.081" v="1214" actId="14100"/>
          <ac:spMkLst>
            <pc:docMk/>
            <pc:sldMk cId="1753007114" sldId="321"/>
            <ac:spMk id="7" creationId="{4B322F0C-FCEC-4888-B814-DE5F37EF0FED}"/>
          </ac:spMkLst>
        </pc:spChg>
        <pc:spChg chg="add">
          <ac:chgData name="Jeanette Blevins" userId="2bf1f523-4bcc-4917-99e6-af8f8209a380" providerId="ADAL" clId="{2B96782B-B1A5-4360-BF0C-8F6756F1B317}" dt="2023-06-26T19:18:52.126" v="432" actId="26606"/>
          <ac:spMkLst>
            <pc:docMk/>
            <pc:sldMk cId="1753007114" sldId="321"/>
            <ac:spMk id="11" creationId="{9A212F8F-D812-4A16-BE82-F3500DE32174}"/>
          </ac:spMkLst>
        </pc:spChg>
        <pc:spChg chg="add">
          <ac:chgData name="Jeanette Blevins" userId="2bf1f523-4bcc-4917-99e6-af8f8209a380" providerId="ADAL" clId="{2B96782B-B1A5-4360-BF0C-8F6756F1B317}" dt="2023-06-26T19:18:52.126" v="432" actId="26606"/>
          <ac:spMkLst>
            <pc:docMk/>
            <pc:sldMk cId="1753007114" sldId="321"/>
            <ac:spMk id="13" creationId="{D2CF1D1B-04ED-443D-A9FE-68BF8859BDD6}"/>
          </ac:spMkLst>
        </pc:spChg>
        <pc:picChg chg="add mod">
          <ac:chgData name="Jeanette Blevins" userId="2bf1f523-4bcc-4917-99e6-af8f8209a380" providerId="ADAL" clId="{2B96782B-B1A5-4360-BF0C-8F6756F1B317}" dt="2023-06-26T19:19:07.142" v="434" actId="1076"/>
          <ac:picMkLst>
            <pc:docMk/>
            <pc:sldMk cId="1753007114" sldId="321"/>
            <ac:picMk id="6" creationId="{510942C0-DEF3-4A83-9FFB-D8F9527469AF}"/>
          </ac:picMkLst>
        </pc:picChg>
      </pc:sldChg>
      <pc:sldChg chg="addSp delSp modSp new mod setBg">
        <pc:chgData name="Jeanette Blevins" userId="2bf1f523-4bcc-4917-99e6-af8f8209a380" providerId="ADAL" clId="{2B96782B-B1A5-4360-BF0C-8F6756F1B317}" dt="2023-06-26T19:38:59.596" v="1230" actId="14100"/>
        <pc:sldMkLst>
          <pc:docMk/>
          <pc:sldMk cId="3765696612" sldId="322"/>
        </pc:sldMkLst>
        <pc:spChg chg="mod ord">
          <ac:chgData name="Jeanette Blevins" userId="2bf1f523-4bcc-4917-99e6-af8f8209a380" providerId="ADAL" clId="{2B96782B-B1A5-4360-BF0C-8F6756F1B317}" dt="2023-06-26T19:26:50.015" v="1224" actId="26606"/>
          <ac:spMkLst>
            <pc:docMk/>
            <pc:sldMk cId="3765696612" sldId="322"/>
            <ac:spMk id="2" creationId="{440CC3B3-1ABF-48B0-80A2-ED5C505DCA50}"/>
          </ac:spMkLst>
        </pc:spChg>
        <pc:spChg chg="mod">
          <ac:chgData name="Jeanette Blevins" userId="2bf1f523-4bcc-4917-99e6-af8f8209a380" providerId="ADAL" clId="{2B96782B-B1A5-4360-BF0C-8F6756F1B317}" dt="2023-06-26T19:26:50.015" v="1224" actId="26606"/>
          <ac:spMkLst>
            <pc:docMk/>
            <pc:sldMk cId="3765696612" sldId="322"/>
            <ac:spMk id="3" creationId="{B3E23F7C-046F-4AF2-A4A7-0EC14C8624D3}"/>
          </ac:spMkLst>
        </pc:spChg>
        <pc:spChg chg="mod">
          <ac:chgData name="Jeanette Blevins" userId="2bf1f523-4bcc-4917-99e6-af8f8209a380" providerId="ADAL" clId="{2B96782B-B1A5-4360-BF0C-8F6756F1B317}" dt="2023-06-26T19:26:50.015" v="1224" actId="26606"/>
          <ac:spMkLst>
            <pc:docMk/>
            <pc:sldMk cId="3765696612" sldId="322"/>
            <ac:spMk id="4" creationId="{7A27FF10-A6CB-4DBA-BE42-3529E1138777}"/>
          </ac:spMkLst>
        </pc:spChg>
        <pc:spChg chg="add del">
          <ac:chgData name="Jeanette Blevins" userId="2bf1f523-4bcc-4917-99e6-af8f8209a380" providerId="ADAL" clId="{2B96782B-B1A5-4360-BF0C-8F6756F1B317}" dt="2023-06-26T19:26:50.015" v="1224" actId="26606"/>
          <ac:spMkLst>
            <pc:docMk/>
            <pc:sldMk cId="3765696612" sldId="322"/>
            <ac:spMk id="11" creationId="{7E633E68-B925-44AC-A7C1-894D907EE72D}"/>
          </ac:spMkLst>
        </pc:spChg>
        <pc:spChg chg="add del">
          <ac:chgData name="Jeanette Blevins" userId="2bf1f523-4bcc-4917-99e6-af8f8209a380" providerId="ADAL" clId="{2B96782B-B1A5-4360-BF0C-8F6756F1B317}" dt="2023-06-26T19:26:50.010" v="1223" actId="26606"/>
          <ac:spMkLst>
            <pc:docMk/>
            <pc:sldMk cId="3765696612" sldId="322"/>
            <ac:spMk id="16" creationId="{5C6ACA56-9AD4-4EE6-8F38-8C18968ACE5C}"/>
          </ac:spMkLst>
        </pc:spChg>
        <pc:spChg chg="add del">
          <ac:chgData name="Jeanette Blevins" userId="2bf1f523-4bcc-4917-99e6-af8f8209a380" providerId="ADAL" clId="{2B96782B-B1A5-4360-BF0C-8F6756F1B317}" dt="2023-06-26T19:26:50.010" v="1223" actId="26606"/>
          <ac:spMkLst>
            <pc:docMk/>
            <pc:sldMk cId="3765696612" sldId="322"/>
            <ac:spMk id="18" creationId="{BE655210-4EEB-44D9-B394-6FB4139BFC1E}"/>
          </ac:spMkLst>
        </pc:spChg>
        <pc:spChg chg="add">
          <ac:chgData name="Jeanette Blevins" userId="2bf1f523-4bcc-4917-99e6-af8f8209a380" providerId="ADAL" clId="{2B96782B-B1A5-4360-BF0C-8F6756F1B317}" dt="2023-06-26T19:26:50.015" v="1224" actId="26606"/>
          <ac:spMkLst>
            <pc:docMk/>
            <pc:sldMk cId="3765696612" sldId="322"/>
            <ac:spMk id="20" creationId="{9A212F8F-D812-4A16-BE82-F3500DE32174}"/>
          </ac:spMkLst>
        </pc:spChg>
        <pc:spChg chg="add">
          <ac:chgData name="Jeanette Blevins" userId="2bf1f523-4bcc-4917-99e6-af8f8209a380" providerId="ADAL" clId="{2B96782B-B1A5-4360-BF0C-8F6756F1B317}" dt="2023-06-26T19:26:50.015" v="1224" actId="26606"/>
          <ac:spMkLst>
            <pc:docMk/>
            <pc:sldMk cId="3765696612" sldId="322"/>
            <ac:spMk id="21" creationId="{D2CF1D1B-04ED-443D-A9FE-68BF8859BDD6}"/>
          </ac:spMkLst>
        </pc:spChg>
        <pc:picChg chg="add del mod ord">
          <ac:chgData name="Jeanette Blevins" userId="2bf1f523-4bcc-4917-99e6-af8f8209a380" providerId="ADAL" clId="{2B96782B-B1A5-4360-BF0C-8F6756F1B317}" dt="2023-06-26T19:26:56.190" v="1226" actId="478"/>
          <ac:picMkLst>
            <pc:docMk/>
            <pc:sldMk cId="3765696612" sldId="322"/>
            <ac:picMk id="6" creationId="{25E8613E-B82E-4AB9-AB05-18CEDAF0C255}"/>
          </ac:picMkLst>
        </pc:picChg>
        <pc:picChg chg="add mod">
          <ac:chgData name="Jeanette Blevins" userId="2bf1f523-4bcc-4917-99e6-af8f8209a380" providerId="ADAL" clId="{2B96782B-B1A5-4360-BF0C-8F6756F1B317}" dt="2023-06-26T19:38:59.596" v="1230" actId="14100"/>
          <ac:picMkLst>
            <pc:docMk/>
            <pc:sldMk cId="3765696612" sldId="322"/>
            <ac:picMk id="8" creationId="{275BACA6-5C00-4C12-A80A-28E19D9BFA99}"/>
          </ac:picMkLst>
        </pc:picChg>
      </pc:sldChg>
      <pc:sldChg chg="addSp delSp modSp new mod ord chgLayout">
        <pc:chgData name="Jeanette Blevins" userId="2bf1f523-4bcc-4917-99e6-af8f8209a380" providerId="ADAL" clId="{2B96782B-B1A5-4360-BF0C-8F6756F1B317}" dt="2023-07-10T15:41:17.450" v="2599"/>
        <pc:sldMkLst>
          <pc:docMk/>
          <pc:sldMk cId="3744924850" sldId="323"/>
        </pc:sldMkLst>
        <pc:spChg chg="mod ord">
          <ac:chgData name="Jeanette Blevins" userId="2bf1f523-4bcc-4917-99e6-af8f8209a380" providerId="ADAL" clId="{2B96782B-B1A5-4360-BF0C-8F6756F1B317}" dt="2023-06-26T19:41:31.887" v="1232" actId="700"/>
          <ac:spMkLst>
            <pc:docMk/>
            <pc:sldMk cId="3744924850" sldId="323"/>
            <ac:spMk id="2" creationId="{E6012DAB-28A8-4A4E-9938-A182DA0116C1}"/>
          </ac:spMkLst>
        </pc:spChg>
        <pc:spChg chg="del mod ord">
          <ac:chgData name="Jeanette Blevins" userId="2bf1f523-4bcc-4917-99e6-af8f8209a380" providerId="ADAL" clId="{2B96782B-B1A5-4360-BF0C-8F6756F1B317}" dt="2023-06-26T19:44:30.780" v="1240" actId="478"/>
          <ac:spMkLst>
            <pc:docMk/>
            <pc:sldMk cId="3744924850" sldId="323"/>
            <ac:spMk id="3" creationId="{89866011-0064-45CD-9FD0-E69254A7A975}"/>
          </ac:spMkLst>
        </pc:spChg>
        <pc:spChg chg="mod ord">
          <ac:chgData name="Jeanette Blevins" userId="2bf1f523-4bcc-4917-99e6-af8f8209a380" providerId="ADAL" clId="{2B96782B-B1A5-4360-BF0C-8F6756F1B317}" dt="2023-06-26T19:41:31.887" v="1232" actId="700"/>
          <ac:spMkLst>
            <pc:docMk/>
            <pc:sldMk cId="3744924850" sldId="323"/>
            <ac:spMk id="4" creationId="{60A76A8B-2FC1-4268-800D-3AFCCD70F848}"/>
          </ac:spMkLst>
        </pc:spChg>
        <pc:spChg chg="add mod">
          <ac:chgData name="Jeanette Blevins" userId="2bf1f523-4bcc-4917-99e6-af8f8209a380" providerId="ADAL" clId="{2B96782B-B1A5-4360-BF0C-8F6756F1B317}" dt="2023-06-26T19:45:37.506" v="1250" actId="339"/>
          <ac:spMkLst>
            <pc:docMk/>
            <pc:sldMk cId="3744924850" sldId="323"/>
            <ac:spMk id="7" creationId="{51CDEEBC-4DAB-4ED7-BFE3-F8F277873940}"/>
          </ac:spMkLst>
        </pc:spChg>
        <pc:spChg chg="add mod">
          <ac:chgData name="Jeanette Blevins" userId="2bf1f523-4bcc-4917-99e6-af8f8209a380" providerId="ADAL" clId="{2B96782B-B1A5-4360-BF0C-8F6756F1B317}" dt="2023-06-26T19:47:06.092" v="1327" actId="255"/>
          <ac:spMkLst>
            <pc:docMk/>
            <pc:sldMk cId="3744924850" sldId="323"/>
            <ac:spMk id="8" creationId="{13F88098-CEAD-4DAF-8569-90C0975F7278}"/>
          </ac:spMkLst>
        </pc:spChg>
        <pc:spChg chg="add mod">
          <ac:chgData name="Jeanette Blevins" userId="2bf1f523-4bcc-4917-99e6-af8f8209a380" providerId="ADAL" clId="{2B96782B-B1A5-4360-BF0C-8F6756F1B317}" dt="2023-06-26T20:29:42.631" v="1558" actId="1076"/>
          <ac:spMkLst>
            <pc:docMk/>
            <pc:sldMk cId="3744924850" sldId="323"/>
            <ac:spMk id="14" creationId="{7740BBEA-A60E-4EFB-92C0-B04FDBD5CDA7}"/>
          </ac:spMkLst>
        </pc:spChg>
        <pc:spChg chg="add del">
          <ac:chgData name="Jeanette Blevins" userId="2bf1f523-4bcc-4917-99e6-af8f8209a380" providerId="ADAL" clId="{2B96782B-B1A5-4360-BF0C-8F6756F1B317}" dt="2023-06-26T20:29:59.442" v="1560" actId="478"/>
          <ac:spMkLst>
            <pc:docMk/>
            <pc:sldMk cId="3744924850" sldId="323"/>
            <ac:spMk id="15" creationId="{40D33131-2E7C-46D6-A6EF-2965448AA522}"/>
          </ac:spMkLst>
        </pc:spChg>
        <pc:picChg chg="add mod modCrop">
          <ac:chgData name="Jeanette Blevins" userId="2bf1f523-4bcc-4917-99e6-af8f8209a380" providerId="ADAL" clId="{2B96782B-B1A5-4360-BF0C-8F6756F1B317}" dt="2023-06-26T19:45:01.902" v="1245" actId="1076"/>
          <ac:picMkLst>
            <pc:docMk/>
            <pc:sldMk cId="3744924850" sldId="323"/>
            <ac:picMk id="6" creationId="{51828A4C-8CBE-4154-9BEF-1E67671D78AF}"/>
          </ac:picMkLst>
        </pc:picChg>
        <pc:cxnChg chg="add del">
          <ac:chgData name="Jeanette Blevins" userId="2bf1f523-4bcc-4917-99e6-af8f8209a380" providerId="ADAL" clId="{2B96782B-B1A5-4360-BF0C-8F6756F1B317}" dt="2023-06-26T19:47:21.002" v="1329" actId="478"/>
          <ac:cxnSpMkLst>
            <pc:docMk/>
            <pc:sldMk cId="3744924850" sldId="323"/>
            <ac:cxnSpMk id="10" creationId="{0B067143-8ACE-46C4-AE40-289FE13B5232}"/>
          </ac:cxnSpMkLst>
        </pc:cxnChg>
        <pc:cxnChg chg="add mod">
          <ac:chgData name="Jeanette Blevins" userId="2bf1f523-4bcc-4917-99e6-af8f8209a380" providerId="ADAL" clId="{2B96782B-B1A5-4360-BF0C-8F6756F1B317}" dt="2023-06-26T20:31:55.466" v="1573" actId="208"/>
          <ac:cxnSpMkLst>
            <pc:docMk/>
            <pc:sldMk cId="3744924850" sldId="323"/>
            <ac:cxnSpMk id="12" creationId="{C2348092-707B-452E-BFD7-B58ACA7C6B6B}"/>
          </ac:cxnSpMkLst>
        </pc:cxnChg>
        <pc:cxnChg chg="add mod">
          <ac:chgData name="Jeanette Blevins" userId="2bf1f523-4bcc-4917-99e6-af8f8209a380" providerId="ADAL" clId="{2B96782B-B1A5-4360-BF0C-8F6756F1B317}" dt="2023-06-26T20:32:08.172" v="1575" actId="208"/>
          <ac:cxnSpMkLst>
            <pc:docMk/>
            <pc:sldMk cId="3744924850" sldId="323"/>
            <ac:cxnSpMk id="17" creationId="{31F2F9F2-E100-48C1-9118-EDA2ACEEBF9D}"/>
          </ac:cxnSpMkLst>
        </pc:cxnChg>
      </pc:sldChg>
      <pc:sldChg chg="addSp delSp modSp new mod ord setBg">
        <pc:chgData name="Jeanette Blevins" userId="2bf1f523-4bcc-4917-99e6-af8f8209a380" providerId="ADAL" clId="{2B96782B-B1A5-4360-BF0C-8F6756F1B317}" dt="2023-07-10T15:41:34.482" v="2605"/>
        <pc:sldMkLst>
          <pc:docMk/>
          <pc:sldMk cId="3554686403" sldId="324"/>
        </pc:sldMkLst>
        <pc:spChg chg="mod">
          <ac:chgData name="Jeanette Blevins" userId="2bf1f523-4bcc-4917-99e6-af8f8209a380" providerId="ADAL" clId="{2B96782B-B1A5-4360-BF0C-8F6756F1B317}" dt="2023-07-07T15:16:51.906" v="1680" actId="26606"/>
          <ac:spMkLst>
            <pc:docMk/>
            <pc:sldMk cId="3554686403" sldId="324"/>
            <ac:spMk id="2" creationId="{EE77B5FA-EDC3-43DA-B19B-035A9CB40657}"/>
          </ac:spMkLst>
        </pc:spChg>
        <pc:spChg chg="del mod">
          <ac:chgData name="Jeanette Blevins" userId="2bf1f523-4bcc-4917-99e6-af8f8209a380" providerId="ADAL" clId="{2B96782B-B1A5-4360-BF0C-8F6756F1B317}" dt="2023-07-07T14:24:01.733" v="1671" actId="478"/>
          <ac:spMkLst>
            <pc:docMk/>
            <pc:sldMk cId="3554686403" sldId="324"/>
            <ac:spMk id="3" creationId="{D64993AE-2AAD-4A28-976B-0D68C9E1A661}"/>
          </ac:spMkLst>
        </pc:spChg>
        <pc:spChg chg="mod">
          <ac:chgData name="Jeanette Blevins" userId="2bf1f523-4bcc-4917-99e6-af8f8209a380" providerId="ADAL" clId="{2B96782B-B1A5-4360-BF0C-8F6756F1B317}" dt="2023-07-07T15:16:51.906" v="1680" actId="26606"/>
          <ac:spMkLst>
            <pc:docMk/>
            <pc:sldMk cId="3554686403" sldId="324"/>
            <ac:spMk id="4" creationId="{DBC75040-7935-4126-8C66-8C888769B510}"/>
          </ac:spMkLst>
        </pc:spChg>
        <pc:spChg chg="add del mod">
          <ac:chgData name="Jeanette Blevins" userId="2bf1f523-4bcc-4917-99e6-af8f8209a380" providerId="ADAL" clId="{2B96782B-B1A5-4360-BF0C-8F6756F1B317}" dt="2023-07-07T15:26:54.574" v="1691"/>
          <ac:spMkLst>
            <pc:docMk/>
            <pc:sldMk cId="3554686403" sldId="324"/>
            <ac:spMk id="7" creationId="{19B9CD58-F056-45C9-9693-90723F541EFB}"/>
          </ac:spMkLst>
        </pc:spChg>
        <pc:spChg chg="add mod">
          <ac:chgData name="Jeanette Blevins" userId="2bf1f523-4bcc-4917-99e6-af8f8209a380" providerId="ADAL" clId="{2B96782B-B1A5-4360-BF0C-8F6756F1B317}" dt="2023-07-07T15:42:13.262" v="2104" actId="2711"/>
          <ac:spMkLst>
            <pc:docMk/>
            <pc:sldMk cId="3554686403" sldId="324"/>
            <ac:spMk id="8" creationId="{75F27D56-DEF1-48B7-AA06-05734755E04E}"/>
          </ac:spMkLst>
        </pc:spChg>
        <pc:spChg chg="add">
          <ac:chgData name="Jeanette Blevins" userId="2bf1f523-4bcc-4917-99e6-af8f8209a380" providerId="ADAL" clId="{2B96782B-B1A5-4360-BF0C-8F6756F1B317}" dt="2023-07-07T15:16:51.906" v="1680" actId="26606"/>
          <ac:spMkLst>
            <pc:docMk/>
            <pc:sldMk cId="3554686403" sldId="324"/>
            <ac:spMk id="11" creationId="{5C6ACA56-9AD4-4EE6-8F38-8C18968ACE5C}"/>
          </ac:spMkLst>
        </pc:spChg>
        <pc:spChg chg="add">
          <ac:chgData name="Jeanette Blevins" userId="2bf1f523-4bcc-4917-99e6-af8f8209a380" providerId="ADAL" clId="{2B96782B-B1A5-4360-BF0C-8F6756F1B317}" dt="2023-07-07T15:16:51.906" v="1680" actId="26606"/>
          <ac:spMkLst>
            <pc:docMk/>
            <pc:sldMk cId="3554686403" sldId="324"/>
            <ac:spMk id="13" creationId="{BE655210-4EEB-44D9-B394-6FB4139BFC1E}"/>
          </ac:spMkLst>
        </pc:spChg>
        <pc:picChg chg="add mod ord">
          <ac:chgData name="Jeanette Blevins" userId="2bf1f523-4bcc-4917-99e6-af8f8209a380" providerId="ADAL" clId="{2B96782B-B1A5-4360-BF0C-8F6756F1B317}" dt="2023-07-07T15:16:57.063" v="1681" actId="1076"/>
          <ac:picMkLst>
            <pc:docMk/>
            <pc:sldMk cId="3554686403" sldId="324"/>
            <ac:picMk id="6" creationId="{974C441B-EE70-4CD2-872A-86410FE0572A}"/>
          </ac:picMkLst>
        </pc:picChg>
      </pc:sldChg>
      <pc:sldChg chg="addSp modSp new mod ord">
        <pc:chgData name="Jeanette Blevins" userId="2bf1f523-4bcc-4917-99e6-af8f8209a380" providerId="ADAL" clId="{2B96782B-B1A5-4360-BF0C-8F6756F1B317}" dt="2023-07-10T15:41:05.114" v="2597"/>
        <pc:sldMkLst>
          <pc:docMk/>
          <pc:sldMk cId="1425104852" sldId="325"/>
        </pc:sldMkLst>
        <pc:spChg chg="add mod">
          <ac:chgData name="Jeanette Blevins" userId="2bf1f523-4bcc-4917-99e6-af8f8209a380" providerId="ADAL" clId="{2B96782B-B1A5-4360-BF0C-8F6756F1B317}" dt="2023-07-10T15:26:50.218" v="2130" actId="1076"/>
          <ac:spMkLst>
            <pc:docMk/>
            <pc:sldMk cId="1425104852" sldId="325"/>
            <ac:spMk id="8" creationId="{BF080B37-1D63-4A0A-8B4C-DE93626B1F52}"/>
          </ac:spMkLst>
        </pc:spChg>
        <pc:spChg chg="add mod">
          <ac:chgData name="Jeanette Blevins" userId="2bf1f523-4bcc-4917-99e6-af8f8209a380" providerId="ADAL" clId="{2B96782B-B1A5-4360-BF0C-8F6756F1B317}" dt="2023-07-10T15:27:25.358" v="2162" actId="1076"/>
          <ac:spMkLst>
            <pc:docMk/>
            <pc:sldMk cId="1425104852" sldId="325"/>
            <ac:spMk id="9" creationId="{C012B4FF-D8E7-4B1D-9963-34BEF2F48569}"/>
          </ac:spMkLst>
        </pc:spChg>
        <pc:spChg chg="add">
          <ac:chgData name="Jeanette Blevins" userId="2bf1f523-4bcc-4917-99e6-af8f8209a380" providerId="ADAL" clId="{2B96782B-B1A5-4360-BF0C-8F6756F1B317}" dt="2023-07-10T15:27:35.157" v="2163" actId="11529"/>
          <ac:spMkLst>
            <pc:docMk/>
            <pc:sldMk cId="1425104852" sldId="325"/>
            <ac:spMk id="10" creationId="{F5090C68-14B7-423C-A08C-25BE1A038F6F}"/>
          </ac:spMkLst>
        </pc:spChg>
        <pc:picChg chg="add mod modCrop">
          <ac:chgData name="Jeanette Blevins" userId="2bf1f523-4bcc-4917-99e6-af8f8209a380" providerId="ADAL" clId="{2B96782B-B1A5-4360-BF0C-8F6756F1B317}" dt="2023-07-07T14:30:56.368" v="1679" actId="732"/>
          <ac:picMkLst>
            <pc:docMk/>
            <pc:sldMk cId="1425104852" sldId="325"/>
            <ac:picMk id="6" creationId="{2235B335-F907-4B1D-915C-E40C1A3BA48E}"/>
          </ac:picMkLst>
        </pc:picChg>
        <pc:picChg chg="add mod">
          <ac:chgData name="Jeanette Blevins" userId="2bf1f523-4bcc-4917-99e6-af8f8209a380" providerId="ADAL" clId="{2B96782B-B1A5-4360-BF0C-8F6756F1B317}" dt="2023-07-10T15:01:48.504" v="2125" actId="1076"/>
          <ac:picMkLst>
            <pc:docMk/>
            <pc:sldMk cId="1425104852" sldId="325"/>
            <ac:picMk id="7" creationId="{076995DA-1F7D-4B32-A13C-131F9510D008}"/>
          </ac:picMkLst>
        </pc:picChg>
      </pc:sldChg>
      <pc:sldChg chg="add del">
        <pc:chgData name="Jeanette Blevins" userId="2bf1f523-4bcc-4917-99e6-af8f8209a380" providerId="ADAL" clId="{2B96782B-B1A5-4360-BF0C-8F6756F1B317}" dt="2023-07-10T15:28:46.669" v="2165" actId="2696"/>
        <pc:sldMkLst>
          <pc:docMk/>
          <pc:sldMk cId="396032031" sldId="326"/>
        </pc:sldMkLst>
      </pc:sldChg>
      <pc:sldChg chg="addSp delSp modSp new mod">
        <pc:chgData name="Jeanette Blevins" userId="2bf1f523-4bcc-4917-99e6-af8f8209a380" providerId="ADAL" clId="{2B96782B-B1A5-4360-BF0C-8F6756F1B317}" dt="2023-07-10T15:40:55.066" v="2595" actId="20577"/>
        <pc:sldMkLst>
          <pc:docMk/>
          <pc:sldMk cId="930525678" sldId="326"/>
        </pc:sldMkLst>
        <pc:spChg chg="del mod">
          <ac:chgData name="Jeanette Blevins" userId="2bf1f523-4bcc-4917-99e6-af8f8209a380" providerId="ADAL" clId="{2B96782B-B1A5-4360-BF0C-8F6756F1B317}" dt="2023-07-10T15:30:55.647" v="2177" actId="478"/>
          <ac:spMkLst>
            <pc:docMk/>
            <pc:sldMk cId="930525678" sldId="326"/>
            <ac:spMk id="3" creationId="{9E2263D0-E454-4A0F-9437-D7D956A191D2}"/>
          </ac:spMkLst>
        </pc:spChg>
        <pc:spChg chg="add mod">
          <ac:chgData name="Jeanette Blevins" userId="2bf1f523-4bcc-4917-99e6-af8f8209a380" providerId="ADAL" clId="{2B96782B-B1A5-4360-BF0C-8F6756F1B317}" dt="2023-07-10T15:32:28.379" v="2191" actId="1076"/>
          <ac:spMkLst>
            <pc:docMk/>
            <pc:sldMk cId="930525678" sldId="326"/>
            <ac:spMk id="7" creationId="{1CACFA14-7937-4801-A617-8E4BADFFCE48}"/>
          </ac:spMkLst>
        </pc:spChg>
        <pc:spChg chg="add mod">
          <ac:chgData name="Jeanette Blevins" userId="2bf1f523-4bcc-4917-99e6-af8f8209a380" providerId="ADAL" clId="{2B96782B-B1A5-4360-BF0C-8F6756F1B317}" dt="2023-07-10T15:32:25.979" v="2190" actId="1076"/>
          <ac:spMkLst>
            <pc:docMk/>
            <pc:sldMk cId="930525678" sldId="326"/>
            <ac:spMk id="9" creationId="{E50DD175-C12D-43C2-8E33-7F6D13107CE1}"/>
          </ac:spMkLst>
        </pc:spChg>
        <pc:spChg chg="add mod">
          <ac:chgData name="Jeanette Blevins" userId="2bf1f523-4bcc-4917-99e6-af8f8209a380" providerId="ADAL" clId="{2B96782B-B1A5-4360-BF0C-8F6756F1B317}" dt="2023-07-10T15:40:55.066" v="2595" actId="20577"/>
          <ac:spMkLst>
            <pc:docMk/>
            <pc:sldMk cId="930525678" sldId="326"/>
            <ac:spMk id="10" creationId="{2DFF03F9-5E12-4A92-A72E-5B35E0429C4B}"/>
          </ac:spMkLst>
        </pc:spChg>
        <pc:picChg chg="add mod modCrop">
          <ac:chgData name="Jeanette Blevins" userId="2bf1f523-4bcc-4917-99e6-af8f8209a380" providerId="ADAL" clId="{2B96782B-B1A5-4360-BF0C-8F6756F1B317}" dt="2023-07-10T15:32:22.202" v="2189" actId="1076"/>
          <ac:picMkLst>
            <pc:docMk/>
            <pc:sldMk cId="930525678" sldId="326"/>
            <ac:picMk id="6" creationId="{19B92BB7-7269-4022-AB85-982966F144CA}"/>
          </ac:picMkLst>
        </pc:picChg>
        <pc:picChg chg="add del mod">
          <ac:chgData name="Jeanette Blevins" userId="2bf1f523-4bcc-4917-99e6-af8f8209a380" providerId="ADAL" clId="{2B96782B-B1A5-4360-BF0C-8F6756F1B317}" dt="2023-07-10T15:31:52.861" v="2184"/>
          <ac:picMkLst>
            <pc:docMk/>
            <pc:sldMk cId="930525678" sldId="326"/>
            <ac:picMk id="8" creationId="{00C52E7F-D17E-49FD-A588-3EEFC5345749}"/>
          </ac:picMkLst>
        </pc:picChg>
        <pc:cxnChg chg="add mod">
          <ac:chgData name="Jeanette Blevins" userId="2bf1f523-4bcc-4917-99e6-af8f8209a380" providerId="ADAL" clId="{2B96782B-B1A5-4360-BF0C-8F6756F1B317}" dt="2023-07-10T15:40:28.170" v="2589" actId="13822"/>
          <ac:cxnSpMkLst>
            <pc:docMk/>
            <pc:sldMk cId="930525678" sldId="326"/>
            <ac:cxnSpMk id="12" creationId="{70E2DF42-EC70-4AE0-A0FC-41B0D634F7E0}"/>
          </ac:cxnSpMkLst>
        </pc:cxnChg>
        <pc:cxnChg chg="add mod">
          <ac:chgData name="Jeanette Blevins" userId="2bf1f523-4bcc-4917-99e6-af8f8209a380" providerId="ADAL" clId="{2B96782B-B1A5-4360-BF0C-8F6756F1B317}" dt="2023-07-10T15:40:43.170" v="2592" actId="14100"/>
          <ac:cxnSpMkLst>
            <pc:docMk/>
            <pc:sldMk cId="930525678" sldId="326"/>
            <ac:cxnSpMk id="13" creationId="{B455A689-0D36-4818-8FA2-F2896E14AF5A}"/>
          </ac:cxnSpMkLst>
        </pc:cxnChg>
      </pc:sldChg>
      <pc:sldMasterChg chg="delSldLayout">
        <pc:chgData name="Jeanette Blevins" userId="2bf1f523-4bcc-4917-99e6-af8f8209a380" providerId="ADAL" clId="{2B96782B-B1A5-4360-BF0C-8F6756F1B317}" dt="2023-06-26T16:52:10.374" v="2" actId="47"/>
        <pc:sldMasterMkLst>
          <pc:docMk/>
          <pc:sldMasterMk cId="932315801" sldId="2147483718"/>
        </pc:sldMasterMkLst>
        <pc:sldLayoutChg chg="del">
          <pc:chgData name="Jeanette Blevins" userId="2bf1f523-4bcc-4917-99e6-af8f8209a380" providerId="ADAL" clId="{2B96782B-B1A5-4360-BF0C-8F6756F1B317}" dt="2023-06-26T16:52:10.374" v="2" actId="47"/>
          <pc:sldLayoutMkLst>
            <pc:docMk/>
            <pc:sldMasterMk cId="932315801" sldId="2147483718"/>
            <pc:sldLayoutMk cId="1257545480" sldId="2147483739"/>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EA28068-AFBD-4979-B752-9EB6F90B1386}" type="datetimeFigureOut">
              <a:rPr lang="en-US" smtClean="0"/>
              <a:t>7/10/2023</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5939589-3E79-4C82-AA4A-FE78234FAA59}" type="slidenum">
              <a:rPr lang="en-US" smtClean="0"/>
              <a:t>‹#›</a:t>
            </a:fld>
            <a:endParaRPr lang="en-US" dirty="0"/>
          </a:p>
        </p:txBody>
      </p:sp>
    </p:spTree>
    <p:extLst>
      <p:ext uri="{BB962C8B-B14F-4D97-AF65-F5344CB8AC3E}">
        <p14:creationId xmlns:p14="http://schemas.microsoft.com/office/powerpoint/2010/main" val="21949689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4212" y="685799"/>
            <a:ext cx="8001000" cy="2971801"/>
          </a:xfrm>
        </p:spPr>
        <p:txBody>
          <a:bodyPr anchor="b">
            <a:normAutofit/>
          </a:bodyPr>
          <a:lstStyle>
            <a:lvl1pPr algn="l">
              <a:defRPr sz="4800">
                <a:effectLst/>
              </a:defRPr>
            </a:lvl1pPr>
          </a:lstStyle>
          <a:p>
            <a:r>
              <a:rPr lang="en-US"/>
              <a:t>Click to edit Master title style</a:t>
            </a:r>
            <a:endParaRPr lang="en-US" dirty="0"/>
          </a:p>
        </p:txBody>
      </p:sp>
      <p:sp>
        <p:nvSpPr>
          <p:cNvPr id="3" name="Subtitle 2"/>
          <p:cNvSpPr>
            <a:spLocks noGrp="1"/>
          </p:cNvSpPr>
          <p:nvPr>
            <p:ph type="subTitle" idx="1"/>
          </p:nvPr>
        </p:nvSpPr>
        <p:spPr>
          <a:xfrm>
            <a:off x="684212" y="3843867"/>
            <a:ext cx="6400800" cy="1947333"/>
          </a:xfrm>
        </p:spPr>
        <p:txBody>
          <a:bodyPr anchor="t">
            <a:normAutofit/>
          </a:bodyPr>
          <a:lstStyle>
            <a:lvl1pPr marL="0" indent="0" algn="l">
              <a:buNone/>
              <a:defRPr sz="2100">
                <a:solidFill>
                  <a:schemeClr val="bg2">
                    <a:lumMod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7/10/2023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6" name="Straight Connector 15"/>
          <p:cNvCxnSpPr/>
          <p:nvPr/>
        </p:nvCxnSpPr>
        <p:spPr>
          <a:xfrm flipH="1">
            <a:off x="8228012" y="8467"/>
            <a:ext cx="3810000" cy="3810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flipH="1">
            <a:off x="6108170" y="91545"/>
            <a:ext cx="6080655" cy="6080655"/>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H="1">
            <a:off x="7235825" y="228600"/>
            <a:ext cx="4953000" cy="4953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335837" y="32278"/>
            <a:ext cx="4852989" cy="485298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flipH="1">
            <a:off x="7845426" y="609601"/>
            <a:ext cx="4343399" cy="434339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0739988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17" name="Picture Placeholder 2"/>
          <p:cNvSpPr>
            <a:spLocks noGrp="1" noChangeAspect="1"/>
          </p:cNvSpPr>
          <p:nvPr>
            <p:ph type="pic" idx="13"/>
          </p:nvPr>
        </p:nvSpPr>
        <p:spPr>
          <a:xfrm>
            <a:off x="685800" y="533400"/>
            <a:ext cx="10818812" cy="31242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16" name="Text Placeholder 9"/>
          <p:cNvSpPr>
            <a:spLocks noGrp="1"/>
          </p:cNvSpPr>
          <p:nvPr>
            <p:ph type="body" sz="quarter" idx="14"/>
          </p:nvPr>
        </p:nvSpPr>
        <p:spPr>
          <a:xfrm>
            <a:off x="914402" y="3843867"/>
            <a:ext cx="8304210" cy="457200"/>
          </a:xfrm>
        </p:spPr>
        <p:txBody>
          <a:bodyPr anchor="t">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Date Placeholder 2"/>
          <p:cNvSpPr>
            <a:spLocks noGrp="1"/>
          </p:cNvSpPr>
          <p:nvPr>
            <p:ph type="dt" sz="half" idx="10"/>
          </p:nvPr>
        </p:nvSpPr>
        <p:spPr/>
        <p:txBody>
          <a:bodyPr/>
          <a:lstStyle/>
          <a:p>
            <a:r>
              <a:rPr lang="en-US"/>
              <a:t>9/3/20XX</a:t>
            </a:r>
            <a:endParaRPr lang="en-US" dirty="0"/>
          </a:p>
        </p:txBody>
      </p:sp>
      <p:sp>
        <p:nvSpPr>
          <p:cNvPr id="4" name="Footer Placeholder 3"/>
          <p:cNvSpPr>
            <a:spLocks noGrp="1"/>
          </p:cNvSpPr>
          <p:nvPr>
            <p:ph type="ftr" sz="quarter" idx="11"/>
          </p:nvPr>
        </p:nvSpPr>
        <p:spPr/>
        <p:txBody>
          <a:bodyPr/>
          <a:lstStyle/>
          <a:p>
            <a:r>
              <a:rPr lang="en-US"/>
              <a:t>Presentation Title</a:t>
            </a:r>
            <a:endParaRPr lang="en-US" dirty="0"/>
          </a:p>
        </p:txBody>
      </p:sp>
      <p:sp>
        <p:nvSpPr>
          <p:cNvPr id="5" name="Slide Number Placeholder 4"/>
          <p:cNvSpPr>
            <a:spLocks noGrp="1"/>
          </p:cNvSpPr>
          <p:nvPr>
            <p:ph type="sldNum" sz="quarter" idx="12"/>
          </p:nvPr>
        </p:nvSpPr>
        <p:spPr/>
        <p:txBody>
          <a:bodyPr/>
          <a:lstStyle/>
          <a:p>
            <a:fld id="{D8DA9DAA-006C-4F4B-980E-E3DF019B24E2}" type="slidenum">
              <a:rPr lang="en-US" smtClean="0"/>
              <a:t>‹#›</a:t>
            </a:fld>
            <a:endParaRPr lang="en-US" dirty="0"/>
          </a:p>
        </p:txBody>
      </p:sp>
    </p:spTree>
    <p:extLst>
      <p:ext uri="{BB962C8B-B14F-4D97-AF65-F5344CB8AC3E}">
        <p14:creationId xmlns:p14="http://schemas.microsoft.com/office/powerpoint/2010/main" val="659159527"/>
      </p:ext>
    </p:extLst>
  </p:cSld>
  <p:clrMapOvr>
    <a:masterClrMapping/>
  </p:clrMapOvr>
  <p:hf hdr="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anchor="ctr">
            <a:normAutofit/>
          </a:bodyPr>
          <a:lstStyle>
            <a:lvl1pPr algn="l">
              <a:defRPr sz="3200" b="0" cap="all"/>
            </a:lvl1pPr>
          </a:lstStyle>
          <a:p>
            <a:r>
              <a:rPr lang="en-US"/>
              <a:t>Click to edit Master title style</a:t>
            </a:r>
            <a:endParaRPr lang="en-US" dirty="0"/>
          </a:p>
        </p:txBody>
      </p:sp>
      <p:sp>
        <p:nvSpPr>
          <p:cNvPr id="3" name="Text Placeholder 2"/>
          <p:cNvSpPr>
            <a:spLocks noGrp="1"/>
          </p:cNvSpPr>
          <p:nvPr>
            <p:ph type="body" idx="1"/>
          </p:nvPr>
        </p:nvSpPr>
        <p:spPr>
          <a:xfrm>
            <a:off x="684212" y="4114800"/>
            <a:ext cx="8535988" cy="1879600"/>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r>
              <a:rPr lang="en-US"/>
              <a:t>9/3/20XX</a:t>
            </a:r>
            <a:endParaRPr lang="en-US" dirty="0"/>
          </a:p>
        </p:txBody>
      </p:sp>
      <p:sp>
        <p:nvSpPr>
          <p:cNvPr id="5" name="Footer Placeholder 4"/>
          <p:cNvSpPr>
            <a:spLocks noGrp="1"/>
          </p:cNvSpPr>
          <p:nvPr>
            <p:ph type="ftr" sz="quarter" idx="11"/>
          </p:nvPr>
        </p:nvSpPr>
        <p:spPr/>
        <p:txBody>
          <a:bodyPr/>
          <a:lstStyle/>
          <a:p>
            <a:r>
              <a:rPr lang="en-US"/>
              <a:t>Presentation Title</a:t>
            </a:r>
            <a:endParaRPr lang="en-US" dirty="0"/>
          </a:p>
        </p:txBody>
      </p:sp>
      <p:sp>
        <p:nvSpPr>
          <p:cNvPr id="6" name="Slide Number Placeholder 5"/>
          <p:cNvSpPr>
            <a:spLocks noGrp="1"/>
          </p:cNvSpPr>
          <p:nvPr>
            <p:ph type="sldNum" sz="quarter" idx="12"/>
          </p:nvPr>
        </p:nvSpPr>
        <p:spPr/>
        <p:txBody>
          <a:bodyPr/>
          <a:lstStyle/>
          <a:p>
            <a:fld id="{D8DA9DAA-006C-4F4B-980E-E3DF019B24E2}" type="slidenum">
              <a:rPr lang="en-US" smtClean="0"/>
              <a:t>‹#›</a:t>
            </a:fld>
            <a:endParaRPr lang="en-US" dirty="0"/>
          </a:p>
        </p:txBody>
      </p:sp>
    </p:spTree>
    <p:extLst>
      <p:ext uri="{BB962C8B-B14F-4D97-AF65-F5344CB8AC3E}">
        <p14:creationId xmlns:p14="http://schemas.microsoft.com/office/powerpoint/2010/main" val="1711951275"/>
      </p:ext>
    </p:extLst>
  </p:cSld>
  <p:clrMapOvr>
    <a:masterClrMapping/>
  </p:clrMapOvr>
  <p:hf hdr="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1" y="685800"/>
            <a:ext cx="9144001" cy="2743200"/>
          </a:xfrm>
        </p:spPr>
        <p:txBody>
          <a:bodyPr anchor="ctr">
            <a:normAutofit/>
          </a:bodyPr>
          <a:lstStyle>
            <a:lvl1pPr algn="l">
              <a:defRPr sz="3200" b="0" cap="all">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446212" y="3429000"/>
            <a:ext cx="8534400"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84213" y="4301067"/>
            <a:ext cx="8534400" cy="1684865"/>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r>
              <a:rPr lang="en-US"/>
              <a:t>9/3/20XX</a:t>
            </a:r>
            <a:endParaRPr lang="en-US" dirty="0"/>
          </a:p>
        </p:txBody>
      </p:sp>
      <p:sp>
        <p:nvSpPr>
          <p:cNvPr id="5" name="Footer Placeholder 4"/>
          <p:cNvSpPr>
            <a:spLocks noGrp="1"/>
          </p:cNvSpPr>
          <p:nvPr>
            <p:ph type="ftr" sz="quarter" idx="11"/>
          </p:nvPr>
        </p:nvSpPr>
        <p:spPr/>
        <p:txBody>
          <a:bodyPr/>
          <a:lstStyle/>
          <a:p>
            <a:r>
              <a:rPr lang="en-US"/>
              <a:t>Presentation Title</a:t>
            </a:r>
            <a:endParaRPr lang="en-US" dirty="0"/>
          </a:p>
        </p:txBody>
      </p:sp>
      <p:sp>
        <p:nvSpPr>
          <p:cNvPr id="6" name="Slide Number Placeholder 5"/>
          <p:cNvSpPr>
            <a:spLocks noGrp="1"/>
          </p:cNvSpPr>
          <p:nvPr>
            <p:ph type="sldNum" sz="quarter" idx="12"/>
          </p:nvPr>
        </p:nvSpPr>
        <p:spPr/>
        <p:txBody>
          <a:bodyPr/>
          <a:lstStyle/>
          <a:p>
            <a:fld id="{D8DA9DAA-006C-4F4B-980E-E3DF019B24E2}" type="slidenum">
              <a:rPr lang="en-US" smtClean="0"/>
              <a:t>‹#›</a:t>
            </a:fld>
            <a:endParaRPr lang="en-US" dirty="0"/>
          </a:p>
        </p:txBody>
      </p:sp>
      <p:sp>
        <p:nvSpPr>
          <p:cNvPr id="14" name="TextBox 13"/>
          <p:cNvSpPr txBox="1"/>
          <p:nvPr/>
        </p:nvSpPr>
        <p:spPr>
          <a:xfrm>
            <a:off x="531812" y="812222"/>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285412" y="276860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extLst>
      <p:ext uri="{BB962C8B-B14F-4D97-AF65-F5344CB8AC3E}">
        <p14:creationId xmlns:p14="http://schemas.microsoft.com/office/powerpoint/2010/main" val="1997668247"/>
      </p:ext>
    </p:extLst>
  </p:cSld>
  <p:clrMapOvr>
    <a:masterClrMapping/>
  </p:clrMapOvr>
  <p:hf hdr="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84212" y="3429000"/>
            <a:ext cx="8534400" cy="1697400"/>
          </a:xfrm>
        </p:spPr>
        <p:txBody>
          <a:bodyPr anchor="b">
            <a:normAutofit/>
          </a:bodyPr>
          <a:lstStyle>
            <a:lvl1pPr algn="l">
              <a:defRPr sz="3200" b="0" cap="all"/>
            </a:lvl1pPr>
          </a:lstStyle>
          <a:p>
            <a:r>
              <a:rPr lang="en-US"/>
              <a:t>Click to edit Master title style</a:t>
            </a:r>
            <a:endParaRPr lang="en-US" dirty="0"/>
          </a:p>
        </p:txBody>
      </p:sp>
      <p:sp>
        <p:nvSpPr>
          <p:cNvPr id="3" name="Text Placeholder 2"/>
          <p:cNvSpPr>
            <a:spLocks noGrp="1"/>
          </p:cNvSpPr>
          <p:nvPr>
            <p:ph type="body" idx="1"/>
          </p:nvPr>
        </p:nvSpPr>
        <p:spPr>
          <a:xfrm>
            <a:off x="684211" y="5132981"/>
            <a:ext cx="8535990" cy="860400"/>
          </a:xfrm>
        </p:spPr>
        <p:txBody>
          <a:bodyPr anchor="t">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r>
              <a:rPr lang="en-US"/>
              <a:t>9/3/20XX</a:t>
            </a:r>
            <a:endParaRPr lang="en-US" dirty="0"/>
          </a:p>
        </p:txBody>
      </p:sp>
      <p:sp>
        <p:nvSpPr>
          <p:cNvPr id="5" name="Footer Placeholder 4"/>
          <p:cNvSpPr>
            <a:spLocks noGrp="1"/>
          </p:cNvSpPr>
          <p:nvPr>
            <p:ph type="ftr" sz="quarter" idx="11"/>
          </p:nvPr>
        </p:nvSpPr>
        <p:spPr/>
        <p:txBody>
          <a:bodyPr/>
          <a:lstStyle/>
          <a:p>
            <a:r>
              <a:rPr lang="en-US"/>
              <a:t>Presentation Title</a:t>
            </a:r>
            <a:endParaRPr lang="en-US" dirty="0"/>
          </a:p>
        </p:txBody>
      </p:sp>
      <p:sp>
        <p:nvSpPr>
          <p:cNvPr id="6" name="Slide Number Placeholder 5"/>
          <p:cNvSpPr>
            <a:spLocks noGrp="1"/>
          </p:cNvSpPr>
          <p:nvPr>
            <p:ph type="sldNum" sz="quarter" idx="12"/>
          </p:nvPr>
        </p:nvSpPr>
        <p:spPr/>
        <p:txBody>
          <a:bodyPr/>
          <a:lstStyle/>
          <a:p>
            <a:fld id="{D8DA9DAA-006C-4F4B-980E-E3DF019B24E2}" type="slidenum">
              <a:rPr lang="en-US" smtClean="0"/>
              <a:t>‹#›</a:t>
            </a:fld>
            <a:endParaRPr lang="en-US" dirty="0"/>
          </a:p>
        </p:txBody>
      </p:sp>
    </p:spTree>
    <p:extLst>
      <p:ext uri="{BB962C8B-B14F-4D97-AF65-F5344CB8AC3E}">
        <p14:creationId xmlns:p14="http://schemas.microsoft.com/office/powerpoint/2010/main" val="2816784336"/>
      </p:ext>
    </p:extLst>
  </p:cSld>
  <p:clrMapOvr>
    <a:masterClrMapping/>
  </p:clrMapOvr>
  <p:hf hdr="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1141413" y="685800"/>
            <a:ext cx="9144000" cy="2743200"/>
          </a:xfrm>
        </p:spPr>
        <p:txBody>
          <a:bodyPr anchor="ctr">
            <a:normAutofit/>
          </a:bodyPr>
          <a:lstStyle>
            <a:lvl1pPr algn="l">
              <a:defRPr sz="3200" b="0" cap="all">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684212" y="3928534"/>
            <a:ext cx="8534401" cy="1049866"/>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684211" y="4978400"/>
            <a:ext cx="8534401" cy="10160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r>
              <a:rPr lang="en-US"/>
              <a:t>9/3/20XX</a:t>
            </a:r>
            <a:endParaRPr lang="en-US" dirty="0"/>
          </a:p>
        </p:txBody>
      </p:sp>
      <p:sp>
        <p:nvSpPr>
          <p:cNvPr id="5" name="Footer Placeholder 4"/>
          <p:cNvSpPr>
            <a:spLocks noGrp="1"/>
          </p:cNvSpPr>
          <p:nvPr>
            <p:ph type="ftr" sz="quarter" idx="11"/>
          </p:nvPr>
        </p:nvSpPr>
        <p:spPr/>
        <p:txBody>
          <a:bodyPr/>
          <a:lstStyle/>
          <a:p>
            <a:r>
              <a:rPr lang="en-US"/>
              <a:t>Presentation Title</a:t>
            </a:r>
            <a:endParaRPr lang="en-US" dirty="0"/>
          </a:p>
        </p:txBody>
      </p:sp>
      <p:sp>
        <p:nvSpPr>
          <p:cNvPr id="6" name="Slide Number Placeholder 5"/>
          <p:cNvSpPr>
            <a:spLocks noGrp="1"/>
          </p:cNvSpPr>
          <p:nvPr>
            <p:ph type="sldNum" sz="quarter" idx="12"/>
          </p:nvPr>
        </p:nvSpPr>
        <p:spPr/>
        <p:txBody>
          <a:bodyPr/>
          <a:lstStyle/>
          <a:p>
            <a:fld id="{D8DA9DAA-006C-4F4B-980E-E3DF019B24E2}" type="slidenum">
              <a:rPr lang="en-US" smtClean="0"/>
              <a:t>‹#›</a:t>
            </a:fld>
            <a:endParaRPr lang="en-US" dirty="0"/>
          </a:p>
        </p:txBody>
      </p:sp>
      <p:sp>
        <p:nvSpPr>
          <p:cNvPr id="11" name="TextBox 10"/>
          <p:cNvSpPr txBox="1"/>
          <p:nvPr/>
        </p:nvSpPr>
        <p:spPr>
          <a:xfrm>
            <a:off x="531812" y="812222"/>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2" name="TextBox 11"/>
          <p:cNvSpPr txBox="1"/>
          <p:nvPr/>
        </p:nvSpPr>
        <p:spPr>
          <a:xfrm>
            <a:off x="10285412" y="276860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extLst>
      <p:ext uri="{BB962C8B-B14F-4D97-AF65-F5344CB8AC3E}">
        <p14:creationId xmlns:p14="http://schemas.microsoft.com/office/powerpoint/2010/main" val="1314671225"/>
      </p:ext>
    </p:extLst>
  </p:cSld>
  <p:clrMapOvr>
    <a:masterClrMapping/>
  </p:clrMapOvr>
  <p:hf hdr="0"/>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vert="horz" lIns="91440" tIns="45720" rIns="91440" bIns="45720" rtlCol="0" anchor="ctr">
            <a:normAutofit/>
          </a:bodyPr>
          <a:lstStyle>
            <a:lvl1pPr>
              <a:defRPr lang="en-US" b="0" dirty="0"/>
            </a:lvl1pPr>
          </a:lstStyle>
          <a:p>
            <a:pPr marL="0" lvl="0"/>
            <a:r>
              <a:rPr lang="en-US"/>
              <a:t>Click to edit Master title style</a:t>
            </a:r>
            <a:endParaRPr lang="en-US" dirty="0"/>
          </a:p>
        </p:txBody>
      </p:sp>
      <p:sp>
        <p:nvSpPr>
          <p:cNvPr id="10" name="Text Placeholder 9"/>
          <p:cNvSpPr>
            <a:spLocks noGrp="1"/>
          </p:cNvSpPr>
          <p:nvPr>
            <p:ph type="body" sz="quarter" idx="13"/>
          </p:nvPr>
        </p:nvSpPr>
        <p:spPr>
          <a:xfrm>
            <a:off x="684212" y="3928534"/>
            <a:ext cx="8534400" cy="838200"/>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684211" y="4766732"/>
            <a:ext cx="8534401" cy="1227667"/>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r>
              <a:rPr lang="en-US"/>
              <a:t>9/3/20XX</a:t>
            </a:r>
            <a:endParaRPr lang="en-US" dirty="0"/>
          </a:p>
        </p:txBody>
      </p:sp>
      <p:sp>
        <p:nvSpPr>
          <p:cNvPr id="5" name="Footer Placeholder 4"/>
          <p:cNvSpPr>
            <a:spLocks noGrp="1"/>
          </p:cNvSpPr>
          <p:nvPr>
            <p:ph type="ftr" sz="quarter" idx="11"/>
          </p:nvPr>
        </p:nvSpPr>
        <p:spPr/>
        <p:txBody>
          <a:bodyPr/>
          <a:lstStyle/>
          <a:p>
            <a:r>
              <a:rPr lang="en-US"/>
              <a:t>Presentation Title</a:t>
            </a:r>
            <a:endParaRPr lang="en-US" dirty="0"/>
          </a:p>
        </p:txBody>
      </p:sp>
      <p:sp>
        <p:nvSpPr>
          <p:cNvPr id="6" name="Slide Number Placeholder 5"/>
          <p:cNvSpPr>
            <a:spLocks noGrp="1"/>
          </p:cNvSpPr>
          <p:nvPr>
            <p:ph type="sldNum" sz="quarter" idx="12"/>
          </p:nvPr>
        </p:nvSpPr>
        <p:spPr/>
        <p:txBody>
          <a:bodyPr/>
          <a:lstStyle/>
          <a:p>
            <a:fld id="{D8DA9DAA-006C-4F4B-980E-E3DF019B24E2}" type="slidenum">
              <a:rPr lang="en-US" smtClean="0"/>
              <a:t>‹#›</a:t>
            </a:fld>
            <a:endParaRPr lang="en-US" dirty="0"/>
          </a:p>
        </p:txBody>
      </p:sp>
    </p:spTree>
    <p:extLst>
      <p:ext uri="{BB962C8B-B14F-4D97-AF65-F5344CB8AC3E}">
        <p14:creationId xmlns:p14="http://schemas.microsoft.com/office/powerpoint/2010/main" val="2027795947"/>
      </p:ext>
    </p:extLst>
  </p:cSld>
  <p:clrMapOvr>
    <a:masterClrMapping/>
  </p:clrMapOvr>
  <p:hf hdr="0"/>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r>
              <a:rPr lang="en-US"/>
              <a:t>9/3/20XX</a:t>
            </a:r>
            <a:endParaRPr lang="en-US" dirty="0"/>
          </a:p>
        </p:txBody>
      </p:sp>
      <p:sp>
        <p:nvSpPr>
          <p:cNvPr id="5" name="Footer Placeholder 4"/>
          <p:cNvSpPr>
            <a:spLocks noGrp="1"/>
          </p:cNvSpPr>
          <p:nvPr>
            <p:ph type="ftr" sz="quarter" idx="11"/>
          </p:nvPr>
        </p:nvSpPr>
        <p:spPr/>
        <p:txBody>
          <a:bodyPr/>
          <a:lstStyle/>
          <a:p>
            <a:r>
              <a:rPr lang="en-US"/>
              <a:t>Presentation Title</a:t>
            </a:r>
            <a:endParaRPr lang="en-US" dirty="0"/>
          </a:p>
        </p:txBody>
      </p:sp>
      <p:sp>
        <p:nvSpPr>
          <p:cNvPr id="6" name="Slide Number Placeholder 5"/>
          <p:cNvSpPr>
            <a:spLocks noGrp="1"/>
          </p:cNvSpPr>
          <p:nvPr>
            <p:ph type="sldNum" sz="quarter" idx="12"/>
          </p:nvPr>
        </p:nvSpPr>
        <p:spPr/>
        <p:txBody>
          <a:bodyPr/>
          <a:lstStyle/>
          <a:p>
            <a:fld id="{D8DA9DAA-006C-4F4B-980E-E3DF019B24E2}" type="slidenum">
              <a:rPr lang="en-US" smtClean="0"/>
              <a:t>‹#›</a:t>
            </a:fld>
            <a:endParaRPr lang="en-US" dirty="0"/>
          </a:p>
        </p:txBody>
      </p:sp>
    </p:spTree>
    <p:extLst>
      <p:ext uri="{BB962C8B-B14F-4D97-AF65-F5344CB8AC3E}">
        <p14:creationId xmlns:p14="http://schemas.microsoft.com/office/powerpoint/2010/main" val="1202299889"/>
      </p:ext>
    </p:extLst>
  </p:cSld>
  <p:clrMapOvr>
    <a:masterClrMapping/>
  </p:clrMapOvr>
  <p:hf hdr="0"/>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5212" y="685800"/>
            <a:ext cx="2057400" cy="45720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85800" y="685800"/>
            <a:ext cx="7823200" cy="5308600"/>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r>
              <a:rPr lang="en-US"/>
              <a:t>9/3/20XX</a:t>
            </a:r>
            <a:endParaRPr lang="en-US" dirty="0"/>
          </a:p>
        </p:txBody>
      </p:sp>
      <p:sp>
        <p:nvSpPr>
          <p:cNvPr id="5" name="Footer Placeholder 4"/>
          <p:cNvSpPr>
            <a:spLocks noGrp="1"/>
          </p:cNvSpPr>
          <p:nvPr>
            <p:ph type="ftr" sz="quarter" idx="11"/>
          </p:nvPr>
        </p:nvSpPr>
        <p:spPr/>
        <p:txBody>
          <a:bodyPr/>
          <a:lstStyle/>
          <a:p>
            <a:r>
              <a:rPr lang="en-US"/>
              <a:t>Presentation Title</a:t>
            </a:r>
            <a:endParaRPr lang="en-US" dirty="0"/>
          </a:p>
        </p:txBody>
      </p:sp>
      <p:sp>
        <p:nvSpPr>
          <p:cNvPr id="6" name="Slide Number Placeholder 5"/>
          <p:cNvSpPr>
            <a:spLocks noGrp="1"/>
          </p:cNvSpPr>
          <p:nvPr>
            <p:ph type="sldNum" sz="quarter" idx="12"/>
          </p:nvPr>
        </p:nvSpPr>
        <p:spPr/>
        <p:txBody>
          <a:bodyPr/>
          <a:lstStyle/>
          <a:p>
            <a:fld id="{D8DA9DAA-006C-4F4B-980E-E3DF019B24E2}" type="slidenum">
              <a:rPr lang="en-US" smtClean="0"/>
              <a:t>‹#›</a:t>
            </a:fld>
            <a:endParaRPr lang="en-US" dirty="0"/>
          </a:p>
        </p:txBody>
      </p:sp>
    </p:spTree>
    <p:extLst>
      <p:ext uri="{BB962C8B-B14F-4D97-AF65-F5344CB8AC3E}">
        <p14:creationId xmlns:p14="http://schemas.microsoft.com/office/powerpoint/2010/main" val="2248594831"/>
      </p:ext>
    </p:extLst>
  </p:cSld>
  <p:clrMapOvr>
    <a:masterClrMapping/>
  </p:clrMapOvr>
  <p:hf hdr="0"/>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3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640AAD-80AF-40E7-BE3F-43D32FC68ED4}"/>
              </a:ext>
            </a:extLst>
          </p:cNvPr>
          <p:cNvSpPr>
            <a:spLocks noGrp="1"/>
          </p:cNvSpPr>
          <p:nvPr>
            <p:ph type="ctrTitle"/>
          </p:nvPr>
        </p:nvSpPr>
        <p:spPr>
          <a:xfrm>
            <a:off x="6391656" y="841248"/>
            <a:ext cx="4434840" cy="3236976"/>
          </a:xfrm>
        </p:spPr>
        <p:txBody>
          <a:bodyPr anchor="b"/>
          <a:lstStyle>
            <a:lvl1pPr algn="l">
              <a:lnSpc>
                <a:spcPct val="110000"/>
              </a:lnSpc>
              <a:spcBef>
                <a:spcPts val="1000"/>
              </a:spcBef>
              <a:defRPr sz="3600" b="0" i="0" cap="none" baseline="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EC80FBD9-0977-4B2B-9318-30774BB0947C}"/>
              </a:ext>
            </a:extLst>
          </p:cNvPr>
          <p:cNvSpPr>
            <a:spLocks noGrp="1"/>
          </p:cNvSpPr>
          <p:nvPr>
            <p:ph type="subTitle" idx="1"/>
          </p:nvPr>
        </p:nvSpPr>
        <p:spPr>
          <a:xfrm>
            <a:off x="6391655" y="4498848"/>
            <a:ext cx="4434835" cy="510474"/>
          </a:xfrm>
        </p:spPr>
        <p:txBody>
          <a:bodyPr/>
          <a:lstStyle>
            <a:lvl1pPr marL="0" indent="0" algn="l">
              <a:lnSpc>
                <a:spcPct val="110000"/>
              </a:lnSpc>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5" name="Footer Placeholder 4">
            <a:extLst>
              <a:ext uri="{FF2B5EF4-FFF2-40B4-BE49-F238E27FC236}">
                <a16:creationId xmlns:a16="http://schemas.microsoft.com/office/drawing/2014/main" id="{7F8C2A2A-62DB-40C0-8AE7-CB9B98649BB1}"/>
              </a:ext>
            </a:extLst>
          </p:cNvPr>
          <p:cNvSpPr>
            <a:spLocks noGrp="1"/>
          </p:cNvSpPr>
          <p:nvPr>
            <p:ph type="ftr" sz="quarter" idx="11"/>
          </p:nvPr>
        </p:nvSpPr>
        <p:spPr>
          <a:xfrm rot="16200000">
            <a:off x="9811512" y="1591056"/>
            <a:ext cx="3547872" cy="365125"/>
          </a:xfrm>
        </p:spPr>
        <p:txBody>
          <a:bodyPr/>
          <a:lstStyle>
            <a:lvl1pPr>
              <a:defRPr>
                <a:solidFill>
                  <a:schemeClr val="accent2"/>
                </a:solidFill>
              </a:defRPr>
            </a:lvl1pPr>
          </a:lstStyle>
          <a:p>
            <a:r>
              <a:rPr lang="en-US" dirty="0"/>
              <a:t>Presentation Title</a:t>
            </a:r>
          </a:p>
        </p:txBody>
      </p:sp>
      <p:sp>
        <p:nvSpPr>
          <p:cNvPr id="6" name="Slide Number Placeholder 5">
            <a:extLst>
              <a:ext uri="{FF2B5EF4-FFF2-40B4-BE49-F238E27FC236}">
                <a16:creationId xmlns:a16="http://schemas.microsoft.com/office/drawing/2014/main" id="{A401EAA4-F44C-4C1F-B8E3-1A3005300F50}"/>
              </a:ext>
            </a:extLst>
          </p:cNvPr>
          <p:cNvSpPr>
            <a:spLocks noGrp="1"/>
          </p:cNvSpPr>
          <p:nvPr>
            <p:ph type="sldNum" sz="quarter" idx="12"/>
          </p:nvPr>
        </p:nvSpPr>
        <p:spPr/>
        <p:txBody>
          <a:bodyPr/>
          <a:lstStyle>
            <a:lvl1pPr>
              <a:defRPr>
                <a:solidFill>
                  <a:schemeClr val="accent2"/>
                </a:solidFill>
              </a:defRPr>
            </a:lvl1pPr>
          </a:lstStyle>
          <a:p>
            <a:fld id="{D8DA9DAA-006C-4F4B-980E-E3DF019B24E2}" type="slidenum">
              <a:rPr lang="en-US" smtClean="0"/>
              <a:pPr/>
              <a:t>‹#›</a:t>
            </a:fld>
            <a:endParaRPr lang="en-US" dirty="0"/>
          </a:p>
        </p:txBody>
      </p:sp>
      <p:cxnSp>
        <p:nvCxnSpPr>
          <p:cNvPr id="7" name="Straight Connector 6">
            <a:extLst>
              <a:ext uri="{FF2B5EF4-FFF2-40B4-BE49-F238E27FC236}">
                <a16:creationId xmlns:a16="http://schemas.microsoft.com/office/drawing/2014/main" id="{6939C974-0ED4-4915-BBF7-1FB00C18AD45}"/>
              </a:ext>
            </a:extLst>
          </p:cNvPr>
          <p:cNvCxnSpPr>
            <a:cxnSpLocks/>
          </p:cNvCxnSpPr>
          <p:nvPr userDrawn="1"/>
        </p:nvCxnSpPr>
        <p:spPr>
          <a:xfrm>
            <a:off x="11586162" y="3619272"/>
            <a:ext cx="0" cy="3238728"/>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515930B2-E36D-4D05-A6B3-CA1BF61D50CC}"/>
              </a:ext>
            </a:extLst>
          </p:cNvPr>
          <p:cNvSpPr/>
          <p:nvPr userDrawn="1"/>
        </p:nvSpPr>
        <p:spPr>
          <a:xfrm>
            <a:off x="0" y="0"/>
            <a:ext cx="5779911" cy="6858000"/>
          </a:xfrm>
          <a:prstGeom prst="rect">
            <a:avLst/>
          </a:prstGeom>
          <a:gradFill flip="none" rotWithShape="1">
            <a:gsLst>
              <a:gs pos="100000">
                <a:schemeClr val="accent4"/>
              </a:gs>
              <a:gs pos="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Picture Placeholder 12">
            <a:extLst>
              <a:ext uri="{FF2B5EF4-FFF2-40B4-BE49-F238E27FC236}">
                <a16:creationId xmlns:a16="http://schemas.microsoft.com/office/drawing/2014/main" id="{9CEC7E0F-60E8-418B-978D-C607C82E97F7}"/>
              </a:ext>
            </a:extLst>
          </p:cNvPr>
          <p:cNvSpPr>
            <a:spLocks noGrp="1"/>
          </p:cNvSpPr>
          <p:nvPr>
            <p:ph type="pic" sz="quarter" idx="13"/>
          </p:nvPr>
        </p:nvSpPr>
        <p:spPr>
          <a:xfrm>
            <a:off x="283464" y="301752"/>
            <a:ext cx="5221224" cy="6263640"/>
          </a:xfrm>
        </p:spPr>
        <p:txBody>
          <a:bodyPr anchor="ctr"/>
          <a:lstStyle>
            <a:lvl1pPr algn="ctr">
              <a:buNone/>
              <a:defRPr>
                <a:solidFill>
                  <a:schemeClr val="bg1"/>
                </a:solidFill>
              </a:defRPr>
            </a:lvl1pPr>
          </a:lstStyle>
          <a:p>
            <a:r>
              <a:rPr lang="en-US"/>
              <a:t>Click icon to add picture</a:t>
            </a:r>
            <a:endParaRPr lang="en-US" dirty="0"/>
          </a:p>
        </p:txBody>
      </p:sp>
    </p:spTree>
    <p:extLst>
      <p:ext uri="{BB962C8B-B14F-4D97-AF65-F5344CB8AC3E}">
        <p14:creationId xmlns:p14="http://schemas.microsoft.com/office/powerpoint/2010/main" val="371969588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1_Title Only">
    <p:bg>
      <p:bgPr>
        <a:gradFill>
          <a:gsLst>
            <a:gs pos="100000">
              <a:schemeClr val="accent4"/>
            </a:gs>
            <a:gs pos="0">
              <a:schemeClr val="accent2"/>
            </a:gs>
          </a:gsLst>
          <a:lin ang="8100000" scaled="1"/>
        </a:gradFill>
        <a:effectLst/>
      </p:bgPr>
    </p:bg>
    <p:spTree>
      <p:nvGrpSpPr>
        <p:cNvPr id="1" name=""/>
        <p:cNvGrpSpPr/>
        <p:nvPr/>
      </p:nvGrpSpPr>
      <p:grpSpPr>
        <a:xfrm>
          <a:off x="0" y="0"/>
          <a:ext cx="0" cy="0"/>
          <a:chOff x="0" y="0"/>
          <a:chExt cx="0" cy="0"/>
        </a:xfrm>
      </p:grpSpPr>
      <p:sp>
        <p:nvSpPr>
          <p:cNvPr id="33" name="Picture Placeholder 32">
            <a:extLst>
              <a:ext uri="{FF2B5EF4-FFF2-40B4-BE49-F238E27FC236}">
                <a16:creationId xmlns:a16="http://schemas.microsoft.com/office/drawing/2014/main" id="{3186EA6A-5CD5-4DF7-9C8A-EDFAF28A80D9}"/>
              </a:ext>
            </a:extLst>
          </p:cNvPr>
          <p:cNvSpPr>
            <a:spLocks noGrp="1"/>
          </p:cNvSpPr>
          <p:nvPr>
            <p:ph type="pic" sz="quarter" idx="14"/>
          </p:nvPr>
        </p:nvSpPr>
        <p:spPr>
          <a:xfrm>
            <a:off x="1777111" y="407499"/>
            <a:ext cx="1952279" cy="1952279"/>
          </a:xfrm>
          <a:custGeom>
            <a:avLst/>
            <a:gdLst>
              <a:gd name="connsiteX0" fmla="*/ 976140 w 1952279"/>
              <a:gd name="connsiteY0" fmla="*/ 0 h 1952279"/>
              <a:gd name="connsiteX1" fmla="*/ 1952279 w 1952279"/>
              <a:gd name="connsiteY1" fmla="*/ 976140 h 1952279"/>
              <a:gd name="connsiteX2" fmla="*/ 976140 w 1952279"/>
              <a:gd name="connsiteY2" fmla="*/ 1952279 h 1952279"/>
              <a:gd name="connsiteX3" fmla="*/ 0 w 1952279"/>
              <a:gd name="connsiteY3" fmla="*/ 976140 h 1952279"/>
              <a:gd name="connsiteX4" fmla="*/ 976140 w 1952279"/>
              <a:gd name="connsiteY4" fmla="*/ 0 h 19522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52279" h="1952279">
                <a:moveTo>
                  <a:pt x="976140" y="0"/>
                </a:moveTo>
                <a:cubicBezTo>
                  <a:pt x="1515247" y="0"/>
                  <a:pt x="1952279" y="437033"/>
                  <a:pt x="1952279" y="976140"/>
                </a:cubicBezTo>
                <a:cubicBezTo>
                  <a:pt x="1952279" y="1515246"/>
                  <a:pt x="1515247" y="1952279"/>
                  <a:pt x="976140" y="1952279"/>
                </a:cubicBezTo>
                <a:cubicBezTo>
                  <a:pt x="437033" y="1952279"/>
                  <a:pt x="0" y="1515246"/>
                  <a:pt x="0" y="976140"/>
                </a:cubicBezTo>
                <a:cubicBezTo>
                  <a:pt x="0" y="437033"/>
                  <a:pt x="437033" y="0"/>
                  <a:pt x="976140" y="0"/>
                </a:cubicBezTo>
                <a:close/>
              </a:path>
            </a:pathLst>
          </a:custGeom>
        </p:spPr>
        <p:txBody>
          <a:bodyPr wrap="square" anchor="ctr">
            <a:noAutofit/>
          </a:bodyPr>
          <a:lstStyle>
            <a:lvl1pPr algn="ctr">
              <a:buNone/>
              <a:defRPr sz="1800">
                <a:solidFill>
                  <a:schemeClr val="bg1"/>
                </a:solidFill>
              </a:defRPr>
            </a:lvl1pPr>
          </a:lstStyle>
          <a:p>
            <a:r>
              <a:rPr lang="en-US"/>
              <a:t>Click icon to add picture</a:t>
            </a:r>
            <a:endParaRPr lang="en-US" dirty="0"/>
          </a:p>
        </p:txBody>
      </p:sp>
      <p:sp>
        <p:nvSpPr>
          <p:cNvPr id="32" name="Picture Placeholder 31">
            <a:extLst>
              <a:ext uri="{FF2B5EF4-FFF2-40B4-BE49-F238E27FC236}">
                <a16:creationId xmlns:a16="http://schemas.microsoft.com/office/drawing/2014/main" id="{83D5117F-F235-498D-99A5-9DE2D665576C}"/>
              </a:ext>
            </a:extLst>
          </p:cNvPr>
          <p:cNvSpPr>
            <a:spLocks noGrp="1"/>
          </p:cNvSpPr>
          <p:nvPr>
            <p:ph type="pic" sz="quarter" idx="15"/>
          </p:nvPr>
        </p:nvSpPr>
        <p:spPr>
          <a:xfrm>
            <a:off x="3528345" y="1972581"/>
            <a:ext cx="2290065" cy="2273502"/>
          </a:xfrm>
          <a:custGeom>
            <a:avLst/>
            <a:gdLst>
              <a:gd name="connsiteX0" fmla="*/ 1145032 w 2290065"/>
              <a:gd name="connsiteY0" fmla="*/ 0 h 2273502"/>
              <a:gd name="connsiteX1" fmla="*/ 2290065 w 2290065"/>
              <a:gd name="connsiteY1" fmla="*/ 1145033 h 2273502"/>
              <a:gd name="connsiteX2" fmla="*/ 1375797 w 2290065"/>
              <a:gd name="connsiteY2" fmla="*/ 2266803 h 2273502"/>
              <a:gd name="connsiteX3" fmla="*/ 1331903 w 2290065"/>
              <a:gd name="connsiteY3" fmla="*/ 2273502 h 2273502"/>
              <a:gd name="connsiteX4" fmla="*/ 958162 w 2290065"/>
              <a:gd name="connsiteY4" fmla="*/ 2273502 h 2273502"/>
              <a:gd name="connsiteX5" fmla="*/ 914268 w 2290065"/>
              <a:gd name="connsiteY5" fmla="*/ 2266803 h 2273502"/>
              <a:gd name="connsiteX6" fmla="*/ 5911 w 2290065"/>
              <a:gd name="connsiteY6" fmla="*/ 1262106 h 2273502"/>
              <a:gd name="connsiteX7" fmla="*/ 0 w 2290065"/>
              <a:gd name="connsiteY7" fmla="*/ 1145053 h 2273502"/>
              <a:gd name="connsiteX8" fmla="*/ 0 w 2290065"/>
              <a:gd name="connsiteY8" fmla="*/ 1145014 h 2273502"/>
              <a:gd name="connsiteX9" fmla="*/ 5911 w 2290065"/>
              <a:gd name="connsiteY9" fmla="*/ 1027960 h 2273502"/>
              <a:gd name="connsiteX10" fmla="*/ 1145032 w 2290065"/>
              <a:gd name="connsiteY10" fmla="*/ 0 h 22735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290065" h="2273502">
                <a:moveTo>
                  <a:pt x="1145032" y="0"/>
                </a:moveTo>
                <a:cubicBezTo>
                  <a:pt x="1777417" y="0"/>
                  <a:pt x="2290065" y="512649"/>
                  <a:pt x="2290065" y="1145033"/>
                </a:cubicBezTo>
                <a:cubicBezTo>
                  <a:pt x="2290065" y="1698370"/>
                  <a:pt x="1897569" y="2160033"/>
                  <a:pt x="1375797" y="2266803"/>
                </a:cubicBezTo>
                <a:lnTo>
                  <a:pt x="1331903" y="2273502"/>
                </a:lnTo>
                <a:lnTo>
                  <a:pt x="958162" y="2273502"/>
                </a:lnTo>
                <a:lnTo>
                  <a:pt x="914268" y="2266803"/>
                </a:lnTo>
                <a:cubicBezTo>
                  <a:pt x="429765" y="2167660"/>
                  <a:pt x="56730" y="1762511"/>
                  <a:pt x="5911" y="1262106"/>
                </a:cubicBezTo>
                <a:lnTo>
                  <a:pt x="0" y="1145053"/>
                </a:lnTo>
                <a:lnTo>
                  <a:pt x="0" y="1145014"/>
                </a:lnTo>
                <a:lnTo>
                  <a:pt x="5911" y="1027960"/>
                </a:lnTo>
                <a:cubicBezTo>
                  <a:pt x="64548" y="450571"/>
                  <a:pt x="552172" y="0"/>
                  <a:pt x="1145032" y="0"/>
                </a:cubicBezTo>
                <a:close/>
              </a:path>
            </a:pathLst>
          </a:custGeom>
        </p:spPr>
        <p:txBody>
          <a:bodyPr wrap="square" anchor="ctr">
            <a:noAutofit/>
          </a:bodyPr>
          <a:lstStyle>
            <a:lvl1pPr algn="ctr">
              <a:buNone/>
              <a:defRPr sz="1800">
                <a:solidFill>
                  <a:schemeClr val="bg1"/>
                </a:solidFill>
              </a:defRPr>
            </a:lvl1pPr>
          </a:lstStyle>
          <a:p>
            <a:r>
              <a:rPr lang="en-US"/>
              <a:t>Click icon to add picture</a:t>
            </a:r>
            <a:endParaRPr lang="en-US" dirty="0"/>
          </a:p>
        </p:txBody>
      </p:sp>
      <p:sp>
        <p:nvSpPr>
          <p:cNvPr id="31" name="Picture Placeholder 30">
            <a:extLst>
              <a:ext uri="{FF2B5EF4-FFF2-40B4-BE49-F238E27FC236}">
                <a16:creationId xmlns:a16="http://schemas.microsoft.com/office/drawing/2014/main" id="{E1E0A794-F1D3-4628-B5B1-9D48AB34C3D4}"/>
              </a:ext>
            </a:extLst>
          </p:cNvPr>
          <p:cNvSpPr>
            <a:spLocks noGrp="1"/>
          </p:cNvSpPr>
          <p:nvPr>
            <p:ph type="pic" sz="quarter" idx="16"/>
          </p:nvPr>
        </p:nvSpPr>
        <p:spPr>
          <a:xfrm>
            <a:off x="5579539" y="4386312"/>
            <a:ext cx="3119293" cy="2462810"/>
          </a:xfrm>
          <a:custGeom>
            <a:avLst/>
            <a:gdLst>
              <a:gd name="connsiteX0" fmla="*/ 1559647 w 3119293"/>
              <a:gd name="connsiteY0" fmla="*/ 0 h 2462810"/>
              <a:gd name="connsiteX1" fmla="*/ 3119293 w 3119293"/>
              <a:gd name="connsiteY1" fmla="*/ 1559647 h 2462810"/>
              <a:gd name="connsiteX2" fmla="*/ 2852930 w 3119293"/>
              <a:gd name="connsiteY2" fmla="*/ 2431660 h 2462810"/>
              <a:gd name="connsiteX3" fmla="*/ 2829636 w 3119293"/>
              <a:gd name="connsiteY3" fmla="*/ 2462810 h 2462810"/>
              <a:gd name="connsiteX4" fmla="*/ 289658 w 3119293"/>
              <a:gd name="connsiteY4" fmla="*/ 2462810 h 2462810"/>
              <a:gd name="connsiteX5" fmla="*/ 266363 w 3119293"/>
              <a:gd name="connsiteY5" fmla="*/ 2431660 h 2462810"/>
              <a:gd name="connsiteX6" fmla="*/ 0 w 3119293"/>
              <a:gd name="connsiteY6" fmla="*/ 1559647 h 2462810"/>
              <a:gd name="connsiteX7" fmla="*/ 1559647 w 3119293"/>
              <a:gd name="connsiteY7" fmla="*/ 0 h 2462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19293" h="2462810">
                <a:moveTo>
                  <a:pt x="1559647" y="0"/>
                </a:moveTo>
                <a:cubicBezTo>
                  <a:pt x="2421016" y="0"/>
                  <a:pt x="3119293" y="698278"/>
                  <a:pt x="3119293" y="1559647"/>
                </a:cubicBezTo>
                <a:cubicBezTo>
                  <a:pt x="3119293" y="1882660"/>
                  <a:pt x="3021098" y="2182739"/>
                  <a:pt x="2852930" y="2431660"/>
                </a:cubicBezTo>
                <a:lnTo>
                  <a:pt x="2829636" y="2462810"/>
                </a:lnTo>
                <a:lnTo>
                  <a:pt x="289658" y="2462810"/>
                </a:lnTo>
                <a:lnTo>
                  <a:pt x="266363" y="2431660"/>
                </a:lnTo>
                <a:cubicBezTo>
                  <a:pt x="98195" y="2182739"/>
                  <a:pt x="0" y="1882660"/>
                  <a:pt x="0" y="1559647"/>
                </a:cubicBezTo>
                <a:cubicBezTo>
                  <a:pt x="0" y="698278"/>
                  <a:pt x="698278" y="0"/>
                  <a:pt x="1559647" y="0"/>
                </a:cubicBezTo>
                <a:close/>
              </a:path>
            </a:pathLst>
          </a:custGeom>
        </p:spPr>
        <p:txBody>
          <a:bodyPr wrap="square" anchor="ctr">
            <a:noAutofit/>
          </a:bodyPr>
          <a:lstStyle>
            <a:lvl1pPr algn="ctr">
              <a:buNone/>
              <a:defRPr sz="1800">
                <a:solidFill>
                  <a:schemeClr val="bg1"/>
                </a:solidFill>
              </a:defRPr>
            </a:lvl1pPr>
          </a:lstStyle>
          <a:p>
            <a:r>
              <a:rPr lang="en-US"/>
              <a:t>Click icon to add picture</a:t>
            </a:r>
            <a:endParaRPr lang="en-US" dirty="0"/>
          </a:p>
        </p:txBody>
      </p:sp>
      <p:sp>
        <p:nvSpPr>
          <p:cNvPr id="30" name="Picture Placeholder 29">
            <a:extLst>
              <a:ext uri="{FF2B5EF4-FFF2-40B4-BE49-F238E27FC236}">
                <a16:creationId xmlns:a16="http://schemas.microsoft.com/office/drawing/2014/main" id="{B8D3F45B-B631-47D3-A33C-71CEC2B3602C}"/>
              </a:ext>
            </a:extLst>
          </p:cNvPr>
          <p:cNvSpPr>
            <a:spLocks noGrp="1"/>
          </p:cNvSpPr>
          <p:nvPr>
            <p:ph type="pic" sz="quarter" idx="17"/>
          </p:nvPr>
        </p:nvSpPr>
        <p:spPr>
          <a:xfrm>
            <a:off x="1092905" y="4018982"/>
            <a:ext cx="3854161" cy="2839018"/>
          </a:xfrm>
          <a:custGeom>
            <a:avLst/>
            <a:gdLst>
              <a:gd name="connsiteX0" fmla="*/ 1927061 w 3854161"/>
              <a:gd name="connsiteY0" fmla="*/ 0 h 2839018"/>
              <a:gd name="connsiteX1" fmla="*/ 1927101 w 3854161"/>
              <a:gd name="connsiteY1" fmla="*/ 0 h 2839018"/>
              <a:gd name="connsiteX2" fmla="*/ 2124114 w 3854161"/>
              <a:gd name="connsiteY2" fmla="*/ 9948 h 2839018"/>
              <a:gd name="connsiteX3" fmla="*/ 3854161 w 3854161"/>
              <a:gd name="connsiteY3" fmla="*/ 1927080 h 2839018"/>
              <a:gd name="connsiteX4" fmla="*/ 3702722 w 3854161"/>
              <a:gd name="connsiteY4" fmla="*/ 2677187 h 2839018"/>
              <a:gd name="connsiteX5" fmla="*/ 3624763 w 3854161"/>
              <a:gd name="connsiteY5" fmla="*/ 2839018 h 2839018"/>
              <a:gd name="connsiteX6" fmla="*/ 229398 w 3854161"/>
              <a:gd name="connsiteY6" fmla="*/ 2839018 h 2839018"/>
              <a:gd name="connsiteX7" fmla="*/ 151440 w 3854161"/>
              <a:gd name="connsiteY7" fmla="*/ 2677187 h 2839018"/>
              <a:gd name="connsiteX8" fmla="*/ 0 w 3854161"/>
              <a:gd name="connsiteY8" fmla="*/ 1927080 h 2839018"/>
              <a:gd name="connsiteX9" fmla="*/ 1730048 w 3854161"/>
              <a:gd name="connsiteY9" fmla="*/ 9948 h 2839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54161" h="2839018">
                <a:moveTo>
                  <a:pt x="1927061" y="0"/>
                </a:moveTo>
                <a:lnTo>
                  <a:pt x="1927101" y="0"/>
                </a:lnTo>
                <a:lnTo>
                  <a:pt x="2124114" y="9948"/>
                </a:lnTo>
                <a:cubicBezTo>
                  <a:pt x="3095856" y="108634"/>
                  <a:pt x="3854161" y="929301"/>
                  <a:pt x="3854161" y="1927080"/>
                </a:cubicBezTo>
                <a:cubicBezTo>
                  <a:pt x="3854161" y="2193154"/>
                  <a:pt x="3800237" y="2446634"/>
                  <a:pt x="3702722" y="2677187"/>
                </a:cubicBezTo>
                <a:lnTo>
                  <a:pt x="3624763" y="2839018"/>
                </a:lnTo>
                <a:lnTo>
                  <a:pt x="229398" y="2839018"/>
                </a:lnTo>
                <a:lnTo>
                  <a:pt x="151440" y="2677187"/>
                </a:lnTo>
                <a:cubicBezTo>
                  <a:pt x="53924" y="2446634"/>
                  <a:pt x="0" y="2193154"/>
                  <a:pt x="0" y="1927080"/>
                </a:cubicBezTo>
                <a:cubicBezTo>
                  <a:pt x="0" y="929301"/>
                  <a:pt x="758305" y="108634"/>
                  <a:pt x="1730048" y="9948"/>
                </a:cubicBezTo>
                <a:close/>
              </a:path>
            </a:pathLst>
          </a:custGeom>
        </p:spPr>
        <p:txBody>
          <a:bodyPr wrap="square" anchor="ctr">
            <a:noAutofit/>
          </a:bodyPr>
          <a:lstStyle>
            <a:lvl1pPr algn="ctr">
              <a:buNone/>
              <a:defRPr sz="1800">
                <a:solidFill>
                  <a:schemeClr val="bg1"/>
                </a:solidFill>
              </a:defRPr>
            </a:lvl1pPr>
          </a:lstStyle>
          <a:p>
            <a:r>
              <a:rPr lang="en-US"/>
              <a:t>Click icon to add picture</a:t>
            </a:r>
            <a:endParaRPr lang="en-US" dirty="0"/>
          </a:p>
        </p:txBody>
      </p:sp>
      <p:sp>
        <p:nvSpPr>
          <p:cNvPr id="2" name="Title 1">
            <a:extLst>
              <a:ext uri="{FF2B5EF4-FFF2-40B4-BE49-F238E27FC236}">
                <a16:creationId xmlns:a16="http://schemas.microsoft.com/office/drawing/2014/main" id="{E969F227-D21C-48B3-828A-6BFA9585E82F}"/>
              </a:ext>
            </a:extLst>
          </p:cNvPr>
          <p:cNvSpPr>
            <a:spLocks noGrp="1"/>
          </p:cNvSpPr>
          <p:nvPr>
            <p:ph type="title"/>
          </p:nvPr>
        </p:nvSpPr>
        <p:spPr>
          <a:xfrm>
            <a:off x="5760720" y="585216"/>
            <a:ext cx="5276088" cy="2276856"/>
          </a:xfrm>
        </p:spPr>
        <p:txBody>
          <a:bodyPr anchor="b"/>
          <a:lstStyle>
            <a:lvl1pPr algn="r">
              <a:defRPr sz="4800" b="1" cap="all" spc="400" baseline="0">
                <a:solidFill>
                  <a:schemeClr val="bg1"/>
                </a:solidFill>
              </a:defRPr>
            </a:lvl1p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8DF1DFFF-E5C5-43DF-B71C-7270DB97372C}"/>
              </a:ext>
            </a:extLst>
          </p:cNvPr>
          <p:cNvSpPr>
            <a:spLocks noGrp="1"/>
          </p:cNvSpPr>
          <p:nvPr>
            <p:ph type="dt" sz="half" idx="10"/>
          </p:nvPr>
        </p:nvSpPr>
        <p:spPr>
          <a:xfrm>
            <a:off x="658368" y="201168"/>
            <a:ext cx="2743200" cy="365125"/>
          </a:xfrm>
        </p:spPr>
        <p:txBody>
          <a:bodyPr/>
          <a:lstStyle>
            <a:lvl1pPr>
              <a:defRPr>
                <a:solidFill>
                  <a:schemeClr val="bg1"/>
                </a:solidFill>
              </a:defRPr>
            </a:lvl1pPr>
          </a:lstStyle>
          <a:p>
            <a:r>
              <a:rPr lang="en-US" dirty="0"/>
              <a:t>9/3/20XX</a:t>
            </a:r>
          </a:p>
        </p:txBody>
      </p:sp>
      <p:sp>
        <p:nvSpPr>
          <p:cNvPr id="4" name="Footer Placeholder 3">
            <a:extLst>
              <a:ext uri="{FF2B5EF4-FFF2-40B4-BE49-F238E27FC236}">
                <a16:creationId xmlns:a16="http://schemas.microsoft.com/office/drawing/2014/main" id="{7EBC03C0-6EB7-4633-967C-12C35768BB58}"/>
              </a:ext>
            </a:extLst>
          </p:cNvPr>
          <p:cNvSpPr>
            <a:spLocks noGrp="1"/>
          </p:cNvSpPr>
          <p:nvPr>
            <p:ph type="ftr" sz="quarter" idx="11"/>
          </p:nvPr>
        </p:nvSpPr>
        <p:spPr>
          <a:xfrm rot="16200000">
            <a:off x="-548640" y="1938528"/>
            <a:ext cx="2788920" cy="365125"/>
          </a:xfrm>
        </p:spPr>
        <p:txBody>
          <a:bodyPr/>
          <a:lstStyle>
            <a:lvl1pPr>
              <a:defRPr>
                <a:solidFill>
                  <a:schemeClr val="bg1"/>
                </a:solidFill>
              </a:defRPr>
            </a:lvl1pPr>
          </a:lstStyle>
          <a:p>
            <a:r>
              <a:rPr lang="en-US" dirty="0"/>
              <a:t>Presentation Title</a:t>
            </a:r>
          </a:p>
        </p:txBody>
      </p:sp>
      <p:sp>
        <p:nvSpPr>
          <p:cNvPr id="5" name="Slide Number Placeholder 4">
            <a:extLst>
              <a:ext uri="{FF2B5EF4-FFF2-40B4-BE49-F238E27FC236}">
                <a16:creationId xmlns:a16="http://schemas.microsoft.com/office/drawing/2014/main" id="{30FF4306-91CD-4B7B-8A53-34BE8F997581}"/>
              </a:ext>
            </a:extLst>
          </p:cNvPr>
          <p:cNvSpPr>
            <a:spLocks noGrp="1"/>
          </p:cNvSpPr>
          <p:nvPr>
            <p:ph type="sldNum" sz="quarter" idx="12"/>
          </p:nvPr>
        </p:nvSpPr>
        <p:spPr>
          <a:xfrm>
            <a:off x="8610600" y="201168"/>
            <a:ext cx="2743200" cy="365125"/>
          </a:xfrm>
        </p:spPr>
        <p:txBody>
          <a:bodyPr/>
          <a:lstStyle>
            <a:lvl1pPr>
              <a:defRPr>
                <a:solidFill>
                  <a:schemeClr val="bg1"/>
                </a:solidFill>
              </a:defRPr>
            </a:lvl1pPr>
          </a:lstStyle>
          <a:p>
            <a:fld id="{D8DA9DAA-006C-4F4B-980E-E3DF019B24E2}" type="slidenum">
              <a:rPr lang="en-US" smtClean="0"/>
              <a:pPr/>
              <a:t>‹#›</a:t>
            </a:fld>
            <a:endParaRPr lang="en-US" dirty="0"/>
          </a:p>
        </p:txBody>
      </p:sp>
      <p:sp>
        <p:nvSpPr>
          <p:cNvPr id="8" name="Graphic 32">
            <a:extLst>
              <a:ext uri="{FF2B5EF4-FFF2-40B4-BE49-F238E27FC236}">
                <a16:creationId xmlns:a16="http://schemas.microsoft.com/office/drawing/2014/main" id="{846CD0EA-B0AA-4845-81A5-4ADD7C58B12F}"/>
              </a:ext>
            </a:extLst>
          </p:cNvPr>
          <p:cNvSpPr/>
          <p:nvPr userDrawn="1"/>
        </p:nvSpPr>
        <p:spPr>
          <a:xfrm>
            <a:off x="1472366" y="1859534"/>
            <a:ext cx="139039" cy="139039"/>
          </a:xfrm>
          <a:custGeom>
            <a:avLst/>
            <a:gdLst>
              <a:gd name="connsiteX0" fmla="*/ 129602 w 139039"/>
              <a:gd name="connsiteY0" fmla="*/ 60082 h 139039"/>
              <a:gd name="connsiteX1" fmla="*/ 78957 w 139039"/>
              <a:gd name="connsiteY1" fmla="*/ 60082 h 139039"/>
              <a:gd name="connsiteX2" fmla="*/ 78957 w 139039"/>
              <a:gd name="connsiteY2" fmla="*/ 9437 h 139039"/>
              <a:gd name="connsiteX3" fmla="*/ 69520 w 139039"/>
              <a:gd name="connsiteY3" fmla="*/ 0 h 139039"/>
              <a:gd name="connsiteX4" fmla="*/ 60082 w 139039"/>
              <a:gd name="connsiteY4" fmla="*/ 9437 h 139039"/>
              <a:gd name="connsiteX5" fmla="*/ 60082 w 139039"/>
              <a:gd name="connsiteY5" fmla="*/ 60082 h 139039"/>
              <a:gd name="connsiteX6" fmla="*/ 9437 w 139039"/>
              <a:gd name="connsiteY6" fmla="*/ 60082 h 139039"/>
              <a:gd name="connsiteX7" fmla="*/ 0 w 139039"/>
              <a:gd name="connsiteY7" fmla="*/ 69520 h 139039"/>
              <a:gd name="connsiteX8" fmla="*/ 9437 w 139039"/>
              <a:gd name="connsiteY8" fmla="*/ 78957 h 139039"/>
              <a:gd name="connsiteX9" fmla="*/ 60082 w 139039"/>
              <a:gd name="connsiteY9" fmla="*/ 78957 h 139039"/>
              <a:gd name="connsiteX10" fmla="*/ 60082 w 139039"/>
              <a:gd name="connsiteY10" fmla="*/ 129602 h 139039"/>
              <a:gd name="connsiteX11" fmla="*/ 69520 w 139039"/>
              <a:gd name="connsiteY11" fmla="*/ 139039 h 139039"/>
              <a:gd name="connsiteX12" fmla="*/ 78957 w 139039"/>
              <a:gd name="connsiteY12" fmla="*/ 129602 h 139039"/>
              <a:gd name="connsiteX13" fmla="*/ 78957 w 139039"/>
              <a:gd name="connsiteY13" fmla="*/ 78957 h 139039"/>
              <a:gd name="connsiteX14" fmla="*/ 129602 w 139039"/>
              <a:gd name="connsiteY14" fmla="*/ 78957 h 139039"/>
              <a:gd name="connsiteX15" fmla="*/ 139039 w 139039"/>
              <a:gd name="connsiteY15" fmla="*/ 69520 h 139039"/>
              <a:gd name="connsiteX16" fmla="*/ 129602 w 139039"/>
              <a:gd name="connsiteY16" fmla="*/ 60082 h 139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9039" h="139039">
                <a:moveTo>
                  <a:pt x="129602" y="60082"/>
                </a:moveTo>
                <a:lnTo>
                  <a:pt x="78957" y="60082"/>
                </a:lnTo>
                <a:lnTo>
                  <a:pt x="78957" y="9437"/>
                </a:lnTo>
                <a:cubicBezTo>
                  <a:pt x="78957" y="4225"/>
                  <a:pt x="74731" y="0"/>
                  <a:pt x="69520" y="0"/>
                </a:cubicBezTo>
                <a:cubicBezTo>
                  <a:pt x="64308" y="0"/>
                  <a:pt x="60082" y="4225"/>
                  <a:pt x="60082" y="9437"/>
                </a:cubicBezTo>
                <a:lnTo>
                  <a:pt x="60082" y="60082"/>
                </a:lnTo>
                <a:lnTo>
                  <a:pt x="9437" y="60082"/>
                </a:lnTo>
                <a:cubicBezTo>
                  <a:pt x="4225" y="60082"/>
                  <a:pt x="0" y="64308"/>
                  <a:pt x="0" y="69520"/>
                </a:cubicBezTo>
                <a:cubicBezTo>
                  <a:pt x="0" y="74731"/>
                  <a:pt x="4225" y="78957"/>
                  <a:pt x="9437" y="78957"/>
                </a:cubicBezTo>
                <a:lnTo>
                  <a:pt x="60082" y="78957"/>
                </a:lnTo>
                <a:lnTo>
                  <a:pt x="60082" y="129602"/>
                </a:lnTo>
                <a:cubicBezTo>
                  <a:pt x="60082" y="134814"/>
                  <a:pt x="64308" y="139039"/>
                  <a:pt x="69520" y="139039"/>
                </a:cubicBezTo>
                <a:cubicBezTo>
                  <a:pt x="74731" y="139039"/>
                  <a:pt x="78957" y="134814"/>
                  <a:pt x="78957" y="129602"/>
                </a:cubicBezTo>
                <a:lnTo>
                  <a:pt x="78957" y="78957"/>
                </a:lnTo>
                <a:lnTo>
                  <a:pt x="129602" y="78957"/>
                </a:lnTo>
                <a:cubicBezTo>
                  <a:pt x="134814" y="78957"/>
                  <a:pt x="139039" y="74731"/>
                  <a:pt x="139039" y="69520"/>
                </a:cubicBezTo>
                <a:cubicBezTo>
                  <a:pt x="139039" y="64308"/>
                  <a:pt x="134814" y="60082"/>
                  <a:pt x="129602" y="60082"/>
                </a:cubicBezTo>
                <a:close/>
              </a:path>
            </a:pathLst>
          </a:custGeom>
          <a:solidFill>
            <a:schemeClr val="bg1"/>
          </a:solidFill>
          <a:ln w="603" cap="flat">
            <a:noFill/>
            <a:prstDash val="solid"/>
            <a:miter/>
          </a:ln>
        </p:spPr>
        <p:txBody>
          <a:bodyPr rtlCol="0" anchor="ctr"/>
          <a:lstStyle/>
          <a:p>
            <a:endParaRPr lang="en-US" dirty="0"/>
          </a:p>
        </p:txBody>
      </p:sp>
      <p:sp>
        <p:nvSpPr>
          <p:cNvPr id="10" name="Graphic 33">
            <a:extLst>
              <a:ext uri="{FF2B5EF4-FFF2-40B4-BE49-F238E27FC236}">
                <a16:creationId xmlns:a16="http://schemas.microsoft.com/office/drawing/2014/main" id="{0E97A0CB-7CB1-47F0-BD48-EEECBAC39CD2}"/>
              </a:ext>
            </a:extLst>
          </p:cNvPr>
          <p:cNvSpPr/>
          <p:nvPr userDrawn="1"/>
        </p:nvSpPr>
        <p:spPr>
          <a:xfrm>
            <a:off x="2014523" y="3146867"/>
            <a:ext cx="127714" cy="127714"/>
          </a:xfrm>
          <a:custGeom>
            <a:avLst/>
            <a:gdLst>
              <a:gd name="connsiteX0" fmla="*/ 63857 w 127714"/>
              <a:gd name="connsiteY0" fmla="*/ 18874 h 127714"/>
              <a:gd name="connsiteX1" fmla="*/ 108840 w 127714"/>
              <a:gd name="connsiteY1" fmla="*/ 63857 h 127714"/>
              <a:gd name="connsiteX2" fmla="*/ 63857 w 127714"/>
              <a:gd name="connsiteY2" fmla="*/ 108840 h 127714"/>
              <a:gd name="connsiteX3" fmla="*/ 18874 w 127714"/>
              <a:gd name="connsiteY3" fmla="*/ 63857 h 127714"/>
              <a:gd name="connsiteX4" fmla="*/ 63857 w 127714"/>
              <a:gd name="connsiteY4" fmla="*/ 18874 h 127714"/>
              <a:gd name="connsiteX5" fmla="*/ 63857 w 127714"/>
              <a:gd name="connsiteY5" fmla="*/ 0 h 127714"/>
              <a:gd name="connsiteX6" fmla="*/ 0 w 127714"/>
              <a:gd name="connsiteY6" fmla="*/ 63857 h 127714"/>
              <a:gd name="connsiteX7" fmla="*/ 63857 w 127714"/>
              <a:gd name="connsiteY7" fmla="*/ 127714 h 127714"/>
              <a:gd name="connsiteX8" fmla="*/ 127714 w 127714"/>
              <a:gd name="connsiteY8" fmla="*/ 63857 h 127714"/>
              <a:gd name="connsiteX9" fmla="*/ 63857 w 127714"/>
              <a:gd name="connsiteY9" fmla="*/ 0 h 127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14" h="127714">
                <a:moveTo>
                  <a:pt x="63857" y="18874"/>
                </a:moveTo>
                <a:cubicBezTo>
                  <a:pt x="88700" y="18874"/>
                  <a:pt x="108840" y="39014"/>
                  <a:pt x="108840" y="63857"/>
                </a:cubicBezTo>
                <a:cubicBezTo>
                  <a:pt x="108840" y="88700"/>
                  <a:pt x="88700" y="108840"/>
                  <a:pt x="63857" y="108840"/>
                </a:cubicBezTo>
                <a:cubicBezTo>
                  <a:pt x="39014" y="108840"/>
                  <a:pt x="18874" y="88700"/>
                  <a:pt x="18874" y="63857"/>
                </a:cubicBezTo>
                <a:cubicBezTo>
                  <a:pt x="18898" y="39024"/>
                  <a:pt x="39024" y="18898"/>
                  <a:pt x="63857" y="18874"/>
                </a:cubicBezTo>
                <a:moveTo>
                  <a:pt x="63857" y="0"/>
                </a:moveTo>
                <a:cubicBezTo>
                  <a:pt x="28590" y="0"/>
                  <a:pt x="0" y="28590"/>
                  <a:pt x="0" y="63857"/>
                </a:cubicBezTo>
                <a:cubicBezTo>
                  <a:pt x="0" y="99124"/>
                  <a:pt x="28590" y="127714"/>
                  <a:pt x="63857" y="127714"/>
                </a:cubicBezTo>
                <a:cubicBezTo>
                  <a:pt x="99124" y="127714"/>
                  <a:pt x="127714" y="99124"/>
                  <a:pt x="127714" y="63857"/>
                </a:cubicBezTo>
                <a:cubicBezTo>
                  <a:pt x="127714" y="28590"/>
                  <a:pt x="99124" y="0"/>
                  <a:pt x="63857" y="0"/>
                </a:cubicBezTo>
                <a:close/>
              </a:path>
            </a:pathLst>
          </a:custGeom>
          <a:solidFill>
            <a:schemeClr val="bg1"/>
          </a:solidFill>
          <a:ln w="610" cap="flat">
            <a:noFill/>
            <a:prstDash val="solid"/>
            <a:miter/>
          </a:ln>
        </p:spPr>
        <p:txBody>
          <a:bodyPr rtlCol="0" anchor="ctr"/>
          <a:lstStyle/>
          <a:p>
            <a:endParaRPr lang="en-US" dirty="0"/>
          </a:p>
        </p:txBody>
      </p:sp>
      <p:sp>
        <p:nvSpPr>
          <p:cNvPr id="12" name="Graphic 31">
            <a:extLst>
              <a:ext uri="{FF2B5EF4-FFF2-40B4-BE49-F238E27FC236}">
                <a16:creationId xmlns:a16="http://schemas.microsoft.com/office/drawing/2014/main" id="{477816C9-06CB-4BC5-B26B-6A2877BD941A}"/>
              </a:ext>
            </a:extLst>
          </p:cNvPr>
          <p:cNvSpPr/>
          <p:nvPr userDrawn="1"/>
        </p:nvSpPr>
        <p:spPr>
          <a:xfrm>
            <a:off x="5404920" y="4508295"/>
            <a:ext cx="91138" cy="91138"/>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bg1"/>
          </a:solidFill>
          <a:ln w="422" cap="flat">
            <a:noFill/>
            <a:prstDash val="solid"/>
            <a:miter/>
          </a:ln>
        </p:spPr>
        <p:txBody>
          <a:bodyPr rtlCol="0" anchor="ctr"/>
          <a:lstStyle/>
          <a:p>
            <a:endParaRPr lang="en-US" dirty="0"/>
          </a:p>
        </p:txBody>
      </p:sp>
      <p:cxnSp>
        <p:nvCxnSpPr>
          <p:cNvPr id="14" name="Straight Connector 13">
            <a:extLst>
              <a:ext uri="{FF2B5EF4-FFF2-40B4-BE49-F238E27FC236}">
                <a16:creationId xmlns:a16="http://schemas.microsoft.com/office/drawing/2014/main" id="{13AE7F8D-AE68-4A83-BAB5-3A97D473CE3C}"/>
              </a:ext>
            </a:extLst>
          </p:cNvPr>
          <p:cNvCxnSpPr>
            <a:cxnSpLocks/>
          </p:cNvCxnSpPr>
          <p:nvPr userDrawn="1"/>
        </p:nvCxnSpPr>
        <p:spPr>
          <a:xfrm>
            <a:off x="856114" y="3503032"/>
            <a:ext cx="0" cy="3346090"/>
          </a:xfrm>
          <a:prstGeom prst="line">
            <a:avLst/>
          </a:prstGeom>
          <a:ln w="25400" cap="sq">
            <a:solidFill>
              <a:schemeClr val="bg1"/>
            </a:solidFill>
            <a:bevel/>
          </a:ln>
        </p:spPr>
        <p:style>
          <a:lnRef idx="1">
            <a:schemeClr val="accent1"/>
          </a:lnRef>
          <a:fillRef idx="0">
            <a:schemeClr val="accent1"/>
          </a:fillRef>
          <a:effectRef idx="0">
            <a:schemeClr val="accent1"/>
          </a:effectRef>
          <a:fontRef idx="minor">
            <a:schemeClr val="tx1"/>
          </a:fontRef>
        </p:style>
      </p:cxnSp>
      <p:sp>
        <p:nvSpPr>
          <p:cNvPr id="16" name="Text Placeholder 15">
            <a:extLst>
              <a:ext uri="{FF2B5EF4-FFF2-40B4-BE49-F238E27FC236}">
                <a16:creationId xmlns:a16="http://schemas.microsoft.com/office/drawing/2014/main" id="{A928810C-E773-43AE-A2A1-4073955CC8DA}"/>
              </a:ext>
            </a:extLst>
          </p:cNvPr>
          <p:cNvSpPr>
            <a:spLocks noGrp="1"/>
          </p:cNvSpPr>
          <p:nvPr>
            <p:ph type="body" sz="quarter" idx="13"/>
          </p:nvPr>
        </p:nvSpPr>
        <p:spPr>
          <a:xfrm>
            <a:off x="5760720" y="3127248"/>
            <a:ext cx="5276088" cy="1124712"/>
          </a:xfrm>
        </p:spPr>
        <p:txBody>
          <a:bodyPr/>
          <a:lstStyle>
            <a:lvl1pPr marL="0" indent="0" algn="r">
              <a:buNone/>
              <a:defRPr sz="1800">
                <a:solidFill>
                  <a:schemeClr val="bg1"/>
                </a:solidFill>
              </a:defRPr>
            </a:lvl1pPr>
          </a:lstStyle>
          <a:p>
            <a:pPr lvl="0"/>
            <a:r>
              <a:rPr lang="en-US"/>
              <a:t>Click to edit Master text styles</a:t>
            </a:r>
          </a:p>
        </p:txBody>
      </p:sp>
    </p:spTree>
    <p:extLst>
      <p:ext uri="{BB962C8B-B14F-4D97-AF65-F5344CB8AC3E}">
        <p14:creationId xmlns:p14="http://schemas.microsoft.com/office/powerpoint/2010/main" val="14358306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7/10/2023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8DA9DAA-006C-4F4B-980E-E3DF019B24E2}" type="slidenum">
              <a:rPr lang="en-US" smtClean="0"/>
              <a:t>‹#›</a:t>
            </a:fld>
            <a:endParaRPr lang="en-US" dirty="0"/>
          </a:p>
        </p:txBody>
      </p:sp>
    </p:spTree>
    <p:extLst>
      <p:ext uri="{BB962C8B-B14F-4D97-AF65-F5344CB8AC3E}">
        <p14:creationId xmlns:p14="http://schemas.microsoft.com/office/powerpoint/2010/main" val="22888898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4211" y="2006600"/>
            <a:ext cx="8534401" cy="2281600"/>
          </a:xfrm>
        </p:spPr>
        <p:txBody>
          <a:bodyPr anchor="b">
            <a:normAutofit/>
          </a:bodyPr>
          <a:lstStyle>
            <a:lvl1pPr algn="l">
              <a:defRPr sz="3600" b="0" cap="all"/>
            </a:lvl1pPr>
          </a:lstStyle>
          <a:p>
            <a:r>
              <a:rPr lang="en-US"/>
              <a:t>Click to edit Master title style</a:t>
            </a:r>
            <a:endParaRPr lang="en-US" dirty="0"/>
          </a:p>
        </p:txBody>
      </p:sp>
      <p:sp>
        <p:nvSpPr>
          <p:cNvPr id="3" name="Text Placeholder 2"/>
          <p:cNvSpPr>
            <a:spLocks noGrp="1"/>
          </p:cNvSpPr>
          <p:nvPr>
            <p:ph type="body" idx="1"/>
          </p:nvPr>
        </p:nvSpPr>
        <p:spPr>
          <a:xfrm>
            <a:off x="684213" y="4495800"/>
            <a:ext cx="8534400" cy="14986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7/10/2023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7" name="Graphic 12">
            <a:extLst>
              <a:ext uri="{FF2B5EF4-FFF2-40B4-BE49-F238E27FC236}">
                <a16:creationId xmlns:a16="http://schemas.microsoft.com/office/drawing/2014/main" id="{3A5BAC56-FD81-42A8-9172-2DA9131768EA}"/>
              </a:ext>
            </a:extLst>
          </p:cNvPr>
          <p:cNvSpPr/>
          <p:nvPr userDrawn="1"/>
        </p:nvSpPr>
        <p:spPr>
          <a:xfrm>
            <a:off x="10772266" y="3054359"/>
            <a:ext cx="91138" cy="91138"/>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bg1"/>
          </a:solidFill>
          <a:ln w="422" cap="flat">
            <a:noFill/>
            <a:prstDash val="solid"/>
            <a:miter/>
          </a:ln>
        </p:spPr>
        <p:txBody>
          <a:bodyPr rtlCol="0" anchor="ctr"/>
          <a:lstStyle/>
          <a:p>
            <a:endParaRPr lang="en-US" dirty="0"/>
          </a:p>
        </p:txBody>
      </p:sp>
      <p:sp>
        <p:nvSpPr>
          <p:cNvPr id="8" name="Graphic 13">
            <a:extLst>
              <a:ext uri="{FF2B5EF4-FFF2-40B4-BE49-F238E27FC236}">
                <a16:creationId xmlns:a16="http://schemas.microsoft.com/office/drawing/2014/main" id="{78F2B1DD-0E4F-45CE-B6B4-D5AB7C806DF6}"/>
              </a:ext>
            </a:extLst>
          </p:cNvPr>
          <p:cNvSpPr/>
          <p:nvPr userDrawn="1"/>
        </p:nvSpPr>
        <p:spPr>
          <a:xfrm>
            <a:off x="10724364" y="2515838"/>
            <a:ext cx="139039" cy="139039"/>
          </a:xfrm>
          <a:custGeom>
            <a:avLst/>
            <a:gdLst>
              <a:gd name="connsiteX0" fmla="*/ 129602 w 139039"/>
              <a:gd name="connsiteY0" fmla="*/ 60082 h 139039"/>
              <a:gd name="connsiteX1" fmla="*/ 78957 w 139039"/>
              <a:gd name="connsiteY1" fmla="*/ 60082 h 139039"/>
              <a:gd name="connsiteX2" fmla="*/ 78957 w 139039"/>
              <a:gd name="connsiteY2" fmla="*/ 9437 h 139039"/>
              <a:gd name="connsiteX3" fmla="*/ 69520 w 139039"/>
              <a:gd name="connsiteY3" fmla="*/ 0 h 139039"/>
              <a:gd name="connsiteX4" fmla="*/ 60082 w 139039"/>
              <a:gd name="connsiteY4" fmla="*/ 9437 h 139039"/>
              <a:gd name="connsiteX5" fmla="*/ 60082 w 139039"/>
              <a:gd name="connsiteY5" fmla="*/ 60082 h 139039"/>
              <a:gd name="connsiteX6" fmla="*/ 9437 w 139039"/>
              <a:gd name="connsiteY6" fmla="*/ 60082 h 139039"/>
              <a:gd name="connsiteX7" fmla="*/ 0 w 139039"/>
              <a:gd name="connsiteY7" fmla="*/ 69520 h 139039"/>
              <a:gd name="connsiteX8" fmla="*/ 9437 w 139039"/>
              <a:gd name="connsiteY8" fmla="*/ 78957 h 139039"/>
              <a:gd name="connsiteX9" fmla="*/ 60082 w 139039"/>
              <a:gd name="connsiteY9" fmla="*/ 78957 h 139039"/>
              <a:gd name="connsiteX10" fmla="*/ 60082 w 139039"/>
              <a:gd name="connsiteY10" fmla="*/ 129602 h 139039"/>
              <a:gd name="connsiteX11" fmla="*/ 69520 w 139039"/>
              <a:gd name="connsiteY11" fmla="*/ 139039 h 139039"/>
              <a:gd name="connsiteX12" fmla="*/ 78957 w 139039"/>
              <a:gd name="connsiteY12" fmla="*/ 129602 h 139039"/>
              <a:gd name="connsiteX13" fmla="*/ 78957 w 139039"/>
              <a:gd name="connsiteY13" fmla="*/ 78957 h 139039"/>
              <a:gd name="connsiteX14" fmla="*/ 129602 w 139039"/>
              <a:gd name="connsiteY14" fmla="*/ 78957 h 139039"/>
              <a:gd name="connsiteX15" fmla="*/ 139039 w 139039"/>
              <a:gd name="connsiteY15" fmla="*/ 69520 h 139039"/>
              <a:gd name="connsiteX16" fmla="*/ 129602 w 139039"/>
              <a:gd name="connsiteY16" fmla="*/ 60082 h 139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9039" h="139039">
                <a:moveTo>
                  <a:pt x="129602" y="60082"/>
                </a:moveTo>
                <a:lnTo>
                  <a:pt x="78957" y="60082"/>
                </a:lnTo>
                <a:lnTo>
                  <a:pt x="78957" y="9437"/>
                </a:lnTo>
                <a:cubicBezTo>
                  <a:pt x="78957" y="4225"/>
                  <a:pt x="74731" y="0"/>
                  <a:pt x="69520" y="0"/>
                </a:cubicBezTo>
                <a:cubicBezTo>
                  <a:pt x="64308" y="0"/>
                  <a:pt x="60082" y="4225"/>
                  <a:pt x="60082" y="9437"/>
                </a:cubicBezTo>
                <a:lnTo>
                  <a:pt x="60082" y="60082"/>
                </a:lnTo>
                <a:lnTo>
                  <a:pt x="9437" y="60082"/>
                </a:lnTo>
                <a:cubicBezTo>
                  <a:pt x="4225" y="60082"/>
                  <a:pt x="0" y="64308"/>
                  <a:pt x="0" y="69520"/>
                </a:cubicBezTo>
                <a:cubicBezTo>
                  <a:pt x="0" y="74731"/>
                  <a:pt x="4225" y="78957"/>
                  <a:pt x="9437" y="78957"/>
                </a:cubicBezTo>
                <a:lnTo>
                  <a:pt x="60082" y="78957"/>
                </a:lnTo>
                <a:lnTo>
                  <a:pt x="60082" y="129602"/>
                </a:lnTo>
                <a:cubicBezTo>
                  <a:pt x="60082" y="134814"/>
                  <a:pt x="64308" y="139039"/>
                  <a:pt x="69520" y="139039"/>
                </a:cubicBezTo>
                <a:cubicBezTo>
                  <a:pt x="74731" y="139039"/>
                  <a:pt x="78957" y="134814"/>
                  <a:pt x="78957" y="129602"/>
                </a:cubicBezTo>
                <a:lnTo>
                  <a:pt x="78957" y="78957"/>
                </a:lnTo>
                <a:lnTo>
                  <a:pt x="129602" y="78957"/>
                </a:lnTo>
                <a:cubicBezTo>
                  <a:pt x="134814" y="78957"/>
                  <a:pt x="139039" y="74731"/>
                  <a:pt x="139039" y="69520"/>
                </a:cubicBezTo>
                <a:cubicBezTo>
                  <a:pt x="139039" y="64308"/>
                  <a:pt x="134814" y="60082"/>
                  <a:pt x="129602" y="60082"/>
                </a:cubicBezTo>
                <a:close/>
              </a:path>
            </a:pathLst>
          </a:custGeom>
          <a:solidFill>
            <a:schemeClr val="bg1"/>
          </a:solidFill>
          <a:ln w="603" cap="flat">
            <a:noFill/>
            <a:prstDash val="solid"/>
            <a:miter/>
          </a:ln>
        </p:spPr>
        <p:txBody>
          <a:bodyPr rtlCol="0" anchor="ctr"/>
          <a:lstStyle/>
          <a:p>
            <a:endParaRPr lang="en-US" dirty="0"/>
          </a:p>
        </p:txBody>
      </p:sp>
      <p:sp>
        <p:nvSpPr>
          <p:cNvPr id="9" name="Graphic 15">
            <a:extLst>
              <a:ext uri="{FF2B5EF4-FFF2-40B4-BE49-F238E27FC236}">
                <a16:creationId xmlns:a16="http://schemas.microsoft.com/office/drawing/2014/main" id="{FCFD7ABE-47D5-49A0-9128-6DBD1DE36785}"/>
              </a:ext>
            </a:extLst>
          </p:cNvPr>
          <p:cNvSpPr/>
          <p:nvPr userDrawn="1"/>
        </p:nvSpPr>
        <p:spPr>
          <a:xfrm>
            <a:off x="11024834" y="2787572"/>
            <a:ext cx="127714" cy="127714"/>
          </a:xfrm>
          <a:custGeom>
            <a:avLst/>
            <a:gdLst>
              <a:gd name="connsiteX0" fmla="*/ 63857 w 127714"/>
              <a:gd name="connsiteY0" fmla="*/ 18874 h 127714"/>
              <a:gd name="connsiteX1" fmla="*/ 108840 w 127714"/>
              <a:gd name="connsiteY1" fmla="*/ 63857 h 127714"/>
              <a:gd name="connsiteX2" fmla="*/ 63857 w 127714"/>
              <a:gd name="connsiteY2" fmla="*/ 108840 h 127714"/>
              <a:gd name="connsiteX3" fmla="*/ 18874 w 127714"/>
              <a:gd name="connsiteY3" fmla="*/ 63857 h 127714"/>
              <a:gd name="connsiteX4" fmla="*/ 63857 w 127714"/>
              <a:gd name="connsiteY4" fmla="*/ 18874 h 127714"/>
              <a:gd name="connsiteX5" fmla="*/ 63857 w 127714"/>
              <a:gd name="connsiteY5" fmla="*/ 0 h 127714"/>
              <a:gd name="connsiteX6" fmla="*/ 0 w 127714"/>
              <a:gd name="connsiteY6" fmla="*/ 63857 h 127714"/>
              <a:gd name="connsiteX7" fmla="*/ 63857 w 127714"/>
              <a:gd name="connsiteY7" fmla="*/ 127714 h 127714"/>
              <a:gd name="connsiteX8" fmla="*/ 127714 w 127714"/>
              <a:gd name="connsiteY8" fmla="*/ 63857 h 127714"/>
              <a:gd name="connsiteX9" fmla="*/ 63857 w 127714"/>
              <a:gd name="connsiteY9" fmla="*/ 0 h 127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14" h="127714">
                <a:moveTo>
                  <a:pt x="63857" y="18874"/>
                </a:moveTo>
                <a:cubicBezTo>
                  <a:pt x="88700" y="18874"/>
                  <a:pt x="108840" y="39014"/>
                  <a:pt x="108840" y="63857"/>
                </a:cubicBezTo>
                <a:cubicBezTo>
                  <a:pt x="108840" y="88700"/>
                  <a:pt x="88700" y="108840"/>
                  <a:pt x="63857" y="108840"/>
                </a:cubicBezTo>
                <a:cubicBezTo>
                  <a:pt x="39014" y="108840"/>
                  <a:pt x="18874" y="88700"/>
                  <a:pt x="18874" y="63857"/>
                </a:cubicBezTo>
                <a:cubicBezTo>
                  <a:pt x="18898" y="39024"/>
                  <a:pt x="39024" y="18898"/>
                  <a:pt x="63857" y="18874"/>
                </a:cubicBezTo>
                <a:moveTo>
                  <a:pt x="63857" y="0"/>
                </a:moveTo>
                <a:cubicBezTo>
                  <a:pt x="28590" y="0"/>
                  <a:pt x="0" y="28590"/>
                  <a:pt x="0" y="63857"/>
                </a:cubicBezTo>
                <a:cubicBezTo>
                  <a:pt x="0" y="99124"/>
                  <a:pt x="28590" y="127714"/>
                  <a:pt x="63857" y="127714"/>
                </a:cubicBezTo>
                <a:cubicBezTo>
                  <a:pt x="99124" y="127714"/>
                  <a:pt x="127714" y="99124"/>
                  <a:pt x="127714" y="63857"/>
                </a:cubicBezTo>
                <a:cubicBezTo>
                  <a:pt x="127714" y="28590"/>
                  <a:pt x="99124" y="0"/>
                  <a:pt x="63857" y="0"/>
                </a:cubicBezTo>
                <a:close/>
              </a:path>
            </a:pathLst>
          </a:custGeom>
          <a:solidFill>
            <a:schemeClr val="bg1"/>
          </a:solidFill>
          <a:ln w="610" cap="flat">
            <a:noFill/>
            <a:prstDash val="solid"/>
            <a:miter/>
          </a:ln>
        </p:spPr>
        <p:txBody>
          <a:bodyPr rtlCol="0" anchor="ctr"/>
          <a:lstStyle/>
          <a:p>
            <a:endParaRPr lang="en-US" dirty="0"/>
          </a:p>
        </p:txBody>
      </p:sp>
      <p:sp>
        <p:nvSpPr>
          <p:cNvPr id="10" name="Graphic 22">
            <a:extLst>
              <a:ext uri="{FF2B5EF4-FFF2-40B4-BE49-F238E27FC236}">
                <a16:creationId xmlns:a16="http://schemas.microsoft.com/office/drawing/2014/main" id="{5DE4F3FE-3260-4730-8973-F8BAC1802554}"/>
              </a:ext>
            </a:extLst>
          </p:cNvPr>
          <p:cNvSpPr/>
          <p:nvPr userDrawn="1"/>
        </p:nvSpPr>
        <p:spPr>
          <a:xfrm>
            <a:off x="1261869" y="2633448"/>
            <a:ext cx="151536" cy="151536"/>
          </a:xfrm>
          <a:custGeom>
            <a:avLst/>
            <a:gdLst>
              <a:gd name="connsiteX0" fmla="*/ 141251 w 151536"/>
              <a:gd name="connsiteY0" fmla="*/ 65483 h 151536"/>
              <a:gd name="connsiteX1" fmla="*/ 86053 w 151536"/>
              <a:gd name="connsiteY1" fmla="*/ 65483 h 151536"/>
              <a:gd name="connsiteX2" fmla="*/ 86053 w 151536"/>
              <a:gd name="connsiteY2" fmla="*/ 10285 h 151536"/>
              <a:gd name="connsiteX3" fmla="*/ 75768 w 151536"/>
              <a:gd name="connsiteY3" fmla="*/ 0 h 151536"/>
              <a:gd name="connsiteX4" fmla="*/ 65483 w 151536"/>
              <a:gd name="connsiteY4" fmla="*/ 10285 h 151536"/>
              <a:gd name="connsiteX5" fmla="*/ 65483 w 151536"/>
              <a:gd name="connsiteY5" fmla="*/ 65483 h 151536"/>
              <a:gd name="connsiteX6" fmla="*/ 10285 w 151536"/>
              <a:gd name="connsiteY6" fmla="*/ 65483 h 151536"/>
              <a:gd name="connsiteX7" fmla="*/ 0 w 151536"/>
              <a:gd name="connsiteY7" fmla="*/ 75768 h 151536"/>
              <a:gd name="connsiteX8" fmla="*/ 10285 w 151536"/>
              <a:gd name="connsiteY8" fmla="*/ 86053 h 151536"/>
              <a:gd name="connsiteX9" fmla="*/ 65483 w 151536"/>
              <a:gd name="connsiteY9" fmla="*/ 86053 h 151536"/>
              <a:gd name="connsiteX10" fmla="*/ 65483 w 151536"/>
              <a:gd name="connsiteY10" fmla="*/ 141251 h 151536"/>
              <a:gd name="connsiteX11" fmla="*/ 75768 w 151536"/>
              <a:gd name="connsiteY11" fmla="*/ 151536 h 151536"/>
              <a:gd name="connsiteX12" fmla="*/ 86053 w 151536"/>
              <a:gd name="connsiteY12" fmla="*/ 141251 h 151536"/>
              <a:gd name="connsiteX13" fmla="*/ 86053 w 151536"/>
              <a:gd name="connsiteY13" fmla="*/ 86053 h 151536"/>
              <a:gd name="connsiteX14" fmla="*/ 141251 w 151536"/>
              <a:gd name="connsiteY14" fmla="*/ 86053 h 151536"/>
              <a:gd name="connsiteX15" fmla="*/ 151536 w 151536"/>
              <a:gd name="connsiteY15" fmla="*/ 75768 h 151536"/>
              <a:gd name="connsiteX16" fmla="*/ 141251 w 151536"/>
              <a:gd name="connsiteY16" fmla="*/ 65483 h 151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51536" h="151536">
                <a:moveTo>
                  <a:pt x="141251" y="65483"/>
                </a:moveTo>
                <a:lnTo>
                  <a:pt x="86053" y="65483"/>
                </a:lnTo>
                <a:lnTo>
                  <a:pt x="86053" y="10285"/>
                </a:lnTo>
                <a:cubicBezTo>
                  <a:pt x="86053" y="4605"/>
                  <a:pt x="81448" y="0"/>
                  <a:pt x="75768" y="0"/>
                </a:cubicBezTo>
                <a:cubicBezTo>
                  <a:pt x="70088" y="0"/>
                  <a:pt x="65483" y="4605"/>
                  <a:pt x="65483" y="10285"/>
                </a:cubicBezTo>
                <a:lnTo>
                  <a:pt x="65483" y="65483"/>
                </a:lnTo>
                <a:lnTo>
                  <a:pt x="10285" y="65483"/>
                </a:lnTo>
                <a:cubicBezTo>
                  <a:pt x="4605" y="65483"/>
                  <a:pt x="0" y="70088"/>
                  <a:pt x="0" y="75768"/>
                </a:cubicBezTo>
                <a:cubicBezTo>
                  <a:pt x="0" y="81448"/>
                  <a:pt x="4605" y="86053"/>
                  <a:pt x="10285" y="86053"/>
                </a:cubicBezTo>
                <a:lnTo>
                  <a:pt x="65483" y="86053"/>
                </a:lnTo>
                <a:lnTo>
                  <a:pt x="65483" y="141251"/>
                </a:lnTo>
                <a:cubicBezTo>
                  <a:pt x="65483" y="146931"/>
                  <a:pt x="70088" y="151536"/>
                  <a:pt x="75768" y="151536"/>
                </a:cubicBezTo>
                <a:cubicBezTo>
                  <a:pt x="81448" y="151536"/>
                  <a:pt x="86053" y="146931"/>
                  <a:pt x="86053" y="141251"/>
                </a:cubicBezTo>
                <a:lnTo>
                  <a:pt x="86053" y="86053"/>
                </a:lnTo>
                <a:lnTo>
                  <a:pt x="141251" y="86053"/>
                </a:lnTo>
                <a:cubicBezTo>
                  <a:pt x="146931" y="86053"/>
                  <a:pt x="151536" y="81448"/>
                  <a:pt x="151536" y="75768"/>
                </a:cubicBezTo>
                <a:cubicBezTo>
                  <a:pt x="151536" y="70088"/>
                  <a:pt x="146931" y="65483"/>
                  <a:pt x="141251" y="65483"/>
                </a:cubicBezTo>
                <a:close/>
              </a:path>
            </a:pathLst>
          </a:custGeom>
          <a:solidFill>
            <a:schemeClr val="bg1"/>
          </a:solidFill>
          <a:ln w="646" cap="flat">
            <a:noFill/>
            <a:prstDash val="solid"/>
            <a:miter/>
          </a:ln>
        </p:spPr>
        <p:txBody>
          <a:bodyPr rtlCol="0" anchor="ctr"/>
          <a:lstStyle/>
          <a:p>
            <a:endParaRPr lang="en-US" dirty="0"/>
          </a:p>
        </p:txBody>
      </p:sp>
      <p:sp>
        <p:nvSpPr>
          <p:cNvPr id="11" name="Graphic 21">
            <a:extLst>
              <a:ext uri="{FF2B5EF4-FFF2-40B4-BE49-F238E27FC236}">
                <a16:creationId xmlns:a16="http://schemas.microsoft.com/office/drawing/2014/main" id="{7D3CA225-9C7A-4758-9E7B-43E2F7113ABD}"/>
              </a:ext>
            </a:extLst>
          </p:cNvPr>
          <p:cNvSpPr/>
          <p:nvPr userDrawn="1"/>
        </p:nvSpPr>
        <p:spPr>
          <a:xfrm>
            <a:off x="1064053" y="3083338"/>
            <a:ext cx="95759" cy="95759"/>
          </a:xfrm>
          <a:custGeom>
            <a:avLst/>
            <a:gdLst>
              <a:gd name="connsiteX0" fmla="*/ 95759 w 95759"/>
              <a:gd name="connsiteY0" fmla="*/ 47880 h 95759"/>
              <a:gd name="connsiteX1" fmla="*/ 47880 w 95759"/>
              <a:gd name="connsiteY1" fmla="*/ 95759 h 95759"/>
              <a:gd name="connsiteX2" fmla="*/ 0 w 95759"/>
              <a:gd name="connsiteY2" fmla="*/ 47880 h 95759"/>
              <a:gd name="connsiteX3" fmla="*/ 47880 w 95759"/>
              <a:gd name="connsiteY3" fmla="*/ 0 h 95759"/>
              <a:gd name="connsiteX4" fmla="*/ 95759 w 95759"/>
              <a:gd name="connsiteY4" fmla="*/ 47880 h 957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759" h="95759">
                <a:moveTo>
                  <a:pt x="95759" y="47880"/>
                </a:moveTo>
                <a:cubicBezTo>
                  <a:pt x="95759" y="74323"/>
                  <a:pt x="74323" y="95759"/>
                  <a:pt x="47880" y="95759"/>
                </a:cubicBezTo>
                <a:cubicBezTo>
                  <a:pt x="21436" y="95759"/>
                  <a:pt x="0" y="74323"/>
                  <a:pt x="0" y="47880"/>
                </a:cubicBezTo>
                <a:cubicBezTo>
                  <a:pt x="0" y="21436"/>
                  <a:pt x="21436" y="0"/>
                  <a:pt x="47880" y="0"/>
                </a:cubicBezTo>
                <a:cubicBezTo>
                  <a:pt x="74323" y="0"/>
                  <a:pt x="95759" y="21436"/>
                  <a:pt x="95759" y="47880"/>
                </a:cubicBezTo>
                <a:close/>
              </a:path>
            </a:pathLst>
          </a:custGeom>
          <a:solidFill>
            <a:schemeClr val="bg1"/>
          </a:solidFill>
          <a:ln w="469" cap="flat">
            <a:noFill/>
            <a:prstDash val="solid"/>
            <a:miter/>
          </a:ln>
        </p:spPr>
        <p:txBody>
          <a:bodyPr rtlCol="0" anchor="ctr"/>
          <a:lstStyle/>
          <a:p>
            <a:endParaRPr lang="en-US" dirty="0"/>
          </a:p>
        </p:txBody>
      </p:sp>
      <p:sp>
        <p:nvSpPr>
          <p:cNvPr id="12" name="Graphic 23">
            <a:extLst>
              <a:ext uri="{FF2B5EF4-FFF2-40B4-BE49-F238E27FC236}">
                <a16:creationId xmlns:a16="http://schemas.microsoft.com/office/drawing/2014/main" id="{BCA72915-640D-4965-BAF2-EA849CE64303}"/>
              </a:ext>
            </a:extLst>
          </p:cNvPr>
          <p:cNvSpPr/>
          <p:nvPr userDrawn="1"/>
        </p:nvSpPr>
        <p:spPr>
          <a:xfrm>
            <a:off x="1413405" y="3492870"/>
            <a:ext cx="108625" cy="108625"/>
          </a:xfrm>
          <a:custGeom>
            <a:avLst/>
            <a:gdLst>
              <a:gd name="connsiteX0" fmla="*/ 54313 w 108625"/>
              <a:gd name="connsiteY0" fmla="*/ 16053 h 108625"/>
              <a:gd name="connsiteX1" fmla="*/ 92572 w 108625"/>
              <a:gd name="connsiteY1" fmla="*/ 54313 h 108625"/>
              <a:gd name="connsiteX2" fmla="*/ 54313 w 108625"/>
              <a:gd name="connsiteY2" fmla="*/ 92572 h 108625"/>
              <a:gd name="connsiteX3" fmla="*/ 16053 w 108625"/>
              <a:gd name="connsiteY3" fmla="*/ 54313 h 108625"/>
              <a:gd name="connsiteX4" fmla="*/ 54313 w 108625"/>
              <a:gd name="connsiteY4" fmla="*/ 16053 h 108625"/>
              <a:gd name="connsiteX5" fmla="*/ 54313 w 108625"/>
              <a:gd name="connsiteY5" fmla="*/ 0 h 108625"/>
              <a:gd name="connsiteX6" fmla="*/ 0 w 108625"/>
              <a:gd name="connsiteY6" fmla="*/ 54313 h 108625"/>
              <a:gd name="connsiteX7" fmla="*/ 54313 w 108625"/>
              <a:gd name="connsiteY7" fmla="*/ 108625 h 108625"/>
              <a:gd name="connsiteX8" fmla="*/ 108625 w 108625"/>
              <a:gd name="connsiteY8" fmla="*/ 54313 h 108625"/>
              <a:gd name="connsiteX9" fmla="*/ 54313 w 108625"/>
              <a:gd name="connsiteY9" fmla="*/ 0 h 108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8625" h="108625">
                <a:moveTo>
                  <a:pt x="54313" y="16053"/>
                </a:moveTo>
                <a:cubicBezTo>
                  <a:pt x="75442" y="16053"/>
                  <a:pt x="92572" y="33182"/>
                  <a:pt x="92572" y="54313"/>
                </a:cubicBezTo>
                <a:cubicBezTo>
                  <a:pt x="92572" y="75442"/>
                  <a:pt x="75442" y="92572"/>
                  <a:pt x="54313" y="92572"/>
                </a:cubicBezTo>
                <a:cubicBezTo>
                  <a:pt x="33182" y="92572"/>
                  <a:pt x="16053" y="75442"/>
                  <a:pt x="16053" y="54313"/>
                </a:cubicBezTo>
                <a:cubicBezTo>
                  <a:pt x="16074" y="33191"/>
                  <a:pt x="33191" y="16074"/>
                  <a:pt x="54313" y="16053"/>
                </a:cubicBezTo>
                <a:moveTo>
                  <a:pt x="54313" y="0"/>
                </a:moveTo>
                <a:cubicBezTo>
                  <a:pt x="24317" y="0"/>
                  <a:pt x="0" y="24317"/>
                  <a:pt x="0" y="54313"/>
                </a:cubicBezTo>
                <a:cubicBezTo>
                  <a:pt x="0" y="84309"/>
                  <a:pt x="24317" y="108625"/>
                  <a:pt x="54313" y="108625"/>
                </a:cubicBezTo>
                <a:cubicBezTo>
                  <a:pt x="84309" y="108625"/>
                  <a:pt x="108625" y="84309"/>
                  <a:pt x="108625" y="54313"/>
                </a:cubicBezTo>
                <a:cubicBezTo>
                  <a:pt x="108625" y="24317"/>
                  <a:pt x="84309" y="0"/>
                  <a:pt x="54313" y="0"/>
                </a:cubicBezTo>
                <a:close/>
              </a:path>
            </a:pathLst>
          </a:custGeom>
          <a:solidFill>
            <a:schemeClr val="bg1"/>
          </a:solidFill>
          <a:ln w="516" cap="flat">
            <a:noFill/>
            <a:prstDash val="solid"/>
            <a:miter/>
          </a:ln>
        </p:spPr>
        <p:txBody>
          <a:bodyPr rtlCol="0" anchor="ctr"/>
          <a:lstStyle/>
          <a:p>
            <a:endParaRPr lang="en-US" dirty="0"/>
          </a:p>
        </p:txBody>
      </p:sp>
    </p:spTree>
    <p:extLst>
      <p:ext uri="{BB962C8B-B14F-4D97-AF65-F5344CB8AC3E}">
        <p14:creationId xmlns:p14="http://schemas.microsoft.com/office/powerpoint/2010/main" val="5889147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84211" y="685800"/>
            <a:ext cx="4937655" cy="361526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808133" y="685801"/>
            <a:ext cx="4934479" cy="3615266"/>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dirty="0"/>
              <a:pPr/>
              <a:t>7/10/2023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
        <p:nvSpPr>
          <p:cNvPr id="8" name="Graphic 15">
            <a:extLst>
              <a:ext uri="{FF2B5EF4-FFF2-40B4-BE49-F238E27FC236}">
                <a16:creationId xmlns:a16="http://schemas.microsoft.com/office/drawing/2014/main" id="{6CA5EE9B-0099-440E-B49E-3391EAADACE9}"/>
              </a:ext>
            </a:extLst>
          </p:cNvPr>
          <p:cNvSpPr/>
          <p:nvPr userDrawn="1"/>
        </p:nvSpPr>
        <p:spPr>
          <a:xfrm>
            <a:off x="10508317" y="492206"/>
            <a:ext cx="139039" cy="139039"/>
          </a:xfrm>
          <a:custGeom>
            <a:avLst/>
            <a:gdLst>
              <a:gd name="connsiteX0" fmla="*/ 129602 w 139039"/>
              <a:gd name="connsiteY0" fmla="*/ 60082 h 139039"/>
              <a:gd name="connsiteX1" fmla="*/ 78957 w 139039"/>
              <a:gd name="connsiteY1" fmla="*/ 60082 h 139039"/>
              <a:gd name="connsiteX2" fmla="*/ 78957 w 139039"/>
              <a:gd name="connsiteY2" fmla="*/ 9437 h 139039"/>
              <a:gd name="connsiteX3" fmla="*/ 69520 w 139039"/>
              <a:gd name="connsiteY3" fmla="*/ 0 h 139039"/>
              <a:gd name="connsiteX4" fmla="*/ 60082 w 139039"/>
              <a:gd name="connsiteY4" fmla="*/ 9437 h 139039"/>
              <a:gd name="connsiteX5" fmla="*/ 60082 w 139039"/>
              <a:gd name="connsiteY5" fmla="*/ 60082 h 139039"/>
              <a:gd name="connsiteX6" fmla="*/ 9437 w 139039"/>
              <a:gd name="connsiteY6" fmla="*/ 60082 h 139039"/>
              <a:gd name="connsiteX7" fmla="*/ 0 w 139039"/>
              <a:gd name="connsiteY7" fmla="*/ 69520 h 139039"/>
              <a:gd name="connsiteX8" fmla="*/ 9437 w 139039"/>
              <a:gd name="connsiteY8" fmla="*/ 78957 h 139039"/>
              <a:gd name="connsiteX9" fmla="*/ 60082 w 139039"/>
              <a:gd name="connsiteY9" fmla="*/ 78957 h 139039"/>
              <a:gd name="connsiteX10" fmla="*/ 60082 w 139039"/>
              <a:gd name="connsiteY10" fmla="*/ 129602 h 139039"/>
              <a:gd name="connsiteX11" fmla="*/ 69520 w 139039"/>
              <a:gd name="connsiteY11" fmla="*/ 139039 h 139039"/>
              <a:gd name="connsiteX12" fmla="*/ 78957 w 139039"/>
              <a:gd name="connsiteY12" fmla="*/ 129602 h 139039"/>
              <a:gd name="connsiteX13" fmla="*/ 78957 w 139039"/>
              <a:gd name="connsiteY13" fmla="*/ 78957 h 139039"/>
              <a:gd name="connsiteX14" fmla="*/ 129602 w 139039"/>
              <a:gd name="connsiteY14" fmla="*/ 78957 h 139039"/>
              <a:gd name="connsiteX15" fmla="*/ 139039 w 139039"/>
              <a:gd name="connsiteY15" fmla="*/ 69520 h 139039"/>
              <a:gd name="connsiteX16" fmla="*/ 129602 w 139039"/>
              <a:gd name="connsiteY16" fmla="*/ 60082 h 139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9039" h="139039">
                <a:moveTo>
                  <a:pt x="129602" y="60082"/>
                </a:moveTo>
                <a:lnTo>
                  <a:pt x="78957" y="60082"/>
                </a:lnTo>
                <a:lnTo>
                  <a:pt x="78957" y="9437"/>
                </a:lnTo>
                <a:cubicBezTo>
                  <a:pt x="78957" y="4225"/>
                  <a:pt x="74731" y="0"/>
                  <a:pt x="69520" y="0"/>
                </a:cubicBezTo>
                <a:cubicBezTo>
                  <a:pt x="64308" y="0"/>
                  <a:pt x="60082" y="4225"/>
                  <a:pt x="60082" y="9437"/>
                </a:cubicBezTo>
                <a:lnTo>
                  <a:pt x="60082" y="60082"/>
                </a:lnTo>
                <a:lnTo>
                  <a:pt x="9437" y="60082"/>
                </a:lnTo>
                <a:cubicBezTo>
                  <a:pt x="4225" y="60082"/>
                  <a:pt x="0" y="64308"/>
                  <a:pt x="0" y="69520"/>
                </a:cubicBezTo>
                <a:cubicBezTo>
                  <a:pt x="0" y="74731"/>
                  <a:pt x="4225" y="78957"/>
                  <a:pt x="9437" y="78957"/>
                </a:cubicBezTo>
                <a:lnTo>
                  <a:pt x="60082" y="78957"/>
                </a:lnTo>
                <a:lnTo>
                  <a:pt x="60082" y="129602"/>
                </a:lnTo>
                <a:cubicBezTo>
                  <a:pt x="60082" y="134814"/>
                  <a:pt x="64308" y="139039"/>
                  <a:pt x="69520" y="139039"/>
                </a:cubicBezTo>
                <a:cubicBezTo>
                  <a:pt x="74731" y="139039"/>
                  <a:pt x="78957" y="134814"/>
                  <a:pt x="78957" y="129602"/>
                </a:cubicBezTo>
                <a:lnTo>
                  <a:pt x="78957" y="78957"/>
                </a:lnTo>
                <a:lnTo>
                  <a:pt x="129602" y="78957"/>
                </a:lnTo>
                <a:cubicBezTo>
                  <a:pt x="134814" y="78957"/>
                  <a:pt x="139039" y="74731"/>
                  <a:pt x="139039" y="69520"/>
                </a:cubicBezTo>
                <a:cubicBezTo>
                  <a:pt x="139039" y="64308"/>
                  <a:pt x="134814" y="60082"/>
                  <a:pt x="129602" y="60082"/>
                </a:cubicBezTo>
                <a:close/>
              </a:path>
            </a:pathLst>
          </a:custGeom>
          <a:solidFill>
            <a:schemeClr val="accent2"/>
          </a:solidFill>
          <a:ln w="603" cap="flat">
            <a:noFill/>
            <a:prstDash val="solid"/>
            <a:miter/>
          </a:ln>
        </p:spPr>
        <p:txBody>
          <a:bodyPr rtlCol="0" anchor="ctr"/>
          <a:lstStyle/>
          <a:p>
            <a:endParaRPr lang="en-US" dirty="0"/>
          </a:p>
        </p:txBody>
      </p:sp>
      <p:sp>
        <p:nvSpPr>
          <p:cNvPr id="9" name="Graphic 16">
            <a:extLst>
              <a:ext uri="{FF2B5EF4-FFF2-40B4-BE49-F238E27FC236}">
                <a16:creationId xmlns:a16="http://schemas.microsoft.com/office/drawing/2014/main" id="{F5D10F75-A782-4AD1-9B1B-DF21D7D6D334}"/>
              </a:ext>
            </a:extLst>
          </p:cNvPr>
          <p:cNvSpPr/>
          <p:nvPr userDrawn="1"/>
        </p:nvSpPr>
        <p:spPr>
          <a:xfrm>
            <a:off x="11477944" y="1055581"/>
            <a:ext cx="127714" cy="127714"/>
          </a:xfrm>
          <a:custGeom>
            <a:avLst/>
            <a:gdLst>
              <a:gd name="connsiteX0" fmla="*/ 63857 w 127714"/>
              <a:gd name="connsiteY0" fmla="*/ 18874 h 127714"/>
              <a:gd name="connsiteX1" fmla="*/ 108840 w 127714"/>
              <a:gd name="connsiteY1" fmla="*/ 63857 h 127714"/>
              <a:gd name="connsiteX2" fmla="*/ 63857 w 127714"/>
              <a:gd name="connsiteY2" fmla="*/ 108840 h 127714"/>
              <a:gd name="connsiteX3" fmla="*/ 18874 w 127714"/>
              <a:gd name="connsiteY3" fmla="*/ 63857 h 127714"/>
              <a:gd name="connsiteX4" fmla="*/ 63857 w 127714"/>
              <a:gd name="connsiteY4" fmla="*/ 18874 h 127714"/>
              <a:gd name="connsiteX5" fmla="*/ 63857 w 127714"/>
              <a:gd name="connsiteY5" fmla="*/ 0 h 127714"/>
              <a:gd name="connsiteX6" fmla="*/ 0 w 127714"/>
              <a:gd name="connsiteY6" fmla="*/ 63857 h 127714"/>
              <a:gd name="connsiteX7" fmla="*/ 63857 w 127714"/>
              <a:gd name="connsiteY7" fmla="*/ 127714 h 127714"/>
              <a:gd name="connsiteX8" fmla="*/ 127714 w 127714"/>
              <a:gd name="connsiteY8" fmla="*/ 63857 h 127714"/>
              <a:gd name="connsiteX9" fmla="*/ 63857 w 127714"/>
              <a:gd name="connsiteY9" fmla="*/ 0 h 127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14" h="127714">
                <a:moveTo>
                  <a:pt x="63857" y="18874"/>
                </a:moveTo>
                <a:cubicBezTo>
                  <a:pt x="88700" y="18874"/>
                  <a:pt x="108840" y="39014"/>
                  <a:pt x="108840" y="63857"/>
                </a:cubicBezTo>
                <a:cubicBezTo>
                  <a:pt x="108840" y="88700"/>
                  <a:pt x="88700" y="108840"/>
                  <a:pt x="63857" y="108840"/>
                </a:cubicBezTo>
                <a:cubicBezTo>
                  <a:pt x="39014" y="108840"/>
                  <a:pt x="18874" y="88700"/>
                  <a:pt x="18874" y="63857"/>
                </a:cubicBezTo>
                <a:cubicBezTo>
                  <a:pt x="18898" y="39024"/>
                  <a:pt x="39024" y="18898"/>
                  <a:pt x="63857" y="18874"/>
                </a:cubicBezTo>
                <a:moveTo>
                  <a:pt x="63857" y="0"/>
                </a:moveTo>
                <a:cubicBezTo>
                  <a:pt x="28590" y="0"/>
                  <a:pt x="0" y="28590"/>
                  <a:pt x="0" y="63857"/>
                </a:cubicBezTo>
                <a:cubicBezTo>
                  <a:pt x="0" y="99124"/>
                  <a:pt x="28590" y="127714"/>
                  <a:pt x="63857" y="127714"/>
                </a:cubicBezTo>
                <a:cubicBezTo>
                  <a:pt x="99124" y="127714"/>
                  <a:pt x="127714" y="99124"/>
                  <a:pt x="127714" y="63857"/>
                </a:cubicBezTo>
                <a:cubicBezTo>
                  <a:pt x="127714" y="28590"/>
                  <a:pt x="99124" y="0"/>
                  <a:pt x="63857" y="0"/>
                </a:cubicBezTo>
                <a:close/>
              </a:path>
            </a:pathLst>
          </a:custGeom>
          <a:solidFill>
            <a:schemeClr val="accent2"/>
          </a:solidFill>
          <a:ln w="610" cap="flat">
            <a:noFill/>
            <a:prstDash val="solid"/>
            <a:miter/>
          </a:ln>
        </p:spPr>
        <p:txBody>
          <a:bodyPr rtlCol="0" anchor="ctr"/>
          <a:lstStyle/>
          <a:p>
            <a:endParaRPr lang="en-US" dirty="0"/>
          </a:p>
        </p:txBody>
      </p:sp>
      <p:sp>
        <p:nvSpPr>
          <p:cNvPr id="10" name="Graphic 14">
            <a:extLst>
              <a:ext uri="{FF2B5EF4-FFF2-40B4-BE49-F238E27FC236}">
                <a16:creationId xmlns:a16="http://schemas.microsoft.com/office/drawing/2014/main" id="{3A55F6C6-0AC8-45A1-9A9B-45EF75DEF7D9}"/>
              </a:ext>
            </a:extLst>
          </p:cNvPr>
          <p:cNvSpPr/>
          <p:nvPr userDrawn="1"/>
        </p:nvSpPr>
        <p:spPr>
          <a:xfrm>
            <a:off x="11241555" y="446637"/>
            <a:ext cx="91138" cy="91138"/>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accent2"/>
          </a:solidFill>
          <a:ln w="422" cap="flat">
            <a:noFill/>
            <a:prstDash val="solid"/>
            <a:miter/>
          </a:ln>
        </p:spPr>
        <p:txBody>
          <a:bodyPr rtlCol="0" anchor="ctr"/>
          <a:lstStyle/>
          <a:p>
            <a:endParaRPr lang="en-US" dirty="0"/>
          </a:p>
        </p:txBody>
      </p:sp>
    </p:spTree>
    <p:extLst>
      <p:ext uri="{BB962C8B-B14F-4D97-AF65-F5344CB8AC3E}">
        <p14:creationId xmlns:p14="http://schemas.microsoft.com/office/powerpoint/2010/main" val="30167315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972080" y="685800"/>
            <a:ext cx="4649787"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84211" y="1270529"/>
            <a:ext cx="4937655" cy="3030538"/>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079066" y="685800"/>
            <a:ext cx="4665134"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806545" y="1262062"/>
            <a:ext cx="4929188" cy="3030538"/>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7/10/2023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
        <p:nvSpPr>
          <p:cNvPr id="10" name="Graphic 15">
            <a:extLst>
              <a:ext uri="{FF2B5EF4-FFF2-40B4-BE49-F238E27FC236}">
                <a16:creationId xmlns:a16="http://schemas.microsoft.com/office/drawing/2014/main" id="{1A441E4D-9FE0-4ACB-898C-BD666B2A3189}"/>
              </a:ext>
            </a:extLst>
          </p:cNvPr>
          <p:cNvSpPr/>
          <p:nvPr userDrawn="1"/>
        </p:nvSpPr>
        <p:spPr>
          <a:xfrm>
            <a:off x="10508317" y="492206"/>
            <a:ext cx="139039" cy="139039"/>
          </a:xfrm>
          <a:custGeom>
            <a:avLst/>
            <a:gdLst>
              <a:gd name="connsiteX0" fmla="*/ 129602 w 139039"/>
              <a:gd name="connsiteY0" fmla="*/ 60082 h 139039"/>
              <a:gd name="connsiteX1" fmla="*/ 78957 w 139039"/>
              <a:gd name="connsiteY1" fmla="*/ 60082 h 139039"/>
              <a:gd name="connsiteX2" fmla="*/ 78957 w 139039"/>
              <a:gd name="connsiteY2" fmla="*/ 9437 h 139039"/>
              <a:gd name="connsiteX3" fmla="*/ 69520 w 139039"/>
              <a:gd name="connsiteY3" fmla="*/ 0 h 139039"/>
              <a:gd name="connsiteX4" fmla="*/ 60082 w 139039"/>
              <a:gd name="connsiteY4" fmla="*/ 9437 h 139039"/>
              <a:gd name="connsiteX5" fmla="*/ 60082 w 139039"/>
              <a:gd name="connsiteY5" fmla="*/ 60082 h 139039"/>
              <a:gd name="connsiteX6" fmla="*/ 9437 w 139039"/>
              <a:gd name="connsiteY6" fmla="*/ 60082 h 139039"/>
              <a:gd name="connsiteX7" fmla="*/ 0 w 139039"/>
              <a:gd name="connsiteY7" fmla="*/ 69520 h 139039"/>
              <a:gd name="connsiteX8" fmla="*/ 9437 w 139039"/>
              <a:gd name="connsiteY8" fmla="*/ 78957 h 139039"/>
              <a:gd name="connsiteX9" fmla="*/ 60082 w 139039"/>
              <a:gd name="connsiteY9" fmla="*/ 78957 h 139039"/>
              <a:gd name="connsiteX10" fmla="*/ 60082 w 139039"/>
              <a:gd name="connsiteY10" fmla="*/ 129602 h 139039"/>
              <a:gd name="connsiteX11" fmla="*/ 69520 w 139039"/>
              <a:gd name="connsiteY11" fmla="*/ 139039 h 139039"/>
              <a:gd name="connsiteX12" fmla="*/ 78957 w 139039"/>
              <a:gd name="connsiteY12" fmla="*/ 129602 h 139039"/>
              <a:gd name="connsiteX13" fmla="*/ 78957 w 139039"/>
              <a:gd name="connsiteY13" fmla="*/ 78957 h 139039"/>
              <a:gd name="connsiteX14" fmla="*/ 129602 w 139039"/>
              <a:gd name="connsiteY14" fmla="*/ 78957 h 139039"/>
              <a:gd name="connsiteX15" fmla="*/ 139039 w 139039"/>
              <a:gd name="connsiteY15" fmla="*/ 69520 h 139039"/>
              <a:gd name="connsiteX16" fmla="*/ 129602 w 139039"/>
              <a:gd name="connsiteY16" fmla="*/ 60082 h 139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9039" h="139039">
                <a:moveTo>
                  <a:pt x="129602" y="60082"/>
                </a:moveTo>
                <a:lnTo>
                  <a:pt x="78957" y="60082"/>
                </a:lnTo>
                <a:lnTo>
                  <a:pt x="78957" y="9437"/>
                </a:lnTo>
                <a:cubicBezTo>
                  <a:pt x="78957" y="4225"/>
                  <a:pt x="74731" y="0"/>
                  <a:pt x="69520" y="0"/>
                </a:cubicBezTo>
                <a:cubicBezTo>
                  <a:pt x="64308" y="0"/>
                  <a:pt x="60082" y="4225"/>
                  <a:pt x="60082" y="9437"/>
                </a:cubicBezTo>
                <a:lnTo>
                  <a:pt x="60082" y="60082"/>
                </a:lnTo>
                <a:lnTo>
                  <a:pt x="9437" y="60082"/>
                </a:lnTo>
                <a:cubicBezTo>
                  <a:pt x="4225" y="60082"/>
                  <a:pt x="0" y="64308"/>
                  <a:pt x="0" y="69520"/>
                </a:cubicBezTo>
                <a:cubicBezTo>
                  <a:pt x="0" y="74731"/>
                  <a:pt x="4225" y="78957"/>
                  <a:pt x="9437" y="78957"/>
                </a:cubicBezTo>
                <a:lnTo>
                  <a:pt x="60082" y="78957"/>
                </a:lnTo>
                <a:lnTo>
                  <a:pt x="60082" y="129602"/>
                </a:lnTo>
                <a:cubicBezTo>
                  <a:pt x="60082" y="134814"/>
                  <a:pt x="64308" y="139039"/>
                  <a:pt x="69520" y="139039"/>
                </a:cubicBezTo>
                <a:cubicBezTo>
                  <a:pt x="74731" y="139039"/>
                  <a:pt x="78957" y="134814"/>
                  <a:pt x="78957" y="129602"/>
                </a:cubicBezTo>
                <a:lnTo>
                  <a:pt x="78957" y="78957"/>
                </a:lnTo>
                <a:lnTo>
                  <a:pt x="129602" y="78957"/>
                </a:lnTo>
                <a:cubicBezTo>
                  <a:pt x="134814" y="78957"/>
                  <a:pt x="139039" y="74731"/>
                  <a:pt x="139039" y="69520"/>
                </a:cubicBezTo>
                <a:cubicBezTo>
                  <a:pt x="139039" y="64308"/>
                  <a:pt x="134814" y="60082"/>
                  <a:pt x="129602" y="60082"/>
                </a:cubicBezTo>
                <a:close/>
              </a:path>
            </a:pathLst>
          </a:custGeom>
          <a:solidFill>
            <a:schemeClr val="accent2"/>
          </a:solidFill>
          <a:ln w="603" cap="flat">
            <a:noFill/>
            <a:prstDash val="solid"/>
            <a:miter/>
          </a:ln>
        </p:spPr>
        <p:txBody>
          <a:bodyPr rtlCol="0" anchor="ctr"/>
          <a:lstStyle/>
          <a:p>
            <a:endParaRPr lang="en-US" dirty="0"/>
          </a:p>
        </p:txBody>
      </p:sp>
      <p:sp>
        <p:nvSpPr>
          <p:cNvPr id="11" name="Graphic 16">
            <a:extLst>
              <a:ext uri="{FF2B5EF4-FFF2-40B4-BE49-F238E27FC236}">
                <a16:creationId xmlns:a16="http://schemas.microsoft.com/office/drawing/2014/main" id="{1A0714CF-EC80-4D4A-BD67-08751749901B}"/>
              </a:ext>
            </a:extLst>
          </p:cNvPr>
          <p:cNvSpPr/>
          <p:nvPr userDrawn="1"/>
        </p:nvSpPr>
        <p:spPr>
          <a:xfrm>
            <a:off x="11477944" y="1055581"/>
            <a:ext cx="127714" cy="127714"/>
          </a:xfrm>
          <a:custGeom>
            <a:avLst/>
            <a:gdLst>
              <a:gd name="connsiteX0" fmla="*/ 63857 w 127714"/>
              <a:gd name="connsiteY0" fmla="*/ 18874 h 127714"/>
              <a:gd name="connsiteX1" fmla="*/ 108840 w 127714"/>
              <a:gd name="connsiteY1" fmla="*/ 63857 h 127714"/>
              <a:gd name="connsiteX2" fmla="*/ 63857 w 127714"/>
              <a:gd name="connsiteY2" fmla="*/ 108840 h 127714"/>
              <a:gd name="connsiteX3" fmla="*/ 18874 w 127714"/>
              <a:gd name="connsiteY3" fmla="*/ 63857 h 127714"/>
              <a:gd name="connsiteX4" fmla="*/ 63857 w 127714"/>
              <a:gd name="connsiteY4" fmla="*/ 18874 h 127714"/>
              <a:gd name="connsiteX5" fmla="*/ 63857 w 127714"/>
              <a:gd name="connsiteY5" fmla="*/ 0 h 127714"/>
              <a:gd name="connsiteX6" fmla="*/ 0 w 127714"/>
              <a:gd name="connsiteY6" fmla="*/ 63857 h 127714"/>
              <a:gd name="connsiteX7" fmla="*/ 63857 w 127714"/>
              <a:gd name="connsiteY7" fmla="*/ 127714 h 127714"/>
              <a:gd name="connsiteX8" fmla="*/ 127714 w 127714"/>
              <a:gd name="connsiteY8" fmla="*/ 63857 h 127714"/>
              <a:gd name="connsiteX9" fmla="*/ 63857 w 127714"/>
              <a:gd name="connsiteY9" fmla="*/ 0 h 127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14" h="127714">
                <a:moveTo>
                  <a:pt x="63857" y="18874"/>
                </a:moveTo>
                <a:cubicBezTo>
                  <a:pt x="88700" y="18874"/>
                  <a:pt x="108840" y="39014"/>
                  <a:pt x="108840" y="63857"/>
                </a:cubicBezTo>
                <a:cubicBezTo>
                  <a:pt x="108840" y="88700"/>
                  <a:pt x="88700" y="108840"/>
                  <a:pt x="63857" y="108840"/>
                </a:cubicBezTo>
                <a:cubicBezTo>
                  <a:pt x="39014" y="108840"/>
                  <a:pt x="18874" y="88700"/>
                  <a:pt x="18874" y="63857"/>
                </a:cubicBezTo>
                <a:cubicBezTo>
                  <a:pt x="18898" y="39024"/>
                  <a:pt x="39024" y="18898"/>
                  <a:pt x="63857" y="18874"/>
                </a:cubicBezTo>
                <a:moveTo>
                  <a:pt x="63857" y="0"/>
                </a:moveTo>
                <a:cubicBezTo>
                  <a:pt x="28590" y="0"/>
                  <a:pt x="0" y="28590"/>
                  <a:pt x="0" y="63857"/>
                </a:cubicBezTo>
                <a:cubicBezTo>
                  <a:pt x="0" y="99124"/>
                  <a:pt x="28590" y="127714"/>
                  <a:pt x="63857" y="127714"/>
                </a:cubicBezTo>
                <a:cubicBezTo>
                  <a:pt x="99124" y="127714"/>
                  <a:pt x="127714" y="99124"/>
                  <a:pt x="127714" y="63857"/>
                </a:cubicBezTo>
                <a:cubicBezTo>
                  <a:pt x="127714" y="28590"/>
                  <a:pt x="99124" y="0"/>
                  <a:pt x="63857" y="0"/>
                </a:cubicBezTo>
                <a:close/>
              </a:path>
            </a:pathLst>
          </a:custGeom>
          <a:solidFill>
            <a:schemeClr val="accent2"/>
          </a:solidFill>
          <a:ln w="610" cap="flat">
            <a:noFill/>
            <a:prstDash val="solid"/>
            <a:miter/>
          </a:ln>
        </p:spPr>
        <p:txBody>
          <a:bodyPr rtlCol="0" anchor="ctr"/>
          <a:lstStyle/>
          <a:p>
            <a:endParaRPr lang="en-US" dirty="0"/>
          </a:p>
        </p:txBody>
      </p:sp>
      <p:sp>
        <p:nvSpPr>
          <p:cNvPr id="12" name="Graphic 14">
            <a:extLst>
              <a:ext uri="{FF2B5EF4-FFF2-40B4-BE49-F238E27FC236}">
                <a16:creationId xmlns:a16="http://schemas.microsoft.com/office/drawing/2014/main" id="{183903A7-2CE8-47AF-BBFA-E55D9881E5AF}"/>
              </a:ext>
            </a:extLst>
          </p:cNvPr>
          <p:cNvSpPr/>
          <p:nvPr userDrawn="1"/>
        </p:nvSpPr>
        <p:spPr>
          <a:xfrm>
            <a:off x="11241555" y="446637"/>
            <a:ext cx="91138" cy="91138"/>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accent2"/>
          </a:solidFill>
          <a:ln w="422" cap="flat">
            <a:noFill/>
            <a:prstDash val="solid"/>
            <a:miter/>
          </a:ln>
        </p:spPr>
        <p:txBody>
          <a:bodyPr rtlCol="0" anchor="ctr"/>
          <a:lstStyle/>
          <a:p>
            <a:endParaRPr lang="en-US" dirty="0"/>
          </a:p>
        </p:txBody>
      </p:sp>
    </p:spTree>
    <p:extLst>
      <p:ext uri="{BB962C8B-B14F-4D97-AF65-F5344CB8AC3E}">
        <p14:creationId xmlns:p14="http://schemas.microsoft.com/office/powerpoint/2010/main" val="15045731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r>
              <a:rPr lang="en-US"/>
              <a:t>9/3/20XX</a:t>
            </a:r>
            <a:endParaRPr lang="en-US" dirty="0"/>
          </a:p>
        </p:txBody>
      </p:sp>
      <p:sp>
        <p:nvSpPr>
          <p:cNvPr id="4" name="Footer Placeholder 3"/>
          <p:cNvSpPr>
            <a:spLocks noGrp="1"/>
          </p:cNvSpPr>
          <p:nvPr>
            <p:ph type="ftr" sz="quarter" idx="11"/>
          </p:nvPr>
        </p:nvSpPr>
        <p:spPr/>
        <p:txBody>
          <a:bodyPr/>
          <a:lstStyle/>
          <a:p>
            <a:r>
              <a:rPr lang="en-US"/>
              <a:t>Presentation Title</a:t>
            </a:r>
            <a:endParaRPr lang="en-US" dirty="0"/>
          </a:p>
        </p:txBody>
      </p:sp>
      <p:sp>
        <p:nvSpPr>
          <p:cNvPr id="5" name="Slide Number Placeholder 4"/>
          <p:cNvSpPr>
            <a:spLocks noGrp="1"/>
          </p:cNvSpPr>
          <p:nvPr>
            <p:ph type="sldNum" sz="quarter" idx="12"/>
          </p:nvPr>
        </p:nvSpPr>
        <p:spPr/>
        <p:txBody>
          <a:bodyPr/>
          <a:lstStyle/>
          <a:p>
            <a:fld id="{D8DA9DAA-006C-4F4B-980E-E3DF019B24E2}" type="slidenum">
              <a:rPr lang="en-US" smtClean="0"/>
              <a:t>‹#›</a:t>
            </a:fld>
            <a:endParaRPr lang="en-US" dirty="0"/>
          </a:p>
        </p:txBody>
      </p:sp>
    </p:spTree>
    <p:extLst>
      <p:ext uri="{BB962C8B-B14F-4D97-AF65-F5344CB8AC3E}">
        <p14:creationId xmlns:p14="http://schemas.microsoft.com/office/powerpoint/2010/main" val="4501988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t>9/3/20XX</a:t>
            </a:r>
            <a:endParaRPr lang="en-US" dirty="0"/>
          </a:p>
        </p:txBody>
      </p:sp>
      <p:sp>
        <p:nvSpPr>
          <p:cNvPr id="3" name="Footer Placeholder 2"/>
          <p:cNvSpPr>
            <a:spLocks noGrp="1"/>
          </p:cNvSpPr>
          <p:nvPr>
            <p:ph type="ftr" sz="quarter" idx="11"/>
          </p:nvPr>
        </p:nvSpPr>
        <p:spPr/>
        <p:txBody>
          <a:bodyPr/>
          <a:lstStyle/>
          <a:p>
            <a:r>
              <a:rPr lang="en-US"/>
              <a:t>Presentation Title</a:t>
            </a:r>
            <a:endParaRPr lang="en-US" dirty="0"/>
          </a:p>
        </p:txBody>
      </p:sp>
      <p:sp>
        <p:nvSpPr>
          <p:cNvPr id="4" name="Slide Number Placeholder 3"/>
          <p:cNvSpPr>
            <a:spLocks noGrp="1"/>
          </p:cNvSpPr>
          <p:nvPr>
            <p:ph type="sldNum" sz="quarter" idx="12"/>
          </p:nvPr>
        </p:nvSpPr>
        <p:spPr/>
        <p:txBody>
          <a:bodyPr/>
          <a:lstStyle/>
          <a:p>
            <a:fld id="{D8DA9DAA-006C-4F4B-980E-E3DF019B24E2}" type="slidenum">
              <a:rPr lang="en-US" smtClean="0"/>
              <a:t>‹#›</a:t>
            </a:fld>
            <a:endParaRPr lang="en-US" dirty="0"/>
          </a:p>
        </p:txBody>
      </p:sp>
    </p:spTree>
    <p:extLst>
      <p:ext uri="{BB962C8B-B14F-4D97-AF65-F5344CB8AC3E}">
        <p14:creationId xmlns:p14="http://schemas.microsoft.com/office/powerpoint/2010/main" val="14798527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085012" y="685800"/>
            <a:ext cx="3657600" cy="1371600"/>
          </a:xfrm>
        </p:spPr>
        <p:txBody>
          <a:bodyPr anchor="b">
            <a:normAutofit/>
          </a:bodyPr>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684212" y="685800"/>
            <a:ext cx="5943601" cy="5308600"/>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085012" y="2209799"/>
            <a:ext cx="3657600" cy="2091267"/>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r>
              <a:rPr lang="en-US"/>
              <a:t>9/3/20XX</a:t>
            </a:r>
            <a:endParaRPr lang="en-US" dirty="0"/>
          </a:p>
        </p:txBody>
      </p:sp>
      <p:sp>
        <p:nvSpPr>
          <p:cNvPr id="6" name="Footer Placeholder 5"/>
          <p:cNvSpPr>
            <a:spLocks noGrp="1"/>
          </p:cNvSpPr>
          <p:nvPr>
            <p:ph type="ftr" sz="quarter" idx="11"/>
          </p:nvPr>
        </p:nvSpPr>
        <p:spPr/>
        <p:txBody>
          <a:bodyPr/>
          <a:lstStyle/>
          <a:p>
            <a:r>
              <a:rPr lang="en-US"/>
              <a:t>Presentation Title</a:t>
            </a:r>
            <a:endParaRPr lang="en-US" dirty="0"/>
          </a:p>
        </p:txBody>
      </p:sp>
      <p:sp>
        <p:nvSpPr>
          <p:cNvPr id="7" name="Slide Number Placeholder 6"/>
          <p:cNvSpPr>
            <a:spLocks noGrp="1"/>
          </p:cNvSpPr>
          <p:nvPr>
            <p:ph type="sldNum" sz="quarter" idx="12"/>
          </p:nvPr>
        </p:nvSpPr>
        <p:spPr/>
        <p:txBody>
          <a:bodyPr/>
          <a:lstStyle/>
          <a:p>
            <a:fld id="{D8DA9DAA-006C-4F4B-980E-E3DF019B24E2}" type="slidenum">
              <a:rPr lang="en-US" smtClean="0"/>
              <a:t>‹#›</a:t>
            </a:fld>
            <a:endParaRPr lang="en-US" dirty="0"/>
          </a:p>
        </p:txBody>
      </p:sp>
    </p:spTree>
    <p:extLst>
      <p:ext uri="{BB962C8B-B14F-4D97-AF65-F5344CB8AC3E}">
        <p14:creationId xmlns:p14="http://schemas.microsoft.com/office/powerpoint/2010/main" val="3294083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2812" y="1447800"/>
            <a:ext cx="6019800" cy="1143000"/>
          </a:xfrm>
        </p:spPr>
        <p:txBody>
          <a:bodyPr anchor="b">
            <a:normAutofit/>
          </a:bodyPr>
          <a:lstStyle>
            <a:lvl1pPr algn="l">
              <a:defRPr sz="2800" b="0"/>
            </a:lvl1pPr>
          </a:lstStyle>
          <a:p>
            <a:r>
              <a:rPr lang="en-US"/>
              <a:t>Click to edit Master title style</a:t>
            </a:r>
            <a:endParaRPr lang="en-US" dirty="0"/>
          </a:p>
        </p:txBody>
      </p:sp>
      <p:sp>
        <p:nvSpPr>
          <p:cNvPr id="14" name="Picture Placeholder 2"/>
          <p:cNvSpPr>
            <a:spLocks noGrp="1" noChangeAspect="1"/>
          </p:cNvSpPr>
          <p:nvPr>
            <p:ph type="pic" idx="1"/>
          </p:nvPr>
        </p:nvSpPr>
        <p:spPr>
          <a:xfrm>
            <a:off x="989012" y="914400"/>
            <a:ext cx="3280974" cy="45720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4722812" y="2777066"/>
            <a:ext cx="6021388" cy="2048933"/>
          </a:xfrm>
        </p:spPr>
        <p:txBody>
          <a:bodyPr anchor="t">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r>
              <a:rPr lang="en-US"/>
              <a:t>9/3/20XX</a:t>
            </a:r>
            <a:endParaRPr lang="en-US" dirty="0"/>
          </a:p>
        </p:txBody>
      </p:sp>
      <p:sp>
        <p:nvSpPr>
          <p:cNvPr id="6" name="Footer Placeholder 5"/>
          <p:cNvSpPr>
            <a:spLocks noGrp="1"/>
          </p:cNvSpPr>
          <p:nvPr>
            <p:ph type="ftr" sz="quarter" idx="11"/>
          </p:nvPr>
        </p:nvSpPr>
        <p:spPr/>
        <p:txBody>
          <a:bodyPr/>
          <a:lstStyle/>
          <a:p>
            <a:r>
              <a:rPr lang="en-US"/>
              <a:t>Presentation Title</a:t>
            </a:r>
            <a:endParaRPr lang="en-US" dirty="0"/>
          </a:p>
        </p:txBody>
      </p:sp>
      <p:sp>
        <p:nvSpPr>
          <p:cNvPr id="7" name="Slide Number Placeholder 6"/>
          <p:cNvSpPr>
            <a:spLocks noGrp="1"/>
          </p:cNvSpPr>
          <p:nvPr>
            <p:ph type="sldNum" sz="quarter" idx="12"/>
          </p:nvPr>
        </p:nvSpPr>
        <p:spPr/>
        <p:txBody>
          <a:bodyPr/>
          <a:lstStyle/>
          <a:p>
            <a:fld id="{D8DA9DAA-006C-4F4B-980E-E3DF019B24E2}" type="slidenum">
              <a:rPr lang="en-US" smtClean="0"/>
              <a:t>‹#›</a:t>
            </a:fld>
            <a:endParaRPr lang="en-US" dirty="0"/>
          </a:p>
        </p:txBody>
      </p:sp>
    </p:spTree>
    <p:extLst>
      <p:ext uri="{BB962C8B-B14F-4D97-AF65-F5344CB8AC3E}">
        <p14:creationId xmlns:p14="http://schemas.microsoft.com/office/powerpoint/2010/main" val="28300441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7" name="Group 6"/>
          <p:cNvGrpSpPr/>
          <p:nvPr/>
        </p:nvGrpSpPr>
        <p:grpSpPr>
          <a:xfrm>
            <a:off x="9206969" y="2963333"/>
            <a:ext cx="2981858" cy="3208867"/>
            <a:chOff x="9206969" y="2963333"/>
            <a:chExt cx="2981858" cy="3208867"/>
          </a:xfrm>
        </p:grpSpPr>
        <p:cxnSp>
          <p:nvCxnSpPr>
            <p:cNvPr id="8" name="Straight Connector 7"/>
            <p:cNvCxnSpPr/>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2" name="Title Placeholder 1"/>
          <p:cNvSpPr>
            <a:spLocks noGrp="1"/>
          </p:cNvSpPr>
          <p:nvPr>
            <p:ph type="title"/>
          </p:nvPr>
        </p:nvSpPr>
        <p:spPr>
          <a:xfrm>
            <a:off x="684212" y="4487332"/>
            <a:ext cx="8534400" cy="1507067"/>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4212" y="685800"/>
            <a:ext cx="8534400" cy="3615267"/>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9904412" y="6172200"/>
            <a:ext cx="1600200" cy="365125"/>
          </a:xfrm>
          <a:prstGeom prst="rect">
            <a:avLst/>
          </a:prstGeom>
        </p:spPr>
        <p:txBody>
          <a:bodyPr vert="horz" lIns="91440" tIns="45720" rIns="91440" bIns="45720" rtlCol="0" anchor="t"/>
          <a:lstStyle>
            <a:lvl1pPr algn="r">
              <a:defRPr sz="1000" b="0" i="0">
                <a:solidFill>
                  <a:schemeClr val="bg2">
                    <a:lumMod val="50000"/>
                  </a:schemeClr>
                </a:solidFill>
                <a:effectLst/>
                <a:latin typeface="+mn-lt"/>
              </a:defRPr>
            </a:lvl1pPr>
          </a:lstStyle>
          <a:p>
            <a:r>
              <a:rPr lang="en-US"/>
              <a:t>9/3/20XX</a:t>
            </a:r>
            <a:endParaRPr lang="en-US" dirty="0"/>
          </a:p>
        </p:txBody>
      </p:sp>
      <p:sp>
        <p:nvSpPr>
          <p:cNvPr id="5" name="Footer Placeholder 4"/>
          <p:cNvSpPr>
            <a:spLocks noGrp="1"/>
          </p:cNvSpPr>
          <p:nvPr>
            <p:ph type="ftr" sz="quarter" idx="3"/>
          </p:nvPr>
        </p:nvSpPr>
        <p:spPr>
          <a:xfrm>
            <a:off x="684212" y="6172200"/>
            <a:ext cx="7543800" cy="365125"/>
          </a:xfrm>
          <a:prstGeom prst="rect">
            <a:avLst/>
          </a:prstGeom>
        </p:spPr>
        <p:txBody>
          <a:bodyPr vert="horz" lIns="91440" tIns="45720" rIns="91440" bIns="45720" rtlCol="0" anchor="t"/>
          <a:lstStyle>
            <a:lvl1pPr algn="l">
              <a:defRPr sz="1000" b="0" i="0">
                <a:solidFill>
                  <a:schemeClr val="bg2">
                    <a:lumMod val="50000"/>
                  </a:schemeClr>
                </a:solidFill>
                <a:effectLst/>
                <a:latin typeface="+mn-lt"/>
              </a:defRPr>
            </a:lvl1pPr>
          </a:lstStyle>
          <a:p>
            <a:r>
              <a:rPr lang="en-US"/>
              <a:t>Presentation Title</a:t>
            </a:r>
            <a:endParaRPr lang="en-US" dirty="0"/>
          </a:p>
        </p:txBody>
      </p:sp>
      <p:sp>
        <p:nvSpPr>
          <p:cNvPr id="6" name="Slide Number Placeholder 5"/>
          <p:cNvSpPr>
            <a:spLocks noGrp="1"/>
          </p:cNvSpPr>
          <p:nvPr>
            <p:ph type="sldNum" sz="quarter" idx="4"/>
          </p:nvPr>
        </p:nvSpPr>
        <p:spPr>
          <a:xfrm>
            <a:off x="10363200" y="5578475"/>
            <a:ext cx="1142245" cy="669925"/>
          </a:xfrm>
          <a:prstGeom prst="rect">
            <a:avLst/>
          </a:prstGeom>
        </p:spPr>
        <p:txBody>
          <a:bodyPr vert="horz" lIns="91440" tIns="45720" rIns="91440" bIns="45720" rtlCol="0" anchor="b"/>
          <a:lstStyle>
            <a:lvl1pPr algn="r">
              <a:defRPr sz="3200" b="0" i="0">
                <a:solidFill>
                  <a:schemeClr val="bg2">
                    <a:lumMod val="50000"/>
                  </a:schemeClr>
                </a:solidFill>
                <a:effectLst/>
                <a:latin typeface="+mn-lt"/>
              </a:defRPr>
            </a:lvl1pPr>
          </a:lstStyle>
          <a:p>
            <a:fld id="{D8DA9DAA-006C-4F4B-980E-E3DF019B24E2}" type="slidenum">
              <a:rPr lang="en-US" smtClean="0"/>
              <a:t>‹#›</a:t>
            </a:fld>
            <a:endParaRPr lang="en-US" dirty="0"/>
          </a:p>
        </p:txBody>
      </p:sp>
    </p:spTree>
    <p:extLst>
      <p:ext uri="{BB962C8B-B14F-4D97-AF65-F5344CB8AC3E}">
        <p14:creationId xmlns:p14="http://schemas.microsoft.com/office/powerpoint/2010/main" val="932315801"/>
      </p:ext>
    </p:extLst>
  </p:cSld>
  <p:clrMap bg1="dk1" tx1="lt1" bg2="dk2" tx2="lt2" accent1="accent1" accent2="accent2" accent3="accent3" accent4="accent4" accent5="accent5" accent6="accent6" hlink="hlink" folHlink="folHlink"/>
  <p:sldLayoutIdLst>
    <p:sldLayoutId id="2147483719" r:id="rId1"/>
    <p:sldLayoutId id="2147483720" r:id="rId2"/>
    <p:sldLayoutId id="2147483721" r:id="rId3"/>
    <p:sldLayoutId id="2147483722" r:id="rId4"/>
    <p:sldLayoutId id="2147483723" r:id="rId5"/>
    <p:sldLayoutId id="2147483724" r:id="rId6"/>
    <p:sldLayoutId id="2147483725" r:id="rId7"/>
    <p:sldLayoutId id="2147483726" r:id="rId8"/>
    <p:sldLayoutId id="2147483727" r:id="rId9"/>
    <p:sldLayoutId id="2147483728" r:id="rId10"/>
    <p:sldLayoutId id="2147483729" r:id="rId11"/>
    <p:sldLayoutId id="2147483730" r:id="rId12"/>
    <p:sldLayoutId id="2147483731" r:id="rId13"/>
    <p:sldLayoutId id="2147483732" r:id="rId14"/>
    <p:sldLayoutId id="2147483733" r:id="rId15"/>
    <p:sldLayoutId id="2147483734" r:id="rId16"/>
    <p:sldLayoutId id="2147483735" r:id="rId17"/>
    <p:sldLayoutId id="2147483738" r:id="rId18"/>
    <p:sldLayoutId id="2147483740" r:id="rId19"/>
  </p:sldLayoutIdLst>
  <p:hf hdr="0"/>
  <p:txStyles>
    <p:title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9.xml"/><Relationship Id="rId5" Type="http://schemas.openxmlformats.org/officeDocument/2006/relationships/image" Target="../media/image19.png"/><Relationship Id="rId4" Type="http://schemas.openxmlformats.org/officeDocument/2006/relationships/image" Target="../media/image18.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rotWithShape="1">
          <a:gsLst>
            <a:gs pos="10000">
              <a:schemeClr val="bg1">
                <a:tint val="97000"/>
                <a:hueMod val="92000"/>
                <a:satMod val="169000"/>
                <a:lumMod val="164000"/>
              </a:schemeClr>
            </a:gs>
            <a:gs pos="100000">
              <a:schemeClr val="bg1">
                <a:shade val="96000"/>
                <a:satMod val="120000"/>
                <a:lumMod val="90000"/>
              </a:schemeClr>
            </a:gs>
          </a:gsLst>
          <a:lin ang="6120000" scaled="1"/>
        </a:gra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E134C76-7FB4-4BB7-9322-DD8A4B179A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2">
            <a:schemeClr val="dk2"/>
          </a:fillRef>
          <a:effectRef idx="0">
            <a:schemeClr val="accent1"/>
          </a:effectRef>
          <a:fontRef idx="minor">
            <a:schemeClr val="lt1"/>
          </a:fontRef>
        </p:style>
        <p:txBody>
          <a:bodyPr rtlCol="0" anchor="ctr"/>
          <a:lstStyle/>
          <a:p>
            <a:pPr algn="ctr"/>
            <a:endParaRPr lang="en-US"/>
          </a:p>
        </p:txBody>
      </p:sp>
      <p:sp useBgFill="1">
        <p:nvSpPr>
          <p:cNvPr id="10" name="Snip Single Corner Rectangle 17">
            <a:extLst>
              <a:ext uri="{FF2B5EF4-FFF2-40B4-BE49-F238E27FC236}">
                <a16:creationId xmlns:a16="http://schemas.microsoft.com/office/drawing/2014/main" id="{C0C57804-4F33-4D85-AA3E-DA0F214BBD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1"/>
            <a:ext cx="12188825" cy="6857999"/>
          </a:xfrm>
          <a:prstGeom prst="snip1Rect">
            <a:avLst>
              <a:gd name="adj" fmla="val 50000"/>
            </a:avLst>
          </a:prstGeom>
          <a:ln>
            <a:noFill/>
          </a:ln>
          <a:effectLst/>
        </p:spPr>
        <p:style>
          <a:lnRef idx="2">
            <a:schemeClr val="accent1">
              <a:shade val="50000"/>
            </a:schemeClr>
          </a:lnRef>
          <a:fillRef idx="1003">
            <a:schemeClr val="dk2"/>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C3A9968B-2619-4F71-AB00-4C493E120805}"/>
              </a:ext>
            </a:extLst>
          </p:cNvPr>
          <p:cNvSpPr>
            <a:spLocks noGrp="1"/>
          </p:cNvSpPr>
          <p:nvPr>
            <p:ph type="ctrTitle"/>
          </p:nvPr>
        </p:nvSpPr>
        <p:spPr>
          <a:xfrm>
            <a:off x="620204" y="57403"/>
            <a:ext cx="9678988" cy="3673474"/>
          </a:xfrm>
        </p:spPr>
        <p:txBody>
          <a:bodyPr>
            <a:normAutofit fontScale="90000"/>
          </a:bodyPr>
          <a:lstStyle/>
          <a:p>
            <a:pPr>
              <a:lnSpc>
                <a:spcPct val="90000"/>
              </a:lnSpc>
            </a:pPr>
            <a:br>
              <a:rPr lang="en-US" sz="3300" b="1" i="0" dirty="0">
                <a:solidFill>
                  <a:schemeClr val="tx2"/>
                </a:solidFill>
                <a:effectLst/>
              </a:rPr>
            </a:br>
            <a:br>
              <a:rPr lang="en-US" sz="3300" b="1" i="0" dirty="0">
                <a:solidFill>
                  <a:schemeClr val="tx2"/>
                </a:solidFill>
                <a:effectLst/>
              </a:rPr>
            </a:br>
            <a:br>
              <a:rPr lang="en-US" sz="3300" b="1" i="0" dirty="0">
                <a:solidFill>
                  <a:schemeClr val="tx2"/>
                </a:solidFill>
                <a:effectLst/>
              </a:rPr>
            </a:br>
            <a:r>
              <a:rPr lang="en-US" sz="6600" b="1" i="0" dirty="0">
                <a:solidFill>
                  <a:schemeClr val="tx2"/>
                </a:solidFill>
                <a:effectLst/>
              </a:rPr>
              <a:t>ctYOU</a:t>
            </a:r>
            <a:r>
              <a:rPr lang="en-US" sz="6000" b="1" i="0" dirty="0">
                <a:solidFill>
                  <a:schemeClr val="tx2"/>
                </a:solidFill>
                <a:effectLst/>
              </a:rPr>
              <a:t>.org </a:t>
            </a:r>
            <a:r>
              <a:rPr lang="en-US" sz="3300" b="1" i="0" dirty="0">
                <a:solidFill>
                  <a:schemeClr val="tx2"/>
                </a:solidFill>
                <a:effectLst/>
              </a:rPr>
              <a:t>is like your best friend....sometimes you don't like it, but you always love it!</a:t>
            </a:r>
            <a:br>
              <a:rPr lang="en-US" sz="3300" dirty="0">
                <a:solidFill>
                  <a:schemeClr val="tx2"/>
                </a:solidFill>
                <a:effectLst/>
              </a:rPr>
            </a:br>
            <a:endParaRPr lang="en-US" sz="3300" dirty="0">
              <a:solidFill>
                <a:schemeClr val="tx2"/>
              </a:solidFill>
            </a:endParaRPr>
          </a:p>
        </p:txBody>
      </p:sp>
      <p:sp>
        <p:nvSpPr>
          <p:cNvPr id="3" name="Subtitle 2">
            <a:extLst>
              <a:ext uri="{FF2B5EF4-FFF2-40B4-BE49-F238E27FC236}">
                <a16:creationId xmlns:a16="http://schemas.microsoft.com/office/drawing/2014/main" id="{A5F14073-9F68-4B7E-A576-26899D58C7A9}"/>
              </a:ext>
            </a:extLst>
          </p:cNvPr>
          <p:cNvSpPr>
            <a:spLocks noGrp="1"/>
          </p:cNvSpPr>
          <p:nvPr>
            <p:ph type="subTitle" idx="1"/>
          </p:nvPr>
        </p:nvSpPr>
        <p:spPr>
          <a:xfrm>
            <a:off x="620204" y="4518022"/>
            <a:ext cx="7005742" cy="1143002"/>
          </a:xfrm>
        </p:spPr>
        <p:txBody>
          <a:bodyPr>
            <a:normAutofit lnSpcReduction="10000"/>
          </a:bodyPr>
          <a:lstStyle/>
          <a:p>
            <a:r>
              <a:rPr lang="en-US" sz="3600" dirty="0">
                <a:solidFill>
                  <a:schemeClr val="tx1">
                    <a:alpha val="80000"/>
                  </a:schemeClr>
                </a:solidFill>
                <a:latin typeface="Brush Script MT" panose="03060802040406070304" pitchFamily="66" charset="0"/>
              </a:rPr>
              <a:t>Jeanette Blevins</a:t>
            </a:r>
          </a:p>
          <a:p>
            <a:r>
              <a:rPr lang="en-US" sz="2000" dirty="0">
                <a:solidFill>
                  <a:schemeClr val="tx1">
                    <a:alpha val="80000"/>
                  </a:schemeClr>
                </a:solidFill>
                <a:latin typeface="Arial" panose="020B0604020202020204" pitchFamily="34" charset="0"/>
                <a:cs typeface="Arial" panose="020B0604020202020204" pitchFamily="34" charset="0"/>
              </a:rPr>
              <a:t>Northeast Program Specialist</a:t>
            </a:r>
          </a:p>
          <a:p>
            <a:endParaRPr lang="en-US" dirty="0">
              <a:solidFill>
                <a:schemeClr val="tx1">
                  <a:alpha val="80000"/>
                </a:schemeClr>
              </a:solidFill>
            </a:endParaRPr>
          </a:p>
        </p:txBody>
      </p:sp>
      <p:pic>
        <p:nvPicPr>
          <p:cNvPr id="1025" name="Picture 1">
            <a:extLst>
              <a:ext uri="{FF2B5EF4-FFF2-40B4-BE49-F238E27FC236}">
                <a16:creationId xmlns:a16="http://schemas.microsoft.com/office/drawing/2014/main" id="{B4599B4F-8FFE-4343-A27D-000700B16AA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03094" y="4464049"/>
            <a:ext cx="3791860" cy="13271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4769864"/>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000"/>
                                  </p:stCondLst>
                                  <p:iterate type="lt">
                                    <p:tmPct val="10000"/>
                                  </p:iterate>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4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2000"/>
                                  </p:stCondLst>
                                  <p:iterate type="lt">
                                    <p:tmPct val="10000"/>
                                  </p:iterate>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400"/>
                                        <p:tgtEl>
                                          <p:spTgt spid="3">
                                            <p:txEl>
                                              <p:pRg st="1" end="1"/>
                                            </p:txEl>
                                          </p:spTgt>
                                        </p:tgtEl>
                                      </p:cBhvr>
                                    </p:animEffect>
                                  </p:childTnLst>
                                </p:cTn>
                              </p:par>
                              <p:par>
                                <p:cTn id="13" presetID="10" presetClass="entr" presetSubtype="0" fill="hold" grpId="0" nodeType="withEffect">
                                  <p:stCondLst>
                                    <p:cond delay="500"/>
                                  </p:stCondLst>
                                  <p:iterate type="lt">
                                    <p:tmPct val="10000"/>
                                  </p:iterate>
                                  <p:childTnLst>
                                    <p:set>
                                      <p:cBhvr>
                                        <p:cTn id="14" dur="1" fill="hold">
                                          <p:stCondLst>
                                            <p:cond delay="0"/>
                                          </p:stCondLst>
                                        </p:cTn>
                                        <p:tgtEl>
                                          <p:spTgt spid="2"/>
                                        </p:tgtEl>
                                        <p:attrNameLst>
                                          <p:attrName>style.visibility</p:attrName>
                                        </p:attrNameLst>
                                      </p:cBhvr>
                                      <p:to>
                                        <p:strVal val="visible"/>
                                      </p:to>
                                    </p:set>
                                    <p:animEffect transition="in" filter="fade">
                                      <p:cBhvr>
                                        <p:cTn id="15"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bg>
      <p:bgPr>
        <a:gradFill rotWithShape="1">
          <a:gsLst>
            <a:gs pos="10000">
              <a:schemeClr val="bg2">
                <a:tint val="97000"/>
                <a:hueMod val="92000"/>
                <a:satMod val="169000"/>
                <a:lumMod val="164000"/>
              </a:schemeClr>
            </a:gs>
            <a:gs pos="100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9A212F8F-D812-4A16-BE82-F3500DE321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Footer Placeholder 2">
            <a:extLst>
              <a:ext uri="{FF2B5EF4-FFF2-40B4-BE49-F238E27FC236}">
                <a16:creationId xmlns:a16="http://schemas.microsoft.com/office/drawing/2014/main" id="{EEDE3441-C47D-4A5C-8150-67811D1E7CCF}"/>
              </a:ext>
            </a:extLst>
          </p:cNvPr>
          <p:cNvSpPr>
            <a:spLocks noGrp="1"/>
          </p:cNvSpPr>
          <p:nvPr>
            <p:ph type="ftr" sz="quarter" idx="11"/>
          </p:nvPr>
        </p:nvSpPr>
        <p:spPr>
          <a:xfrm>
            <a:off x="684212" y="6290187"/>
            <a:ext cx="7543800" cy="365125"/>
          </a:xfrm>
        </p:spPr>
        <p:txBody>
          <a:bodyPr>
            <a:normAutofit/>
          </a:bodyPr>
          <a:lstStyle/>
          <a:p>
            <a:pPr>
              <a:spcAft>
                <a:spcPts val="600"/>
              </a:spcAft>
            </a:pPr>
            <a:r>
              <a:rPr lang="en-US"/>
              <a:t>Presentation Title</a:t>
            </a:r>
          </a:p>
        </p:txBody>
      </p:sp>
      <p:sp>
        <p:nvSpPr>
          <p:cNvPr id="2" name="Date Placeholder 1">
            <a:extLst>
              <a:ext uri="{FF2B5EF4-FFF2-40B4-BE49-F238E27FC236}">
                <a16:creationId xmlns:a16="http://schemas.microsoft.com/office/drawing/2014/main" id="{44C056ED-6A31-4EEE-A373-6A9E9C97D107}"/>
              </a:ext>
            </a:extLst>
          </p:cNvPr>
          <p:cNvSpPr>
            <a:spLocks noGrp="1"/>
          </p:cNvSpPr>
          <p:nvPr>
            <p:ph type="dt" sz="half" idx="10"/>
          </p:nvPr>
        </p:nvSpPr>
        <p:spPr>
          <a:xfrm>
            <a:off x="9904412" y="6290187"/>
            <a:ext cx="1600200" cy="365125"/>
          </a:xfrm>
        </p:spPr>
        <p:txBody>
          <a:bodyPr>
            <a:normAutofit/>
          </a:bodyPr>
          <a:lstStyle/>
          <a:p>
            <a:pPr>
              <a:spcAft>
                <a:spcPts val="600"/>
              </a:spcAft>
            </a:pPr>
            <a:r>
              <a:rPr lang="en-US"/>
              <a:t>9/3/20XX</a:t>
            </a:r>
          </a:p>
        </p:txBody>
      </p:sp>
      <p:sp>
        <p:nvSpPr>
          <p:cNvPr id="4" name="Slide Number Placeholder 3">
            <a:extLst>
              <a:ext uri="{FF2B5EF4-FFF2-40B4-BE49-F238E27FC236}">
                <a16:creationId xmlns:a16="http://schemas.microsoft.com/office/drawing/2014/main" id="{B6BAD902-3FDD-422E-A213-A3E84961838B}"/>
              </a:ext>
            </a:extLst>
          </p:cNvPr>
          <p:cNvSpPr>
            <a:spLocks noGrp="1"/>
          </p:cNvSpPr>
          <p:nvPr>
            <p:ph type="sldNum" sz="quarter" idx="12"/>
          </p:nvPr>
        </p:nvSpPr>
        <p:spPr>
          <a:xfrm>
            <a:off x="10363200" y="5696462"/>
            <a:ext cx="1142245" cy="669925"/>
          </a:xfrm>
        </p:spPr>
        <p:txBody>
          <a:bodyPr>
            <a:normAutofit/>
          </a:bodyPr>
          <a:lstStyle/>
          <a:p>
            <a:pPr>
              <a:spcAft>
                <a:spcPts val="600"/>
              </a:spcAft>
            </a:pPr>
            <a:fld id="{D8DA9DAA-006C-4F4B-980E-E3DF019B24E2}" type="slidenum">
              <a:rPr lang="en-US" smtClean="0"/>
              <a:pPr>
                <a:spcAft>
                  <a:spcPts val="600"/>
                </a:spcAft>
              </a:pPr>
              <a:t>10</a:t>
            </a:fld>
            <a:endParaRPr lang="en-US"/>
          </a:p>
        </p:txBody>
      </p:sp>
      <p:sp>
        <p:nvSpPr>
          <p:cNvPr id="13" name="Snip Diagonal Corner Rectangle 24">
            <a:extLst>
              <a:ext uri="{FF2B5EF4-FFF2-40B4-BE49-F238E27FC236}">
                <a16:creationId xmlns:a16="http://schemas.microsoft.com/office/drawing/2014/main" id="{D2CF1D1B-04ED-443D-A9FE-68BF8859BD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8229" y="620722"/>
            <a:ext cx="10935543" cy="5286838"/>
          </a:xfrm>
          <a:prstGeom prst="snip2DiagRect">
            <a:avLst>
              <a:gd name="adj1" fmla="val 10787"/>
              <a:gd name="adj2" fmla="val 0"/>
            </a:avLst>
          </a:prstGeom>
          <a:solidFill>
            <a:schemeClr val="tx1"/>
          </a:solidFill>
          <a:ln>
            <a:noFill/>
          </a:ln>
          <a:effectLst>
            <a:innerShdw blurRad="57150" dist="38100" dir="14460000">
              <a:prstClr val="black">
                <a:alpha val="7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Timeline&#10;&#10;Description automatically generated">
            <a:extLst>
              <a:ext uri="{FF2B5EF4-FFF2-40B4-BE49-F238E27FC236}">
                <a16:creationId xmlns:a16="http://schemas.microsoft.com/office/drawing/2014/main" id="{510942C0-DEF3-4A83-9FFB-D8F9527469AF}"/>
              </a:ext>
            </a:extLst>
          </p:cNvPr>
          <p:cNvPicPr>
            <a:picLocks noChangeAspect="1"/>
          </p:cNvPicPr>
          <p:nvPr/>
        </p:nvPicPr>
        <p:blipFill>
          <a:blip r:embed="rId2"/>
          <a:stretch>
            <a:fillRect/>
          </a:stretch>
        </p:blipFill>
        <p:spPr>
          <a:xfrm>
            <a:off x="5864197" y="842526"/>
            <a:ext cx="5070125" cy="4956048"/>
          </a:xfrm>
          <a:custGeom>
            <a:avLst/>
            <a:gdLst/>
            <a:ahLst/>
            <a:cxnLst/>
            <a:rect l="l" t="t" r="r" b="b"/>
            <a:pathLst>
              <a:path w="10607040" h="4956048">
                <a:moveTo>
                  <a:pt x="497480" y="0"/>
                </a:moveTo>
                <a:lnTo>
                  <a:pt x="10607040" y="0"/>
                </a:lnTo>
                <a:lnTo>
                  <a:pt x="10607040" y="4485407"/>
                </a:lnTo>
                <a:lnTo>
                  <a:pt x="10131692" y="4956048"/>
                </a:lnTo>
                <a:lnTo>
                  <a:pt x="0" y="4956048"/>
                </a:lnTo>
                <a:lnTo>
                  <a:pt x="0" y="492554"/>
                </a:lnTo>
                <a:close/>
              </a:path>
            </a:pathLst>
          </a:custGeom>
        </p:spPr>
      </p:pic>
      <p:sp>
        <p:nvSpPr>
          <p:cNvPr id="7" name="TextBox 6">
            <a:extLst>
              <a:ext uri="{FF2B5EF4-FFF2-40B4-BE49-F238E27FC236}">
                <a16:creationId xmlns:a16="http://schemas.microsoft.com/office/drawing/2014/main" id="{4B322F0C-FCEC-4888-B814-DE5F37EF0FED}"/>
              </a:ext>
            </a:extLst>
          </p:cNvPr>
          <p:cNvSpPr txBox="1"/>
          <p:nvPr/>
        </p:nvSpPr>
        <p:spPr>
          <a:xfrm>
            <a:off x="914399" y="1168400"/>
            <a:ext cx="5070125" cy="4401205"/>
          </a:xfrm>
          <a:prstGeom prst="rect">
            <a:avLst/>
          </a:prstGeom>
          <a:noFill/>
        </p:spPr>
        <p:txBody>
          <a:bodyPr wrap="square" rtlCol="0">
            <a:spAutoFit/>
          </a:bodyPr>
          <a:lstStyle/>
          <a:p>
            <a:r>
              <a:rPr lang="en-US" sz="2000" b="1" dirty="0">
                <a:solidFill>
                  <a:schemeClr val="bg1"/>
                </a:solidFill>
                <a:highlight>
                  <a:srgbClr val="00FFFF"/>
                </a:highlight>
              </a:rPr>
              <a:t>5-Year Comprehensive Program Evaluation: </a:t>
            </a:r>
          </a:p>
          <a:p>
            <a:r>
              <a:rPr lang="en-US" sz="2000" b="1" dirty="0">
                <a:solidFill>
                  <a:schemeClr val="bg1"/>
                </a:solidFill>
              </a:rPr>
              <a:t>You will be uploading supporting documents into this online folder.  Your Program Specialist will be using this to help complete your 5 year evaluation, but there are times that we do access this folder so it is important to keep the information up to date…..do not wait until the day before your evaluation to upload information.  Things we check on a yearly basis is your program 412 spending and your Advisory Committee Meeting report.  </a:t>
            </a:r>
          </a:p>
        </p:txBody>
      </p:sp>
    </p:spTree>
    <p:extLst>
      <p:ext uri="{BB962C8B-B14F-4D97-AF65-F5344CB8AC3E}">
        <p14:creationId xmlns:p14="http://schemas.microsoft.com/office/powerpoint/2010/main" val="175300711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gradFill rotWithShape="1">
          <a:gsLst>
            <a:gs pos="10000">
              <a:schemeClr val="bg2">
                <a:tint val="97000"/>
                <a:hueMod val="92000"/>
                <a:satMod val="169000"/>
                <a:lumMod val="164000"/>
              </a:schemeClr>
            </a:gs>
            <a:gs pos="100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sp useBgFill="1">
        <p:nvSpPr>
          <p:cNvPr id="20" name="Rectangle 15">
            <a:extLst>
              <a:ext uri="{FF2B5EF4-FFF2-40B4-BE49-F238E27FC236}">
                <a16:creationId xmlns:a16="http://schemas.microsoft.com/office/drawing/2014/main" id="{9A212F8F-D812-4A16-BE82-F3500DE321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Footer Placeholder 2">
            <a:extLst>
              <a:ext uri="{FF2B5EF4-FFF2-40B4-BE49-F238E27FC236}">
                <a16:creationId xmlns:a16="http://schemas.microsoft.com/office/drawing/2014/main" id="{B3E23F7C-046F-4AF2-A4A7-0EC14C8624D3}"/>
              </a:ext>
            </a:extLst>
          </p:cNvPr>
          <p:cNvSpPr>
            <a:spLocks noGrp="1"/>
          </p:cNvSpPr>
          <p:nvPr>
            <p:ph type="ftr" sz="quarter" idx="11"/>
          </p:nvPr>
        </p:nvSpPr>
        <p:spPr>
          <a:xfrm>
            <a:off x="684212" y="6290187"/>
            <a:ext cx="7543800" cy="365125"/>
          </a:xfrm>
        </p:spPr>
        <p:txBody>
          <a:bodyPr>
            <a:normAutofit/>
          </a:bodyPr>
          <a:lstStyle/>
          <a:p>
            <a:pPr>
              <a:spcAft>
                <a:spcPts val="600"/>
              </a:spcAft>
            </a:pPr>
            <a:r>
              <a:rPr lang="en-US"/>
              <a:t>Presentation Title</a:t>
            </a:r>
          </a:p>
        </p:txBody>
      </p:sp>
      <p:sp>
        <p:nvSpPr>
          <p:cNvPr id="2" name="Date Placeholder 1">
            <a:extLst>
              <a:ext uri="{FF2B5EF4-FFF2-40B4-BE49-F238E27FC236}">
                <a16:creationId xmlns:a16="http://schemas.microsoft.com/office/drawing/2014/main" id="{440CC3B3-1ABF-48B0-80A2-ED5C505DCA50}"/>
              </a:ext>
            </a:extLst>
          </p:cNvPr>
          <p:cNvSpPr>
            <a:spLocks noGrp="1"/>
          </p:cNvSpPr>
          <p:nvPr>
            <p:ph type="dt" sz="half" idx="10"/>
          </p:nvPr>
        </p:nvSpPr>
        <p:spPr>
          <a:xfrm>
            <a:off x="9904412" y="6290187"/>
            <a:ext cx="1600200" cy="365125"/>
          </a:xfrm>
        </p:spPr>
        <p:txBody>
          <a:bodyPr>
            <a:normAutofit/>
          </a:bodyPr>
          <a:lstStyle/>
          <a:p>
            <a:pPr>
              <a:spcAft>
                <a:spcPts val="600"/>
              </a:spcAft>
            </a:pPr>
            <a:r>
              <a:rPr lang="en-US"/>
              <a:t>9/3/20XX</a:t>
            </a:r>
          </a:p>
        </p:txBody>
      </p:sp>
      <p:sp>
        <p:nvSpPr>
          <p:cNvPr id="4" name="Slide Number Placeholder 3">
            <a:extLst>
              <a:ext uri="{FF2B5EF4-FFF2-40B4-BE49-F238E27FC236}">
                <a16:creationId xmlns:a16="http://schemas.microsoft.com/office/drawing/2014/main" id="{7A27FF10-A6CB-4DBA-BE42-3529E1138777}"/>
              </a:ext>
            </a:extLst>
          </p:cNvPr>
          <p:cNvSpPr>
            <a:spLocks noGrp="1"/>
          </p:cNvSpPr>
          <p:nvPr>
            <p:ph type="sldNum" sz="quarter" idx="12"/>
          </p:nvPr>
        </p:nvSpPr>
        <p:spPr>
          <a:xfrm>
            <a:off x="10363200" y="5696462"/>
            <a:ext cx="1142245" cy="669925"/>
          </a:xfrm>
        </p:spPr>
        <p:txBody>
          <a:bodyPr>
            <a:normAutofit/>
          </a:bodyPr>
          <a:lstStyle/>
          <a:p>
            <a:pPr>
              <a:spcAft>
                <a:spcPts val="600"/>
              </a:spcAft>
            </a:pPr>
            <a:fld id="{D8DA9DAA-006C-4F4B-980E-E3DF019B24E2}" type="slidenum">
              <a:rPr lang="en-US" smtClean="0"/>
              <a:pPr>
                <a:spcAft>
                  <a:spcPts val="600"/>
                </a:spcAft>
              </a:pPr>
              <a:t>11</a:t>
            </a:fld>
            <a:endParaRPr lang="en-US"/>
          </a:p>
        </p:txBody>
      </p:sp>
      <p:sp>
        <p:nvSpPr>
          <p:cNvPr id="21" name="Snip Diagonal Corner Rectangle 24">
            <a:extLst>
              <a:ext uri="{FF2B5EF4-FFF2-40B4-BE49-F238E27FC236}">
                <a16:creationId xmlns:a16="http://schemas.microsoft.com/office/drawing/2014/main" id="{D2CF1D1B-04ED-443D-A9FE-68BF8859BD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8229" y="620722"/>
            <a:ext cx="10935543" cy="5286838"/>
          </a:xfrm>
          <a:prstGeom prst="snip2DiagRect">
            <a:avLst>
              <a:gd name="adj1" fmla="val 10787"/>
              <a:gd name="adj2" fmla="val 0"/>
            </a:avLst>
          </a:prstGeom>
          <a:solidFill>
            <a:schemeClr val="tx1"/>
          </a:solidFill>
          <a:ln>
            <a:noFill/>
          </a:ln>
          <a:effectLst>
            <a:innerShdw blurRad="57150" dist="38100" dir="14460000">
              <a:prstClr val="black">
                <a:alpha val="7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picture containing timeline&#10;&#10;Description automatically generated">
            <a:extLst>
              <a:ext uri="{FF2B5EF4-FFF2-40B4-BE49-F238E27FC236}">
                <a16:creationId xmlns:a16="http://schemas.microsoft.com/office/drawing/2014/main" id="{275BACA6-5C00-4C12-A80A-28E19D9BFA99}"/>
              </a:ext>
            </a:extLst>
          </p:cNvPr>
          <p:cNvPicPr>
            <a:picLocks noChangeAspect="1"/>
          </p:cNvPicPr>
          <p:nvPr/>
        </p:nvPicPr>
        <p:blipFill>
          <a:blip r:embed="rId2"/>
          <a:stretch>
            <a:fillRect/>
          </a:stretch>
        </p:blipFill>
        <p:spPr>
          <a:xfrm>
            <a:off x="2555124" y="0"/>
            <a:ext cx="6893676" cy="6858000"/>
          </a:xfrm>
          <a:prstGeom prst="rect">
            <a:avLst/>
          </a:prstGeom>
        </p:spPr>
      </p:pic>
    </p:spTree>
    <p:extLst>
      <p:ext uri="{BB962C8B-B14F-4D97-AF65-F5344CB8AC3E}">
        <p14:creationId xmlns:p14="http://schemas.microsoft.com/office/powerpoint/2010/main" val="376569661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8CBA1C5-AFBB-4633-982E-C4886D26D56A}"/>
              </a:ext>
            </a:extLst>
          </p:cNvPr>
          <p:cNvSpPr>
            <a:spLocks noGrp="1"/>
          </p:cNvSpPr>
          <p:nvPr>
            <p:ph type="dt" sz="half" idx="10"/>
          </p:nvPr>
        </p:nvSpPr>
        <p:spPr/>
        <p:txBody>
          <a:bodyPr/>
          <a:lstStyle/>
          <a:p>
            <a:r>
              <a:rPr lang="en-US"/>
              <a:t>9/3/20XX</a:t>
            </a:r>
            <a:endParaRPr lang="en-US" dirty="0"/>
          </a:p>
        </p:txBody>
      </p:sp>
      <p:sp>
        <p:nvSpPr>
          <p:cNvPr id="4" name="Slide Number Placeholder 3">
            <a:extLst>
              <a:ext uri="{FF2B5EF4-FFF2-40B4-BE49-F238E27FC236}">
                <a16:creationId xmlns:a16="http://schemas.microsoft.com/office/drawing/2014/main" id="{D5F96692-AA79-4DE6-8D12-5CD8A73A4F5D}"/>
              </a:ext>
            </a:extLst>
          </p:cNvPr>
          <p:cNvSpPr>
            <a:spLocks noGrp="1"/>
          </p:cNvSpPr>
          <p:nvPr>
            <p:ph type="sldNum" sz="quarter" idx="12"/>
          </p:nvPr>
        </p:nvSpPr>
        <p:spPr/>
        <p:txBody>
          <a:bodyPr/>
          <a:lstStyle/>
          <a:p>
            <a:fld id="{D8DA9DAA-006C-4F4B-980E-E3DF019B24E2}" type="slidenum">
              <a:rPr lang="en-US" smtClean="0"/>
              <a:t>12</a:t>
            </a:fld>
            <a:endParaRPr lang="en-US" dirty="0"/>
          </a:p>
        </p:txBody>
      </p:sp>
      <p:pic>
        <p:nvPicPr>
          <p:cNvPr id="6" name="Picture 5">
            <a:extLst>
              <a:ext uri="{FF2B5EF4-FFF2-40B4-BE49-F238E27FC236}">
                <a16:creationId xmlns:a16="http://schemas.microsoft.com/office/drawing/2014/main" id="{19B92BB7-7269-4022-AB85-982966F144CA}"/>
              </a:ext>
            </a:extLst>
          </p:cNvPr>
          <p:cNvPicPr>
            <a:picLocks noChangeAspect="1"/>
          </p:cNvPicPr>
          <p:nvPr/>
        </p:nvPicPr>
        <p:blipFill rotWithShape="1">
          <a:blip r:embed="rId2"/>
          <a:srcRect l="51220" r="26280"/>
          <a:stretch/>
        </p:blipFill>
        <p:spPr>
          <a:xfrm>
            <a:off x="594359" y="401135"/>
            <a:ext cx="4360127" cy="6055729"/>
          </a:xfrm>
          <a:prstGeom prst="rect">
            <a:avLst/>
          </a:prstGeom>
        </p:spPr>
      </p:pic>
      <p:sp>
        <p:nvSpPr>
          <p:cNvPr id="7" name="Oval 6">
            <a:extLst>
              <a:ext uri="{FF2B5EF4-FFF2-40B4-BE49-F238E27FC236}">
                <a16:creationId xmlns:a16="http://schemas.microsoft.com/office/drawing/2014/main" id="{1CACFA14-7937-4801-A617-8E4BADFFCE48}"/>
              </a:ext>
            </a:extLst>
          </p:cNvPr>
          <p:cNvSpPr/>
          <p:nvPr/>
        </p:nvSpPr>
        <p:spPr>
          <a:xfrm>
            <a:off x="594359" y="3428999"/>
            <a:ext cx="1894007" cy="374978"/>
          </a:xfrm>
          <a:prstGeom prst="ellipse">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E50DD175-C12D-43C2-8E33-7F6D13107CE1}"/>
              </a:ext>
            </a:extLst>
          </p:cNvPr>
          <p:cNvSpPr/>
          <p:nvPr/>
        </p:nvSpPr>
        <p:spPr>
          <a:xfrm>
            <a:off x="594359" y="4325113"/>
            <a:ext cx="1989738" cy="374978"/>
          </a:xfrm>
          <a:prstGeom prst="ellipse">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2DFF03F9-5E12-4A92-A72E-5B35E0429C4B}"/>
              </a:ext>
            </a:extLst>
          </p:cNvPr>
          <p:cNvSpPr txBox="1"/>
          <p:nvPr/>
        </p:nvSpPr>
        <p:spPr>
          <a:xfrm>
            <a:off x="5614416" y="320675"/>
            <a:ext cx="5504688" cy="5693866"/>
          </a:xfrm>
          <a:prstGeom prst="rect">
            <a:avLst/>
          </a:prstGeom>
          <a:noFill/>
        </p:spPr>
        <p:txBody>
          <a:bodyPr wrap="square" rtlCol="0">
            <a:spAutoFit/>
          </a:bodyPr>
          <a:lstStyle/>
          <a:p>
            <a:r>
              <a:rPr lang="en-US" sz="2800" b="1" dirty="0">
                <a:solidFill>
                  <a:schemeClr val="bg1"/>
                </a:solidFill>
              </a:rPr>
              <a:t>The 2 places you must use a password to enter are:</a:t>
            </a:r>
          </a:p>
          <a:p>
            <a:endParaRPr lang="en-US" sz="2800" b="1" dirty="0">
              <a:solidFill>
                <a:schemeClr val="bg1"/>
              </a:solidFill>
            </a:endParaRPr>
          </a:p>
          <a:p>
            <a:r>
              <a:rPr lang="en-US" sz="2800" b="1" dirty="0">
                <a:solidFill>
                  <a:schemeClr val="bg1"/>
                </a:solidFill>
              </a:rPr>
              <a:t>FCS Regions to view:  “FCS Directory”  (If you don’t see the current year, you will need to clear your cookies)</a:t>
            </a:r>
          </a:p>
          <a:p>
            <a:endParaRPr lang="en-US" sz="2800" b="1" dirty="0">
              <a:solidFill>
                <a:schemeClr val="bg1"/>
              </a:solidFill>
            </a:endParaRPr>
          </a:p>
          <a:p>
            <a:r>
              <a:rPr lang="en-US" sz="2800" b="1" dirty="0">
                <a:solidFill>
                  <a:schemeClr val="bg1"/>
                </a:solidFill>
              </a:rPr>
              <a:t>Testing/Assessments to view:  “FCS Safety Tests” (scroll down the Testing/Assessments page to find the FCS Safety Tests link)  </a:t>
            </a:r>
          </a:p>
        </p:txBody>
      </p:sp>
      <p:cxnSp>
        <p:nvCxnSpPr>
          <p:cNvPr id="12" name="Straight Arrow Connector 11">
            <a:extLst>
              <a:ext uri="{FF2B5EF4-FFF2-40B4-BE49-F238E27FC236}">
                <a16:creationId xmlns:a16="http://schemas.microsoft.com/office/drawing/2014/main" id="{70E2DF42-EC70-4AE0-A0FC-41B0D634F7E0}"/>
              </a:ext>
            </a:extLst>
          </p:cNvPr>
          <p:cNvCxnSpPr/>
          <p:nvPr/>
        </p:nvCxnSpPr>
        <p:spPr>
          <a:xfrm flipH="1">
            <a:off x="2584097" y="2916936"/>
            <a:ext cx="2957167" cy="603504"/>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13" name="Straight Arrow Connector 12">
            <a:extLst>
              <a:ext uri="{FF2B5EF4-FFF2-40B4-BE49-F238E27FC236}">
                <a16:creationId xmlns:a16="http://schemas.microsoft.com/office/drawing/2014/main" id="{B455A689-0D36-4818-8FA2-F2896E14AF5A}"/>
              </a:ext>
            </a:extLst>
          </p:cNvPr>
          <p:cNvCxnSpPr>
            <a:cxnSpLocks/>
          </p:cNvCxnSpPr>
          <p:nvPr/>
        </p:nvCxnSpPr>
        <p:spPr>
          <a:xfrm flipH="1">
            <a:off x="2620674" y="2916936"/>
            <a:ext cx="2993742" cy="1499689"/>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93052567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8D71B2C-9C9C-4DD4-8578-05FD4AA03B51}"/>
              </a:ext>
            </a:extLst>
          </p:cNvPr>
          <p:cNvSpPr>
            <a:spLocks noGrp="1"/>
          </p:cNvSpPr>
          <p:nvPr>
            <p:ph type="dt" sz="half" idx="10"/>
          </p:nvPr>
        </p:nvSpPr>
        <p:spPr/>
        <p:txBody>
          <a:bodyPr/>
          <a:lstStyle/>
          <a:p>
            <a:r>
              <a:rPr lang="en-US"/>
              <a:t>9/3/20XX</a:t>
            </a:r>
            <a:endParaRPr lang="en-US" dirty="0"/>
          </a:p>
        </p:txBody>
      </p:sp>
      <p:sp>
        <p:nvSpPr>
          <p:cNvPr id="3" name="Footer Placeholder 2">
            <a:extLst>
              <a:ext uri="{FF2B5EF4-FFF2-40B4-BE49-F238E27FC236}">
                <a16:creationId xmlns:a16="http://schemas.microsoft.com/office/drawing/2014/main" id="{DC291D7B-324D-4A65-8F98-45BF2B403D25}"/>
              </a:ext>
            </a:extLst>
          </p:cNvPr>
          <p:cNvSpPr>
            <a:spLocks noGrp="1"/>
          </p:cNvSpPr>
          <p:nvPr>
            <p:ph type="ftr" sz="quarter" idx="11"/>
          </p:nvPr>
        </p:nvSpPr>
        <p:spPr/>
        <p:txBody>
          <a:bodyPr/>
          <a:lstStyle/>
          <a:p>
            <a:r>
              <a:rPr lang="en-US"/>
              <a:t>Presentation Title</a:t>
            </a:r>
            <a:endParaRPr lang="en-US" dirty="0"/>
          </a:p>
        </p:txBody>
      </p:sp>
      <p:sp>
        <p:nvSpPr>
          <p:cNvPr id="4" name="Slide Number Placeholder 3">
            <a:extLst>
              <a:ext uri="{FF2B5EF4-FFF2-40B4-BE49-F238E27FC236}">
                <a16:creationId xmlns:a16="http://schemas.microsoft.com/office/drawing/2014/main" id="{98AFC59D-C9FE-40CA-9583-3D93BD9BDC03}"/>
              </a:ext>
            </a:extLst>
          </p:cNvPr>
          <p:cNvSpPr>
            <a:spLocks noGrp="1"/>
          </p:cNvSpPr>
          <p:nvPr>
            <p:ph type="sldNum" sz="quarter" idx="12"/>
          </p:nvPr>
        </p:nvSpPr>
        <p:spPr/>
        <p:txBody>
          <a:bodyPr/>
          <a:lstStyle/>
          <a:p>
            <a:fld id="{D8DA9DAA-006C-4F4B-980E-E3DF019B24E2}" type="slidenum">
              <a:rPr lang="en-US" smtClean="0"/>
              <a:t>13</a:t>
            </a:fld>
            <a:endParaRPr lang="en-US" dirty="0"/>
          </a:p>
        </p:txBody>
      </p:sp>
      <p:pic>
        <p:nvPicPr>
          <p:cNvPr id="6" name="Picture 5">
            <a:extLst>
              <a:ext uri="{FF2B5EF4-FFF2-40B4-BE49-F238E27FC236}">
                <a16:creationId xmlns:a16="http://schemas.microsoft.com/office/drawing/2014/main" id="{2235B335-F907-4B1D-915C-E40C1A3BA48E}"/>
              </a:ext>
            </a:extLst>
          </p:cNvPr>
          <p:cNvPicPr>
            <a:picLocks noChangeAspect="1"/>
          </p:cNvPicPr>
          <p:nvPr/>
        </p:nvPicPr>
        <p:blipFill rotWithShape="1">
          <a:blip r:embed="rId2"/>
          <a:srcRect l="58811" t="28488" r="26463" b="48651"/>
          <a:stretch/>
        </p:blipFill>
        <p:spPr>
          <a:xfrm>
            <a:off x="334537" y="320675"/>
            <a:ext cx="7338042" cy="3559949"/>
          </a:xfrm>
          <a:prstGeom prst="rect">
            <a:avLst/>
          </a:prstGeom>
        </p:spPr>
      </p:pic>
      <p:pic>
        <p:nvPicPr>
          <p:cNvPr id="7" name="Picture 6" descr="A picture containing text&#10;&#10;Description automatically generated">
            <a:extLst>
              <a:ext uri="{FF2B5EF4-FFF2-40B4-BE49-F238E27FC236}">
                <a16:creationId xmlns:a16="http://schemas.microsoft.com/office/drawing/2014/main" id="{076995DA-1F7D-4B32-A13C-131F9510D008}"/>
              </a:ext>
            </a:extLst>
          </p:cNvPr>
          <p:cNvPicPr>
            <a:picLocks noChangeAspect="1"/>
          </p:cNvPicPr>
          <p:nvPr/>
        </p:nvPicPr>
        <p:blipFill>
          <a:blip r:embed="rId3"/>
          <a:stretch>
            <a:fillRect/>
          </a:stretch>
        </p:blipFill>
        <p:spPr>
          <a:xfrm>
            <a:off x="7616905" y="2949865"/>
            <a:ext cx="3977103" cy="3359653"/>
          </a:xfrm>
          <a:prstGeom prst="rect">
            <a:avLst/>
          </a:prstGeom>
        </p:spPr>
      </p:pic>
      <p:sp>
        <p:nvSpPr>
          <p:cNvPr id="8" name="TextBox 7">
            <a:extLst>
              <a:ext uri="{FF2B5EF4-FFF2-40B4-BE49-F238E27FC236}">
                <a16:creationId xmlns:a16="http://schemas.microsoft.com/office/drawing/2014/main" id="{BF080B37-1D63-4A0A-8B4C-DE93626B1F52}"/>
              </a:ext>
            </a:extLst>
          </p:cNvPr>
          <p:cNvSpPr txBox="1"/>
          <p:nvPr/>
        </p:nvSpPr>
        <p:spPr>
          <a:xfrm>
            <a:off x="8233856" y="5116810"/>
            <a:ext cx="2743200" cy="923330"/>
          </a:xfrm>
          <a:prstGeom prst="rect">
            <a:avLst/>
          </a:prstGeom>
          <a:noFill/>
        </p:spPr>
        <p:txBody>
          <a:bodyPr wrap="square" rtlCol="0">
            <a:spAutoFit/>
          </a:bodyPr>
          <a:lstStyle/>
          <a:p>
            <a:pPr algn="ctr"/>
            <a:r>
              <a:rPr lang="en-US" sz="3600" b="1" dirty="0">
                <a:solidFill>
                  <a:schemeClr val="bg1"/>
                </a:solidFill>
                <a:highlight>
                  <a:srgbClr val="FF00FF"/>
                </a:highlight>
              </a:rPr>
              <a:t>Fc$2023</a:t>
            </a:r>
          </a:p>
          <a:p>
            <a:pPr algn="ctr"/>
            <a:endParaRPr lang="en-US" dirty="0">
              <a:solidFill>
                <a:schemeClr val="bg1"/>
              </a:solidFill>
              <a:highlight>
                <a:srgbClr val="FF00FF"/>
              </a:highlight>
            </a:endParaRPr>
          </a:p>
        </p:txBody>
      </p:sp>
      <p:sp>
        <p:nvSpPr>
          <p:cNvPr id="9" name="Rectangle 8">
            <a:extLst>
              <a:ext uri="{FF2B5EF4-FFF2-40B4-BE49-F238E27FC236}">
                <a16:creationId xmlns:a16="http://schemas.microsoft.com/office/drawing/2014/main" id="{C012B4FF-D8E7-4B1D-9963-34BEF2F48569}"/>
              </a:ext>
            </a:extLst>
          </p:cNvPr>
          <p:cNvSpPr/>
          <p:nvPr/>
        </p:nvSpPr>
        <p:spPr>
          <a:xfrm>
            <a:off x="7965140" y="232482"/>
            <a:ext cx="3424570" cy="2585323"/>
          </a:xfrm>
          <a:prstGeom prst="rect">
            <a:avLst/>
          </a:prstGeom>
          <a:noFill/>
        </p:spPr>
        <p:txBody>
          <a:bodyPr wrap="square" lIns="91440" tIns="45720" rIns="91440" bIns="45720">
            <a:spAutoFit/>
          </a:bodyPr>
          <a:lstStyle/>
          <a:p>
            <a:pPr algn="ctr"/>
            <a:r>
              <a:rPr lang="en-US" sz="5400" b="1" cap="none" spc="0" dirty="0">
                <a:ln w="22225">
                  <a:solidFill>
                    <a:schemeClr val="accent2"/>
                  </a:solidFill>
                  <a:prstDash val="solid"/>
                </a:ln>
                <a:solidFill>
                  <a:schemeClr val="accent2">
                    <a:lumMod val="40000"/>
                    <a:lumOff val="60000"/>
                  </a:schemeClr>
                </a:solidFill>
                <a:effectLst/>
              </a:rPr>
              <a:t>And the Password is…</a:t>
            </a:r>
          </a:p>
        </p:txBody>
      </p:sp>
      <p:sp>
        <p:nvSpPr>
          <p:cNvPr id="10" name="Arrow: Down 9">
            <a:extLst>
              <a:ext uri="{FF2B5EF4-FFF2-40B4-BE49-F238E27FC236}">
                <a16:creationId xmlns:a16="http://schemas.microsoft.com/office/drawing/2014/main" id="{F5090C68-14B7-423C-A08C-25BE1A038F6F}"/>
              </a:ext>
            </a:extLst>
          </p:cNvPr>
          <p:cNvSpPr/>
          <p:nvPr/>
        </p:nvSpPr>
        <p:spPr>
          <a:xfrm>
            <a:off x="10579608" y="2100649"/>
            <a:ext cx="397448" cy="78809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2510485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6012DAB-28A8-4A4E-9938-A182DA0116C1}"/>
              </a:ext>
            </a:extLst>
          </p:cNvPr>
          <p:cNvSpPr>
            <a:spLocks noGrp="1"/>
          </p:cNvSpPr>
          <p:nvPr>
            <p:ph type="dt" sz="half" idx="10"/>
          </p:nvPr>
        </p:nvSpPr>
        <p:spPr/>
        <p:txBody>
          <a:bodyPr/>
          <a:lstStyle/>
          <a:p>
            <a:r>
              <a:rPr lang="en-US"/>
              <a:t>9/3/20XX</a:t>
            </a:r>
            <a:endParaRPr lang="en-US" dirty="0"/>
          </a:p>
        </p:txBody>
      </p:sp>
      <p:sp>
        <p:nvSpPr>
          <p:cNvPr id="4" name="Slide Number Placeholder 3">
            <a:extLst>
              <a:ext uri="{FF2B5EF4-FFF2-40B4-BE49-F238E27FC236}">
                <a16:creationId xmlns:a16="http://schemas.microsoft.com/office/drawing/2014/main" id="{60A76A8B-2FC1-4268-800D-3AFCCD70F848}"/>
              </a:ext>
            </a:extLst>
          </p:cNvPr>
          <p:cNvSpPr>
            <a:spLocks noGrp="1"/>
          </p:cNvSpPr>
          <p:nvPr>
            <p:ph type="sldNum" sz="quarter" idx="12"/>
          </p:nvPr>
        </p:nvSpPr>
        <p:spPr/>
        <p:txBody>
          <a:bodyPr/>
          <a:lstStyle/>
          <a:p>
            <a:fld id="{D8DA9DAA-006C-4F4B-980E-E3DF019B24E2}" type="slidenum">
              <a:rPr lang="en-US" smtClean="0"/>
              <a:t>14</a:t>
            </a:fld>
            <a:endParaRPr lang="en-US" dirty="0"/>
          </a:p>
        </p:txBody>
      </p:sp>
      <p:pic>
        <p:nvPicPr>
          <p:cNvPr id="6" name="Picture 5">
            <a:extLst>
              <a:ext uri="{FF2B5EF4-FFF2-40B4-BE49-F238E27FC236}">
                <a16:creationId xmlns:a16="http://schemas.microsoft.com/office/drawing/2014/main" id="{51828A4C-8CBE-4154-9BEF-1E67671D78AF}"/>
              </a:ext>
            </a:extLst>
          </p:cNvPr>
          <p:cNvPicPr>
            <a:picLocks noChangeAspect="1"/>
          </p:cNvPicPr>
          <p:nvPr/>
        </p:nvPicPr>
        <p:blipFill rotWithShape="1">
          <a:blip r:embed="rId2"/>
          <a:srcRect l="52892" t="8445" r="6911" b="19556"/>
          <a:stretch/>
        </p:blipFill>
        <p:spPr>
          <a:xfrm>
            <a:off x="321731" y="185285"/>
            <a:ext cx="11413067" cy="6487430"/>
          </a:xfrm>
          <a:prstGeom prst="rect">
            <a:avLst/>
          </a:prstGeom>
        </p:spPr>
      </p:pic>
      <p:sp>
        <p:nvSpPr>
          <p:cNvPr id="7" name="Oval 6">
            <a:extLst>
              <a:ext uri="{FF2B5EF4-FFF2-40B4-BE49-F238E27FC236}">
                <a16:creationId xmlns:a16="http://schemas.microsoft.com/office/drawing/2014/main" id="{51CDEEBC-4DAB-4ED7-BFE3-F8F277873940}"/>
              </a:ext>
            </a:extLst>
          </p:cNvPr>
          <p:cNvSpPr/>
          <p:nvPr/>
        </p:nvSpPr>
        <p:spPr>
          <a:xfrm>
            <a:off x="457202" y="1625600"/>
            <a:ext cx="8931578" cy="982133"/>
          </a:xfrm>
          <a:prstGeom prst="ellipse">
            <a:avLst/>
          </a:prstGeom>
          <a:noFill/>
          <a:ln w="76200"/>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13F88098-CEAD-4DAF-8569-90C0975F7278}"/>
              </a:ext>
            </a:extLst>
          </p:cNvPr>
          <p:cNvSpPr txBox="1"/>
          <p:nvPr/>
        </p:nvSpPr>
        <p:spPr>
          <a:xfrm>
            <a:off x="4597022" y="2782669"/>
            <a:ext cx="6337300" cy="830997"/>
          </a:xfrm>
          <a:prstGeom prst="rect">
            <a:avLst/>
          </a:prstGeom>
          <a:noFill/>
        </p:spPr>
        <p:txBody>
          <a:bodyPr wrap="square" rtlCol="0">
            <a:spAutoFit/>
          </a:bodyPr>
          <a:lstStyle/>
          <a:p>
            <a:r>
              <a:rPr lang="en-US" sz="2400" dirty="0">
                <a:solidFill>
                  <a:schemeClr val="bg1"/>
                </a:solidFill>
                <a:highlight>
                  <a:srgbClr val="00FFFF"/>
                </a:highlight>
              </a:rPr>
              <a:t>You can use these buttons to toggle back to previous pages</a:t>
            </a:r>
          </a:p>
        </p:txBody>
      </p:sp>
      <p:cxnSp>
        <p:nvCxnSpPr>
          <p:cNvPr id="12" name="Connector: Elbow 11">
            <a:extLst>
              <a:ext uri="{FF2B5EF4-FFF2-40B4-BE49-F238E27FC236}">
                <a16:creationId xmlns:a16="http://schemas.microsoft.com/office/drawing/2014/main" id="{C2348092-707B-452E-BFD7-B58ACA7C6B6B}"/>
              </a:ext>
            </a:extLst>
          </p:cNvPr>
          <p:cNvCxnSpPr/>
          <p:nvPr/>
        </p:nvCxnSpPr>
        <p:spPr>
          <a:xfrm rot="10800000">
            <a:off x="3695700" y="2683933"/>
            <a:ext cx="800100" cy="557431"/>
          </a:xfrm>
          <a:prstGeom prst="bentConnector3">
            <a:avLst>
              <a:gd name="adj1" fmla="val 100794"/>
            </a:avLst>
          </a:prstGeom>
          <a:ln w="76200">
            <a:solidFill>
              <a:srgbClr val="00B0F0">
                <a:alpha val="60000"/>
              </a:srgbClr>
            </a:solidFill>
            <a:tailEnd type="triangle"/>
          </a:ln>
          <a:effectLst/>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7740BBEA-A60E-4EFB-92C0-B04FDBD5CDA7}"/>
              </a:ext>
            </a:extLst>
          </p:cNvPr>
          <p:cNvSpPr txBox="1"/>
          <p:nvPr/>
        </p:nvSpPr>
        <p:spPr>
          <a:xfrm>
            <a:off x="5037291" y="4270375"/>
            <a:ext cx="5325909" cy="1323439"/>
          </a:xfrm>
          <a:prstGeom prst="rect">
            <a:avLst/>
          </a:prstGeom>
          <a:noFill/>
        </p:spPr>
        <p:txBody>
          <a:bodyPr wrap="square" rtlCol="0">
            <a:spAutoFit/>
          </a:bodyPr>
          <a:lstStyle/>
          <a:p>
            <a:r>
              <a:rPr lang="en-US" sz="2000" dirty="0">
                <a:solidFill>
                  <a:schemeClr val="bg1"/>
                </a:solidFill>
                <a:highlight>
                  <a:srgbClr val="00FF00"/>
                </a:highlight>
              </a:rPr>
              <a:t>You can use these three buttons to create a side panel, although, I just feel that it is confusing at times…toggle on or toggle off…it’s your preference!  </a:t>
            </a:r>
          </a:p>
        </p:txBody>
      </p:sp>
      <p:cxnSp>
        <p:nvCxnSpPr>
          <p:cNvPr id="17" name="Connector: Elbow 16">
            <a:extLst>
              <a:ext uri="{FF2B5EF4-FFF2-40B4-BE49-F238E27FC236}">
                <a16:creationId xmlns:a16="http://schemas.microsoft.com/office/drawing/2014/main" id="{31F2F9F2-E100-48C1-9118-EDA2ACEEBF9D}"/>
              </a:ext>
            </a:extLst>
          </p:cNvPr>
          <p:cNvCxnSpPr>
            <a:cxnSpLocks/>
          </p:cNvCxnSpPr>
          <p:nvPr/>
        </p:nvCxnSpPr>
        <p:spPr>
          <a:xfrm rot="10800000">
            <a:off x="596901" y="889000"/>
            <a:ext cx="4440395" cy="4076700"/>
          </a:xfrm>
          <a:prstGeom prst="bentConnector3">
            <a:avLst>
              <a:gd name="adj1" fmla="val 100338"/>
            </a:avLst>
          </a:prstGeom>
          <a:ln w="76200">
            <a:solidFill>
              <a:srgbClr val="00B050">
                <a:alpha val="60000"/>
              </a:srgbClr>
            </a:solidFill>
            <a:tailEnd type="triangle"/>
          </a:ln>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4492485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descr="mountains at sunset">
            <a:extLst>
              <a:ext uri="{FF2B5EF4-FFF2-40B4-BE49-F238E27FC236}">
                <a16:creationId xmlns:a16="http://schemas.microsoft.com/office/drawing/2014/main" id="{C82DA925-978C-48A9-98AD-0653B7A3D2D9}"/>
              </a:ext>
            </a:extLst>
          </p:cNvPr>
          <p:cNvPicPr>
            <a:picLocks noGrp="1" noChangeAspect="1"/>
          </p:cNvPicPr>
          <p:nvPr>
            <p:ph type="pic" sz="quarter" idx="14"/>
          </p:nvPr>
        </p:nvPicPr>
        <p:blipFill rotWithShape="1">
          <a:blip r:embed="rId2"/>
          <a:srcRect t="41" b="41"/>
          <a:stretch/>
        </p:blipFill>
        <p:spPr/>
      </p:pic>
      <p:pic>
        <p:nvPicPr>
          <p:cNvPr id="11" name="Picture Placeholder 10" descr="mountains at sunset">
            <a:extLst>
              <a:ext uri="{FF2B5EF4-FFF2-40B4-BE49-F238E27FC236}">
                <a16:creationId xmlns:a16="http://schemas.microsoft.com/office/drawing/2014/main" id="{E63B7C3F-04A4-43F6-881D-FA11061CBAFA}"/>
              </a:ext>
            </a:extLst>
          </p:cNvPr>
          <p:cNvPicPr>
            <a:picLocks noGrp="1" noChangeAspect="1"/>
          </p:cNvPicPr>
          <p:nvPr>
            <p:ph type="pic" sz="quarter" idx="15"/>
          </p:nvPr>
        </p:nvPicPr>
        <p:blipFill rotWithShape="1">
          <a:blip r:embed="rId3"/>
          <a:srcRect t="347" b="347"/>
          <a:stretch/>
        </p:blipFill>
        <p:spPr/>
      </p:pic>
      <p:pic>
        <p:nvPicPr>
          <p:cNvPr id="13" name="Picture Placeholder 12" descr="mountains under the night sky just before dawn">
            <a:extLst>
              <a:ext uri="{FF2B5EF4-FFF2-40B4-BE49-F238E27FC236}">
                <a16:creationId xmlns:a16="http://schemas.microsoft.com/office/drawing/2014/main" id="{E02C4914-F076-4415-9C5D-A9BDB6CC6110}"/>
              </a:ext>
            </a:extLst>
          </p:cNvPr>
          <p:cNvPicPr>
            <a:picLocks noGrp="1" noChangeAspect="1"/>
          </p:cNvPicPr>
          <p:nvPr>
            <p:ph type="pic" sz="quarter" idx="16"/>
          </p:nvPr>
        </p:nvPicPr>
        <p:blipFill rotWithShape="1">
          <a:blip r:embed="rId4"/>
          <a:srcRect t="108" b="108"/>
          <a:stretch/>
        </p:blipFill>
        <p:spPr/>
      </p:pic>
      <p:pic>
        <p:nvPicPr>
          <p:cNvPr id="15" name="Picture Placeholder 14" descr="mountains under near dusk sky">
            <a:extLst>
              <a:ext uri="{FF2B5EF4-FFF2-40B4-BE49-F238E27FC236}">
                <a16:creationId xmlns:a16="http://schemas.microsoft.com/office/drawing/2014/main" id="{3D15FDC1-74B5-4FD8-BD17-0E2502C411A6}"/>
              </a:ext>
            </a:extLst>
          </p:cNvPr>
          <p:cNvPicPr>
            <a:picLocks noGrp="1" noChangeAspect="1"/>
          </p:cNvPicPr>
          <p:nvPr>
            <p:ph type="pic" sz="quarter" idx="17"/>
          </p:nvPr>
        </p:nvPicPr>
        <p:blipFill rotWithShape="1">
          <a:blip r:embed="rId5"/>
          <a:srcRect l="16" r="16"/>
          <a:stretch/>
        </p:blipFill>
        <p:spPr/>
      </p:pic>
      <p:sp>
        <p:nvSpPr>
          <p:cNvPr id="6" name="Title 5">
            <a:extLst>
              <a:ext uri="{FF2B5EF4-FFF2-40B4-BE49-F238E27FC236}">
                <a16:creationId xmlns:a16="http://schemas.microsoft.com/office/drawing/2014/main" id="{FF777B66-94CB-491C-AC6B-BDAC98E21D57}"/>
              </a:ext>
            </a:extLst>
          </p:cNvPr>
          <p:cNvSpPr>
            <a:spLocks noGrp="1"/>
          </p:cNvSpPr>
          <p:nvPr>
            <p:ph type="title"/>
          </p:nvPr>
        </p:nvSpPr>
        <p:spPr/>
        <p:txBody>
          <a:bodyPr/>
          <a:lstStyle/>
          <a:p>
            <a:r>
              <a:rPr lang="en-US" dirty="0"/>
              <a:t>Thank you</a:t>
            </a:r>
          </a:p>
        </p:txBody>
      </p:sp>
      <p:sp>
        <p:nvSpPr>
          <p:cNvPr id="22" name="Date Placeholder 21">
            <a:extLst>
              <a:ext uri="{FF2B5EF4-FFF2-40B4-BE49-F238E27FC236}">
                <a16:creationId xmlns:a16="http://schemas.microsoft.com/office/drawing/2014/main" id="{692474E6-3035-46B8-9C05-9B4204E8ED39}"/>
              </a:ext>
            </a:extLst>
          </p:cNvPr>
          <p:cNvSpPr>
            <a:spLocks noGrp="1"/>
          </p:cNvSpPr>
          <p:nvPr>
            <p:ph type="dt" sz="half" idx="10"/>
          </p:nvPr>
        </p:nvSpPr>
        <p:spPr/>
        <p:txBody>
          <a:bodyPr/>
          <a:lstStyle/>
          <a:p>
            <a:r>
              <a:rPr lang="en-US" dirty="0"/>
              <a:t>9/3/20XX</a:t>
            </a:r>
          </a:p>
        </p:txBody>
      </p:sp>
      <p:sp>
        <p:nvSpPr>
          <p:cNvPr id="24" name="Slide Number Placeholder 23">
            <a:extLst>
              <a:ext uri="{FF2B5EF4-FFF2-40B4-BE49-F238E27FC236}">
                <a16:creationId xmlns:a16="http://schemas.microsoft.com/office/drawing/2014/main" id="{5D838446-B95D-4AB7-B8CA-D5804BB79A11}"/>
              </a:ext>
            </a:extLst>
          </p:cNvPr>
          <p:cNvSpPr>
            <a:spLocks noGrp="1"/>
          </p:cNvSpPr>
          <p:nvPr>
            <p:ph type="sldNum" sz="quarter" idx="12"/>
          </p:nvPr>
        </p:nvSpPr>
        <p:spPr/>
        <p:txBody>
          <a:bodyPr/>
          <a:lstStyle/>
          <a:p>
            <a:fld id="{D8DA9DAA-006C-4F4B-980E-E3DF019B24E2}" type="slidenum">
              <a:rPr lang="en-US" smtClean="0"/>
              <a:pPr/>
              <a:t>15</a:t>
            </a:fld>
            <a:endParaRPr lang="en-US" dirty="0"/>
          </a:p>
        </p:txBody>
      </p:sp>
      <p:sp>
        <p:nvSpPr>
          <p:cNvPr id="7" name="Text Placeholder 6">
            <a:extLst>
              <a:ext uri="{FF2B5EF4-FFF2-40B4-BE49-F238E27FC236}">
                <a16:creationId xmlns:a16="http://schemas.microsoft.com/office/drawing/2014/main" id="{42AF1107-8D35-4E35-93C7-D3640946F742}"/>
              </a:ext>
            </a:extLst>
          </p:cNvPr>
          <p:cNvSpPr>
            <a:spLocks noGrp="1"/>
          </p:cNvSpPr>
          <p:nvPr>
            <p:ph type="body" sz="quarter" idx="13"/>
          </p:nvPr>
        </p:nvSpPr>
        <p:spPr>
          <a:xfrm>
            <a:off x="5972556" y="3261600"/>
            <a:ext cx="5276088" cy="1124712"/>
          </a:xfrm>
        </p:spPr>
        <p:txBody>
          <a:bodyPr>
            <a:normAutofit fontScale="92500" lnSpcReduction="10000"/>
          </a:bodyPr>
          <a:lstStyle/>
          <a:p>
            <a:r>
              <a:rPr lang="en-US" dirty="0"/>
              <a:t>Jeanette Blevins</a:t>
            </a:r>
          </a:p>
          <a:p>
            <a:r>
              <a:rPr lang="en-US" dirty="0"/>
              <a:t>Jeanette.Blevins@careertech.org</a:t>
            </a:r>
          </a:p>
          <a:p>
            <a:r>
              <a:rPr lang="en-US" dirty="0"/>
              <a:t>405.743.5463</a:t>
            </a:r>
          </a:p>
          <a:p>
            <a:endParaRPr lang="en-US" dirty="0"/>
          </a:p>
        </p:txBody>
      </p:sp>
    </p:spTree>
    <p:extLst>
      <p:ext uri="{BB962C8B-B14F-4D97-AF65-F5344CB8AC3E}">
        <p14:creationId xmlns:p14="http://schemas.microsoft.com/office/powerpoint/2010/main" val="92731315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FDFB95-2803-4882-8DE6-333A75D37240}"/>
              </a:ext>
            </a:extLst>
          </p:cNvPr>
          <p:cNvSpPr>
            <a:spLocks noGrp="1"/>
          </p:cNvSpPr>
          <p:nvPr>
            <p:ph type="ctrTitle"/>
          </p:nvPr>
        </p:nvSpPr>
        <p:spPr>
          <a:xfrm>
            <a:off x="6499482" y="1636776"/>
            <a:ext cx="4434840" cy="3236976"/>
          </a:xfrm>
        </p:spPr>
        <p:txBody>
          <a:bodyPr>
            <a:noAutofit/>
          </a:bodyPr>
          <a:lstStyle/>
          <a:p>
            <a:pPr algn="ctr" rtl="0"/>
            <a:r>
              <a:rPr lang="en-US" sz="5400" b="0" i="0" dirty="0">
                <a:solidFill>
                  <a:srgbClr val="FF3131"/>
                </a:solidFill>
                <a:effectLst/>
                <a:latin typeface="Brush Script MT" panose="03060802040406070304" pitchFamily="66" charset="0"/>
              </a:rPr>
              <a:t>Everything you feel</a:t>
            </a:r>
            <a:br>
              <a:rPr lang="en-US" sz="5400" dirty="0">
                <a:effectLst/>
              </a:rPr>
            </a:br>
            <a:r>
              <a:rPr lang="en-US" sz="5400" b="1" i="0" dirty="0">
                <a:solidFill>
                  <a:srgbClr val="000000"/>
                </a:solidFill>
                <a:effectLst/>
              </a:rPr>
              <a:t>when you are on ctYOU.org</a:t>
            </a:r>
            <a:endParaRPr lang="en-US" sz="5400" dirty="0">
              <a:effectLst/>
            </a:endParaRPr>
          </a:p>
        </p:txBody>
      </p:sp>
      <p:sp>
        <p:nvSpPr>
          <p:cNvPr id="9" name="Footer Placeholder 8">
            <a:extLst>
              <a:ext uri="{FF2B5EF4-FFF2-40B4-BE49-F238E27FC236}">
                <a16:creationId xmlns:a16="http://schemas.microsoft.com/office/drawing/2014/main" id="{A2055D38-CE59-4FC4-85CE-CF9DA81D858C}"/>
              </a:ext>
            </a:extLst>
          </p:cNvPr>
          <p:cNvSpPr>
            <a:spLocks noGrp="1"/>
          </p:cNvSpPr>
          <p:nvPr>
            <p:ph type="ftr" sz="quarter" idx="11"/>
          </p:nvPr>
        </p:nvSpPr>
        <p:spPr/>
        <p:txBody>
          <a:bodyPr/>
          <a:lstStyle/>
          <a:p>
            <a:r>
              <a:rPr lang="en-US" dirty="0"/>
              <a:t>Presentation Title</a:t>
            </a:r>
          </a:p>
        </p:txBody>
      </p:sp>
      <p:sp>
        <p:nvSpPr>
          <p:cNvPr id="10" name="Slide Number Placeholder 9">
            <a:extLst>
              <a:ext uri="{FF2B5EF4-FFF2-40B4-BE49-F238E27FC236}">
                <a16:creationId xmlns:a16="http://schemas.microsoft.com/office/drawing/2014/main" id="{FE0D311A-C366-4A86-9404-C0F5CBF9C811}"/>
              </a:ext>
            </a:extLst>
          </p:cNvPr>
          <p:cNvSpPr>
            <a:spLocks noGrp="1"/>
          </p:cNvSpPr>
          <p:nvPr>
            <p:ph type="sldNum" sz="quarter" idx="12"/>
          </p:nvPr>
        </p:nvSpPr>
        <p:spPr/>
        <p:txBody>
          <a:bodyPr/>
          <a:lstStyle/>
          <a:p>
            <a:fld id="{D8DA9DAA-006C-4F4B-980E-E3DF019B24E2}" type="slidenum">
              <a:rPr lang="en-US" smtClean="0"/>
              <a:pPr/>
              <a:t>2</a:t>
            </a:fld>
            <a:endParaRPr lang="en-US" dirty="0"/>
          </a:p>
        </p:txBody>
      </p:sp>
      <p:pic>
        <p:nvPicPr>
          <p:cNvPr id="12" name="Picture Placeholder 11" descr="A collage of a person&#10;&#10;Description automatically generated">
            <a:extLst>
              <a:ext uri="{FF2B5EF4-FFF2-40B4-BE49-F238E27FC236}">
                <a16:creationId xmlns:a16="http://schemas.microsoft.com/office/drawing/2014/main" id="{B89E6E30-428E-4E76-BC2F-50B3FD557FFF}"/>
              </a:ext>
            </a:extLst>
          </p:cNvPr>
          <p:cNvPicPr>
            <a:picLocks noGrp="1" noChangeAspect="1"/>
          </p:cNvPicPr>
          <p:nvPr>
            <p:ph type="pic" sz="quarter" idx="13"/>
          </p:nvPr>
        </p:nvPicPr>
        <p:blipFill>
          <a:blip r:embed="rId2"/>
          <a:srcRect l="785" r="785"/>
          <a:stretch>
            <a:fillRect/>
          </a:stretch>
        </p:blipFill>
        <p:spPr/>
      </p:pic>
    </p:spTree>
    <p:extLst>
      <p:ext uri="{BB962C8B-B14F-4D97-AF65-F5344CB8AC3E}">
        <p14:creationId xmlns:p14="http://schemas.microsoft.com/office/powerpoint/2010/main" val="356147347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Date Placeholder 6">
            <a:extLst>
              <a:ext uri="{FF2B5EF4-FFF2-40B4-BE49-F238E27FC236}">
                <a16:creationId xmlns:a16="http://schemas.microsoft.com/office/drawing/2014/main" id="{F536CA93-9F18-42ED-9710-85524523E2BC}"/>
              </a:ext>
            </a:extLst>
          </p:cNvPr>
          <p:cNvSpPr>
            <a:spLocks noGrp="1"/>
          </p:cNvSpPr>
          <p:nvPr>
            <p:ph type="dt" sz="half" idx="10"/>
          </p:nvPr>
        </p:nvSpPr>
        <p:spPr/>
        <p:txBody>
          <a:bodyPr/>
          <a:lstStyle/>
          <a:p>
            <a:fld id="{0CF65EFB-042E-4EA6-AC9E-3EAF5F16D6B0}" type="datetime1">
              <a:rPr lang="en-US" smtClean="0"/>
              <a:t>7/10/2023</a:t>
            </a:fld>
            <a:endParaRPr lang="en-US" dirty="0"/>
          </a:p>
        </p:txBody>
      </p:sp>
      <p:sp>
        <p:nvSpPr>
          <p:cNvPr id="8" name="Footer Placeholder 7">
            <a:extLst>
              <a:ext uri="{FF2B5EF4-FFF2-40B4-BE49-F238E27FC236}">
                <a16:creationId xmlns:a16="http://schemas.microsoft.com/office/drawing/2014/main" id="{7EB8F1D4-0317-4B28-837B-F4FED9BA8DFC}"/>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8E8F6A58-EDEE-4BCD-BDA0-DD9DB33A7BC2}"/>
              </a:ext>
            </a:extLst>
          </p:cNvPr>
          <p:cNvSpPr>
            <a:spLocks noGrp="1"/>
          </p:cNvSpPr>
          <p:nvPr>
            <p:ph type="sldNum" sz="quarter" idx="12"/>
          </p:nvPr>
        </p:nvSpPr>
        <p:spPr/>
        <p:txBody>
          <a:bodyPr/>
          <a:lstStyle/>
          <a:p>
            <a:fld id="{D57F1E4F-1CFF-5643-939E-217C01CDF565}" type="slidenum">
              <a:rPr lang="en-US" smtClean="0"/>
              <a:pPr/>
              <a:t>3</a:t>
            </a:fld>
            <a:endParaRPr lang="en-US" dirty="0"/>
          </a:p>
        </p:txBody>
      </p:sp>
      <p:pic>
        <p:nvPicPr>
          <p:cNvPr id="11" name="Picture 10" descr="Graphical user interface, application&#10;&#10;Description automatically generated">
            <a:extLst>
              <a:ext uri="{FF2B5EF4-FFF2-40B4-BE49-F238E27FC236}">
                <a16:creationId xmlns:a16="http://schemas.microsoft.com/office/drawing/2014/main" id="{9E44197C-CCC6-48D1-AFD0-4247863E1CBF}"/>
              </a:ext>
            </a:extLst>
          </p:cNvPr>
          <p:cNvPicPr>
            <a:picLocks noChangeAspect="1"/>
          </p:cNvPicPr>
          <p:nvPr/>
        </p:nvPicPr>
        <p:blipFill>
          <a:blip r:embed="rId2"/>
          <a:stretch>
            <a:fillRect/>
          </a:stretch>
        </p:blipFill>
        <p:spPr>
          <a:xfrm>
            <a:off x="459784" y="2048277"/>
            <a:ext cx="8795728" cy="4489048"/>
          </a:xfrm>
          <a:prstGeom prst="rect">
            <a:avLst/>
          </a:prstGeom>
        </p:spPr>
      </p:pic>
      <p:sp>
        <p:nvSpPr>
          <p:cNvPr id="12" name="TextBox 11">
            <a:extLst>
              <a:ext uri="{FF2B5EF4-FFF2-40B4-BE49-F238E27FC236}">
                <a16:creationId xmlns:a16="http://schemas.microsoft.com/office/drawing/2014/main" id="{531BD968-49C1-478A-B940-16F6AAE82855}"/>
              </a:ext>
            </a:extLst>
          </p:cNvPr>
          <p:cNvSpPr txBox="1"/>
          <p:nvPr/>
        </p:nvSpPr>
        <p:spPr>
          <a:xfrm>
            <a:off x="557561" y="468351"/>
            <a:ext cx="10146951" cy="1569660"/>
          </a:xfrm>
          <a:prstGeom prst="rect">
            <a:avLst/>
          </a:prstGeom>
          <a:noFill/>
        </p:spPr>
        <p:txBody>
          <a:bodyPr wrap="square" rtlCol="0">
            <a:spAutoFit/>
          </a:bodyPr>
          <a:lstStyle/>
          <a:p>
            <a:r>
              <a:rPr lang="en-US" sz="3200" b="1" dirty="0"/>
              <a:t>This is what you will see when you are on the ctYOU.org website:  Notice the “Log In” section on the top right! </a:t>
            </a:r>
          </a:p>
        </p:txBody>
      </p:sp>
      <p:sp>
        <p:nvSpPr>
          <p:cNvPr id="13" name="Oval 12">
            <a:extLst>
              <a:ext uri="{FF2B5EF4-FFF2-40B4-BE49-F238E27FC236}">
                <a16:creationId xmlns:a16="http://schemas.microsoft.com/office/drawing/2014/main" id="{90340827-9059-42E6-BC30-464067B5B006}"/>
              </a:ext>
            </a:extLst>
          </p:cNvPr>
          <p:cNvSpPr/>
          <p:nvPr/>
        </p:nvSpPr>
        <p:spPr>
          <a:xfrm>
            <a:off x="8228012" y="1759352"/>
            <a:ext cx="1336612" cy="1351838"/>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Arrow: Right 18">
            <a:extLst>
              <a:ext uri="{FF2B5EF4-FFF2-40B4-BE49-F238E27FC236}">
                <a16:creationId xmlns:a16="http://schemas.microsoft.com/office/drawing/2014/main" id="{D07C81F1-71F9-4A4F-877C-02C5A6F18C51}"/>
              </a:ext>
            </a:extLst>
          </p:cNvPr>
          <p:cNvSpPr/>
          <p:nvPr/>
        </p:nvSpPr>
        <p:spPr>
          <a:xfrm rot="9467321">
            <a:off x="9637776" y="1865376"/>
            <a:ext cx="1536192" cy="49377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2725725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gradFill rotWithShape="1">
          <a:gsLst>
            <a:gs pos="10000">
              <a:schemeClr val="bg2">
                <a:tint val="97000"/>
                <a:hueMod val="92000"/>
                <a:satMod val="169000"/>
                <a:lumMod val="164000"/>
              </a:schemeClr>
            </a:gs>
            <a:gs pos="100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9A212F8F-D812-4A16-BE82-F3500DE321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Footer Placeholder 2">
            <a:extLst>
              <a:ext uri="{FF2B5EF4-FFF2-40B4-BE49-F238E27FC236}">
                <a16:creationId xmlns:a16="http://schemas.microsoft.com/office/drawing/2014/main" id="{2820227A-41D9-4370-B800-CCD4082B9044}"/>
              </a:ext>
            </a:extLst>
          </p:cNvPr>
          <p:cNvSpPr>
            <a:spLocks noGrp="1"/>
          </p:cNvSpPr>
          <p:nvPr>
            <p:ph type="ftr" sz="quarter" idx="11"/>
          </p:nvPr>
        </p:nvSpPr>
        <p:spPr>
          <a:xfrm>
            <a:off x="684212" y="6290187"/>
            <a:ext cx="7543800" cy="365125"/>
          </a:xfrm>
        </p:spPr>
        <p:txBody>
          <a:bodyPr>
            <a:normAutofit/>
          </a:bodyPr>
          <a:lstStyle/>
          <a:p>
            <a:pPr>
              <a:spcAft>
                <a:spcPts val="600"/>
              </a:spcAft>
            </a:pPr>
            <a:r>
              <a:rPr lang="en-US"/>
              <a:t>Presentation Title</a:t>
            </a:r>
          </a:p>
        </p:txBody>
      </p:sp>
      <p:sp>
        <p:nvSpPr>
          <p:cNvPr id="2" name="Date Placeholder 1">
            <a:extLst>
              <a:ext uri="{FF2B5EF4-FFF2-40B4-BE49-F238E27FC236}">
                <a16:creationId xmlns:a16="http://schemas.microsoft.com/office/drawing/2014/main" id="{8E8694F3-DB8E-4217-BD52-CDCCF7DE2593}"/>
              </a:ext>
            </a:extLst>
          </p:cNvPr>
          <p:cNvSpPr>
            <a:spLocks noGrp="1"/>
          </p:cNvSpPr>
          <p:nvPr>
            <p:ph type="dt" sz="half" idx="10"/>
          </p:nvPr>
        </p:nvSpPr>
        <p:spPr>
          <a:xfrm>
            <a:off x="9904412" y="6290187"/>
            <a:ext cx="1600200" cy="365125"/>
          </a:xfrm>
        </p:spPr>
        <p:txBody>
          <a:bodyPr>
            <a:normAutofit/>
          </a:bodyPr>
          <a:lstStyle/>
          <a:p>
            <a:pPr>
              <a:spcAft>
                <a:spcPts val="600"/>
              </a:spcAft>
            </a:pPr>
            <a:r>
              <a:rPr lang="en-US"/>
              <a:t>9/3/20XX</a:t>
            </a:r>
          </a:p>
        </p:txBody>
      </p:sp>
      <p:sp>
        <p:nvSpPr>
          <p:cNvPr id="4" name="Slide Number Placeholder 3">
            <a:extLst>
              <a:ext uri="{FF2B5EF4-FFF2-40B4-BE49-F238E27FC236}">
                <a16:creationId xmlns:a16="http://schemas.microsoft.com/office/drawing/2014/main" id="{4E6A9AFD-7391-44F5-A19C-EABC15A5640E}"/>
              </a:ext>
            </a:extLst>
          </p:cNvPr>
          <p:cNvSpPr>
            <a:spLocks noGrp="1"/>
          </p:cNvSpPr>
          <p:nvPr>
            <p:ph type="sldNum" sz="quarter" idx="12"/>
          </p:nvPr>
        </p:nvSpPr>
        <p:spPr>
          <a:xfrm>
            <a:off x="10363200" y="5696462"/>
            <a:ext cx="1142245" cy="669925"/>
          </a:xfrm>
        </p:spPr>
        <p:txBody>
          <a:bodyPr>
            <a:normAutofit/>
          </a:bodyPr>
          <a:lstStyle/>
          <a:p>
            <a:pPr>
              <a:spcAft>
                <a:spcPts val="600"/>
              </a:spcAft>
            </a:pPr>
            <a:fld id="{D8DA9DAA-006C-4F4B-980E-E3DF019B24E2}" type="slidenum">
              <a:rPr lang="en-US" smtClean="0"/>
              <a:pPr>
                <a:spcAft>
                  <a:spcPts val="600"/>
                </a:spcAft>
              </a:pPr>
              <a:t>4</a:t>
            </a:fld>
            <a:endParaRPr lang="en-US"/>
          </a:p>
        </p:txBody>
      </p:sp>
      <p:sp>
        <p:nvSpPr>
          <p:cNvPr id="13" name="Snip Diagonal Corner Rectangle 24">
            <a:extLst>
              <a:ext uri="{FF2B5EF4-FFF2-40B4-BE49-F238E27FC236}">
                <a16:creationId xmlns:a16="http://schemas.microsoft.com/office/drawing/2014/main" id="{D2CF1D1B-04ED-443D-A9FE-68BF8859BD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8229" y="620722"/>
            <a:ext cx="10935543" cy="5286838"/>
          </a:xfrm>
          <a:prstGeom prst="snip2DiagRect">
            <a:avLst>
              <a:gd name="adj1" fmla="val 10787"/>
              <a:gd name="adj2" fmla="val 0"/>
            </a:avLst>
          </a:prstGeom>
          <a:solidFill>
            <a:schemeClr val="tx1"/>
          </a:solidFill>
          <a:ln>
            <a:noFill/>
          </a:ln>
          <a:effectLst>
            <a:innerShdw blurRad="57150" dist="38100" dir="14460000">
              <a:prstClr val="black">
                <a:alpha val="7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Graphical user interface, application&#10;&#10;Description automatically generated">
            <a:extLst>
              <a:ext uri="{FF2B5EF4-FFF2-40B4-BE49-F238E27FC236}">
                <a16:creationId xmlns:a16="http://schemas.microsoft.com/office/drawing/2014/main" id="{A8B2347B-745C-463F-BAE3-BC728C79E4A0}"/>
              </a:ext>
            </a:extLst>
          </p:cNvPr>
          <p:cNvPicPr>
            <a:picLocks noChangeAspect="1"/>
          </p:cNvPicPr>
          <p:nvPr/>
        </p:nvPicPr>
        <p:blipFill>
          <a:blip r:embed="rId2"/>
          <a:stretch>
            <a:fillRect/>
          </a:stretch>
        </p:blipFill>
        <p:spPr>
          <a:xfrm>
            <a:off x="1569543" y="786117"/>
            <a:ext cx="5216893" cy="4956048"/>
          </a:xfrm>
          <a:custGeom>
            <a:avLst/>
            <a:gdLst/>
            <a:ahLst/>
            <a:cxnLst/>
            <a:rect l="l" t="t" r="r" b="b"/>
            <a:pathLst>
              <a:path w="10607040" h="4956048">
                <a:moveTo>
                  <a:pt x="497480" y="0"/>
                </a:moveTo>
                <a:lnTo>
                  <a:pt x="10607040" y="0"/>
                </a:lnTo>
                <a:lnTo>
                  <a:pt x="10607040" y="4485407"/>
                </a:lnTo>
                <a:lnTo>
                  <a:pt x="10131692" y="4956048"/>
                </a:lnTo>
                <a:lnTo>
                  <a:pt x="0" y="4956048"/>
                </a:lnTo>
                <a:lnTo>
                  <a:pt x="0" y="492554"/>
                </a:lnTo>
                <a:close/>
              </a:path>
            </a:pathLst>
          </a:custGeom>
        </p:spPr>
      </p:pic>
      <p:sp>
        <p:nvSpPr>
          <p:cNvPr id="7" name="TextBox 6">
            <a:extLst>
              <a:ext uri="{FF2B5EF4-FFF2-40B4-BE49-F238E27FC236}">
                <a16:creationId xmlns:a16="http://schemas.microsoft.com/office/drawing/2014/main" id="{AFAB233E-8E33-43C0-AFDF-373C6A929CC8}"/>
              </a:ext>
            </a:extLst>
          </p:cNvPr>
          <p:cNvSpPr txBox="1"/>
          <p:nvPr/>
        </p:nvSpPr>
        <p:spPr>
          <a:xfrm>
            <a:off x="7525360" y="1561171"/>
            <a:ext cx="3737372" cy="3693319"/>
          </a:xfrm>
          <a:prstGeom prst="rect">
            <a:avLst/>
          </a:prstGeom>
          <a:noFill/>
        </p:spPr>
        <p:txBody>
          <a:bodyPr wrap="square" rtlCol="0">
            <a:spAutoFit/>
          </a:bodyPr>
          <a:lstStyle/>
          <a:p>
            <a:pPr marL="285750" indent="-285750">
              <a:buFont typeface="Arial" panose="020B0604020202020204" pitchFamily="34" charset="0"/>
              <a:buChar char="•"/>
            </a:pPr>
            <a:r>
              <a:rPr lang="en-US" b="1" dirty="0">
                <a:solidFill>
                  <a:srgbClr val="FF0000"/>
                </a:solidFill>
              </a:rPr>
              <a:t>It is good to use a permanent email that will follow you</a:t>
            </a:r>
          </a:p>
          <a:p>
            <a:endParaRPr lang="en-US" b="1" dirty="0">
              <a:solidFill>
                <a:srgbClr val="FF0000"/>
              </a:solidFill>
            </a:endParaRPr>
          </a:p>
          <a:p>
            <a:pPr marL="285750" indent="-285750">
              <a:buFont typeface="Arial" panose="020B0604020202020204" pitchFamily="34" charset="0"/>
              <a:buChar char="•"/>
            </a:pPr>
            <a:r>
              <a:rPr lang="en-US" b="1" dirty="0">
                <a:solidFill>
                  <a:srgbClr val="FF0000"/>
                </a:solidFill>
              </a:rPr>
              <a:t>There are many pages you will be able to see as a guest, but it is good to get into the habit of logging in every time you get on to ctYOU.org</a:t>
            </a:r>
          </a:p>
          <a:p>
            <a:endParaRPr lang="en-US" b="1" dirty="0">
              <a:solidFill>
                <a:srgbClr val="FF0000"/>
              </a:solidFill>
            </a:endParaRPr>
          </a:p>
          <a:p>
            <a:pPr marL="285750" indent="-285750">
              <a:buFont typeface="Arial" panose="020B0604020202020204" pitchFamily="34" charset="0"/>
              <a:buChar char="•"/>
            </a:pPr>
            <a:r>
              <a:rPr lang="en-US" b="1" dirty="0">
                <a:solidFill>
                  <a:srgbClr val="FF0000"/>
                </a:solidFill>
              </a:rPr>
              <a:t>If you are not seeing information that you think should be up to date, be sure to clear your cookies.  </a:t>
            </a:r>
          </a:p>
        </p:txBody>
      </p:sp>
    </p:spTree>
    <p:extLst>
      <p:ext uri="{BB962C8B-B14F-4D97-AF65-F5344CB8AC3E}">
        <p14:creationId xmlns:p14="http://schemas.microsoft.com/office/powerpoint/2010/main" val="87812930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gradFill rotWithShape="1">
          <a:gsLst>
            <a:gs pos="10000">
              <a:schemeClr val="bg2">
                <a:tint val="97000"/>
                <a:hueMod val="92000"/>
                <a:satMod val="169000"/>
                <a:lumMod val="164000"/>
              </a:schemeClr>
            </a:gs>
            <a:gs pos="100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5C6ACA56-9AD4-4EE6-8F38-8C18968ACE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696A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BE655210-4EEB-44D9-B394-6FB4139BFC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Diagram&#10;&#10;Description automatically generated">
            <a:extLst>
              <a:ext uri="{FF2B5EF4-FFF2-40B4-BE49-F238E27FC236}">
                <a16:creationId xmlns:a16="http://schemas.microsoft.com/office/drawing/2014/main" id="{974C441B-EE70-4CD2-872A-86410FE0572A}"/>
              </a:ext>
            </a:extLst>
          </p:cNvPr>
          <p:cNvPicPr>
            <a:picLocks noChangeAspect="1"/>
          </p:cNvPicPr>
          <p:nvPr/>
        </p:nvPicPr>
        <p:blipFill>
          <a:blip r:embed="rId2"/>
          <a:stretch>
            <a:fillRect/>
          </a:stretch>
        </p:blipFill>
        <p:spPr>
          <a:xfrm>
            <a:off x="1249173" y="643467"/>
            <a:ext cx="4846827" cy="5571066"/>
          </a:xfrm>
          <a:prstGeom prst="rect">
            <a:avLst/>
          </a:prstGeom>
        </p:spPr>
      </p:pic>
      <p:sp>
        <p:nvSpPr>
          <p:cNvPr id="2" name="Date Placeholder 1">
            <a:extLst>
              <a:ext uri="{FF2B5EF4-FFF2-40B4-BE49-F238E27FC236}">
                <a16:creationId xmlns:a16="http://schemas.microsoft.com/office/drawing/2014/main" id="{EE77B5FA-EDC3-43DA-B19B-035A9CB40657}"/>
              </a:ext>
            </a:extLst>
          </p:cNvPr>
          <p:cNvSpPr>
            <a:spLocks noGrp="1"/>
          </p:cNvSpPr>
          <p:nvPr>
            <p:ph type="dt" sz="half" idx="10"/>
          </p:nvPr>
        </p:nvSpPr>
        <p:spPr>
          <a:xfrm>
            <a:off x="8977041" y="6426128"/>
            <a:ext cx="1600200" cy="365125"/>
          </a:xfrm>
        </p:spPr>
        <p:txBody>
          <a:bodyPr anchor="ctr">
            <a:normAutofit/>
          </a:bodyPr>
          <a:lstStyle/>
          <a:p>
            <a:pPr>
              <a:spcAft>
                <a:spcPts val="600"/>
              </a:spcAft>
            </a:pPr>
            <a:r>
              <a:rPr lang="en-US">
                <a:solidFill>
                  <a:srgbClr val="FFFFFF"/>
                </a:solidFill>
              </a:rPr>
              <a:t>9/3/20XX</a:t>
            </a:r>
          </a:p>
        </p:txBody>
      </p:sp>
      <p:sp>
        <p:nvSpPr>
          <p:cNvPr id="4" name="Slide Number Placeholder 3">
            <a:extLst>
              <a:ext uri="{FF2B5EF4-FFF2-40B4-BE49-F238E27FC236}">
                <a16:creationId xmlns:a16="http://schemas.microsoft.com/office/drawing/2014/main" id="{DBC75040-7935-4126-8C66-8C888769B510}"/>
              </a:ext>
            </a:extLst>
          </p:cNvPr>
          <p:cNvSpPr>
            <a:spLocks noGrp="1"/>
          </p:cNvSpPr>
          <p:nvPr>
            <p:ph type="sldNum" sz="quarter" idx="12"/>
          </p:nvPr>
        </p:nvSpPr>
        <p:spPr>
          <a:xfrm>
            <a:off x="10717139" y="6400357"/>
            <a:ext cx="1142245" cy="416667"/>
          </a:xfrm>
        </p:spPr>
        <p:txBody>
          <a:bodyPr anchor="ctr">
            <a:normAutofit/>
          </a:bodyPr>
          <a:lstStyle/>
          <a:p>
            <a:pPr>
              <a:spcAft>
                <a:spcPts val="600"/>
              </a:spcAft>
            </a:pPr>
            <a:fld id="{D8DA9DAA-006C-4F4B-980E-E3DF019B24E2}" type="slidenum">
              <a:rPr lang="en-US" sz="1800">
                <a:solidFill>
                  <a:srgbClr val="FFFFFF"/>
                </a:solidFill>
              </a:rPr>
              <a:pPr>
                <a:spcAft>
                  <a:spcPts val="600"/>
                </a:spcAft>
              </a:pPr>
              <a:t>5</a:t>
            </a:fld>
            <a:endParaRPr lang="en-US" sz="1800">
              <a:solidFill>
                <a:srgbClr val="FFFFFF"/>
              </a:solidFill>
            </a:endParaRPr>
          </a:p>
        </p:txBody>
      </p:sp>
      <p:sp>
        <p:nvSpPr>
          <p:cNvPr id="8" name="TextBox 7">
            <a:extLst>
              <a:ext uri="{FF2B5EF4-FFF2-40B4-BE49-F238E27FC236}">
                <a16:creationId xmlns:a16="http://schemas.microsoft.com/office/drawing/2014/main" id="{75F27D56-DEF1-48B7-AA06-05734755E04E}"/>
              </a:ext>
            </a:extLst>
          </p:cNvPr>
          <p:cNvSpPr txBox="1"/>
          <p:nvPr/>
        </p:nvSpPr>
        <p:spPr>
          <a:xfrm>
            <a:off x="6235898" y="643468"/>
            <a:ext cx="5139238" cy="5539978"/>
          </a:xfrm>
          <a:prstGeom prst="rect">
            <a:avLst/>
          </a:prstGeom>
          <a:noFill/>
        </p:spPr>
        <p:txBody>
          <a:bodyPr wrap="square" rtlCol="0">
            <a:spAutoFit/>
          </a:bodyPr>
          <a:lstStyle/>
          <a:p>
            <a:pPr marL="285750" indent="-285750">
              <a:buFont typeface="Arial" panose="020B0604020202020204" pitchFamily="34" charset="0"/>
              <a:buChar char="•"/>
            </a:pPr>
            <a:r>
              <a:rPr lang="en-US" sz="2800" dirty="0">
                <a:solidFill>
                  <a:schemeClr val="bg1"/>
                </a:solidFill>
                <a:latin typeface="Abadi" panose="020B0604020104020204" pitchFamily="34" charset="0"/>
              </a:rPr>
              <a:t>We </a:t>
            </a:r>
            <a:r>
              <a:rPr lang="en-US" sz="2800" b="1" dirty="0">
                <a:solidFill>
                  <a:schemeClr val="bg1"/>
                </a:solidFill>
                <a:latin typeface="Abadi" panose="020B0604020104020204" pitchFamily="34" charset="0"/>
              </a:rPr>
              <a:t>CAN</a:t>
            </a:r>
            <a:r>
              <a:rPr lang="en-US" sz="2800" dirty="0">
                <a:solidFill>
                  <a:schemeClr val="bg1"/>
                </a:solidFill>
                <a:latin typeface="Abadi" panose="020B0604020104020204" pitchFamily="34" charset="0"/>
              </a:rPr>
              <a:t> work wonders in our office, but we </a:t>
            </a:r>
            <a:r>
              <a:rPr lang="en-US" sz="2800" b="1" dirty="0">
                <a:solidFill>
                  <a:schemeClr val="bg1"/>
                </a:solidFill>
                <a:latin typeface="Abadi" panose="020B0604020104020204" pitchFamily="34" charset="0"/>
              </a:rPr>
              <a:t>CAN’T</a:t>
            </a:r>
            <a:r>
              <a:rPr lang="en-US" sz="2800" dirty="0">
                <a:solidFill>
                  <a:schemeClr val="bg1"/>
                </a:solidFill>
                <a:latin typeface="Abadi" panose="020B0604020104020204" pitchFamily="34" charset="0"/>
              </a:rPr>
              <a:t> remember  your username and password.  </a:t>
            </a:r>
          </a:p>
          <a:p>
            <a:pPr marL="285750" indent="-285750">
              <a:buFont typeface="Arial" panose="020B0604020202020204" pitchFamily="34" charset="0"/>
              <a:buChar char="•"/>
            </a:pPr>
            <a:r>
              <a:rPr lang="en-US" sz="2800" dirty="0">
                <a:solidFill>
                  <a:schemeClr val="bg1"/>
                </a:solidFill>
                <a:latin typeface="Abadi" panose="020B0604020104020204" pitchFamily="34" charset="0"/>
              </a:rPr>
              <a:t>We would love to help you once you are logged in!</a:t>
            </a:r>
          </a:p>
          <a:p>
            <a:pPr marL="285750" indent="-285750">
              <a:buFont typeface="Arial" panose="020B0604020202020204" pitchFamily="34" charset="0"/>
              <a:buChar char="•"/>
            </a:pPr>
            <a:r>
              <a:rPr lang="en-US" sz="2800" dirty="0">
                <a:solidFill>
                  <a:schemeClr val="bg1"/>
                </a:solidFill>
                <a:latin typeface="Abadi" panose="020B0604020104020204" pitchFamily="34" charset="0"/>
              </a:rPr>
              <a:t>Use your permanent email, so in the event you change schools, you will always have access to ctYOU.org and are able to retrieve your password.  </a:t>
            </a:r>
          </a:p>
          <a:p>
            <a:endParaRPr lang="en-US" dirty="0">
              <a:solidFill>
                <a:schemeClr val="bg1"/>
              </a:solidFill>
            </a:endParaRPr>
          </a:p>
        </p:txBody>
      </p:sp>
    </p:spTree>
    <p:extLst>
      <p:ext uri="{BB962C8B-B14F-4D97-AF65-F5344CB8AC3E}">
        <p14:creationId xmlns:p14="http://schemas.microsoft.com/office/powerpoint/2010/main" val="355468640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gradFill rotWithShape="1">
          <a:gsLst>
            <a:gs pos="10000">
              <a:schemeClr val="bg2">
                <a:tint val="97000"/>
                <a:hueMod val="92000"/>
                <a:satMod val="169000"/>
                <a:lumMod val="164000"/>
              </a:schemeClr>
            </a:gs>
            <a:gs pos="100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9A212F8F-D812-4A16-BE82-F3500DE321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Footer Placeholder 2">
            <a:extLst>
              <a:ext uri="{FF2B5EF4-FFF2-40B4-BE49-F238E27FC236}">
                <a16:creationId xmlns:a16="http://schemas.microsoft.com/office/drawing/2014/main" id="{05C5FABA-89F5-4070-BE21-5E00DC80D7DD}"/>
              </a:ext>
            </a:extLst>
          </p:cNvPr>
          <p:cNvSpPr>
            <a:spLocks noGrp="1"/>
          </p:cNvSpPr>
          <p:nvPr>
            <p:ph type="ftr" sz="quarter" idx="11"/>
          </p:nvPr>
        </p:nvSpPr>
        <p:spPr>
          <a:xfrm>
            <a:off x="684212" y="6290187"/>
            <a:ext cx="7543800" cy="365125"/>
          </a:xfrm>
        </p:spPr>
        <p:txBody>
          <a:bodyPr>
            <a:normAutofit/>
          </a:bodyPr>
          <a:lstStyle/>
          <a:p>
            <a:pPr>
              <a:spcAft>
                <a:spcPts val="600"/>
              </a:spcAft>
            </a:pPr>
            <a:r>
              <a:rPr lang="en-US"/>
              <a:t>Presentation Title</a:t>
            </a:r>
          </a:p>
        </p:txBody>
      </p:sp>
      <p:sp>
        <p:nvSpPr>
          <p:cNvPr id="2" name="Date Placeholder 1">
            <a:extLst>
              <a:ext uri="{FF2B5EF4-FFF2-40B4-BE49-F238E27FC236}">
                <a16:creationId xmlns:a16="http://schemas.microsoft.com/office/drawing/2014/main" id="{973AC052-9258-4FCC-AB10-342CD8765C4E}"/>
              </a:ext>
            </a:extLst>
          </p:cNvPr>
          <p:cNvSpPr>
            <a:spLocks noGrp="1"/>
          </p:cNvSpPr>
          <p:nvPr>
            <p:ph type="dt" sz="half" idx="10"/>
          </p:nvPr>
        </p:nvSpPr>
        <p:spPr>
          <a:xfrm>
            <a:off x="9904412" y="6290187"/>
            <a:ext cx="1600200" cy="365125"/>
          </a:xfrm>
        </p:spPr>
        <p:txBody>
          <a:bodyPr>
            <a:normAutofit/>
          </a:bodyPr>
          <a:lstStyle/>
          <a:p>
            <a:pPr>
              <a:spcAft>
                <a:spcPts val="600"/>
              </a:spcAft>
            </a:pPr>
            <a:r>
              <a:rPr lang="en-US"/>
              <a:t>9/3/20XX</a:t>
            </a:r>
          </a:p>
        </p:txBody>
      </p:sp>
      <p:sp>
        <p:nvSpPr>
          <p:cNvPr id="4" name="Slide Number Placeholder 3">
            <a:extLst>
              <a:ext uri="{FF2B5EF4-FFF2-40B4-BE49-F238E27FC236}">
                <a16:creationId xmlns:a16="http://schemas.microsoft.com/office/drawing/2014/main" id="{896AE4C6-3D6E-4619-8E2E-E4780FD36DA1}"/>
              </a:ext>
            </a:extLst>
          </p:cNvPr>
          <p:cNvSpPr>
            <a:spLocks noGrp="1"/>
          </p:cNvSpPr>
          <p:nvPr>
            <p:ph type="sldNum" sz="quarter" idx="12"/>
          </p:nvPr>
        </p:nvSpPr>
        <p:spPr>
          <a:xfrm>
            <a:off x="10363200" y="5696462"/>
            <a:ext cx="1142245" cy="669925"/>
          </a:xfrm>
        </p:spPr>
        <p:txBody>
          <a:bodyPr>
            <a:normAutofit/>
          </a:bodyPr>
          <a:lstStyle/>
          <a:p>
            <a:pPr>
              <a:spcAft>
                <a:spcPts val="600"/>
              </a:spcAft>
            </a:pPr>
            <a:fld id="{D8DA9DAA-006C-4F4B-980E-E3DF019B24E2}" type="slidenum">
              <a:rPr lang="en-US" smtClean="0"/>
              <a:pPr>
                <a:spcAft>
                  <a:spcPts val="600"/>
                </a:spcAft>
              </a:pPr>
              <a:t>6</a:t>
            </a:fld>
            <a:endParaRPr lang="en-US"/>
          </a:p>
        </p:txBody>
      </p:sp>
      <p:sp>
        <p:nvSpPr>
          <p:cNvPr id="13" name="Snip Diagonal Corner Rectangle 24">
            <a:extLst>
              <a:ext uri="{FF2B5EF4-FFF2-40B4-BE49-F238E27FC236}">
                <a16:creationId xmlns:a16="http://schemas.microsoft.com/office/drawing/2014/main" id="{D2CF1D1B-04ED-443D-A9FE-68BF8859BD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8229" y="620722"/>
            <a:ext cx="10935543" cy="5286838"/>
          </a:xfrm>
          <a:prstGeom prst="snip2DiagRect">
            <a:avLst>
              <a:gd name="adj1" fmla="val 10787"/>
              <a:gd name="adj2" fmla="val 0"/>
            </a:avLst>
          </a:prstGeom>
          <a:solidFill>
            <a:schemeClr val="tx1"/>
          </a:solidFill>
          <a:ln>
            <a:noFill/>
          </a:ln>
          <a:effectLst>
            <a:innerShdw blurRad="57150" dist="38100" dir="14460000">
              <a:prstClr val="black">
                <a:alpha val="7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Graphical user interface&#10;&#10;Description automatically generated">
            <a:extLst>
              <a:ext uri="{FF2B5EF4-FFF2-40B4-BE49-F238E27FC236}">
                <a16:creationId xmlns:a16="http://schemas.microsoft.com/office/drawing/2014/main" id="{5813C5EB-510B-46A8-BA4F-797A967EB95F}"/>
              </a:ext>
            </a:extLst>
          </p:cNvPr>
          <p:cNvPicPr>
            <a:picLocks noChangeAspect="1"/>
          </p:cNvPicPr>
          <p:nvPr/>
        </p:nvPicPr>
        <p:blipFill>
          <a:blip r:embed="rId2"/>
          <a:stretch>
            <a:fillRect/>
          </a:stretch>
        </p:blipFill>
        <p:spPr>
          <a:xfrm>
            <a:off x="4456112" y="740414"/>
            <a:ext cx="6753923" cy="4956048"/>
          </a:xfrm>
          <a:custGeom>
            <a:avLst/>
            <a:gdLst/>
            <a:ahLst/>
            <a:cxnLst/>
            <a:rect l="l" t="t" r="r" b="b"/>
            <a:pathLst>
              <a:path w="10607040" h="4956048">
                <a:moveTo>
                  <a:pt x="497480" y="0"/>
                </a:moveTo>
                <a:lnTo>
                  <a:pt x="10607040" y="0"/>
                </a:lnTo>
                <a:lnTo>
                  <a:pt x="10607040" y="4485407"/>
                </a:lnTo>
                <a:lnTo>
                  <a:pt x="10131692" y="4956048"/>
                </a:lnTo>
                <a:lnTo>
                  <a:pt x="0" y="4956048"/>
                </a:lnTo>
                <a:lnTo>
                  <a:pt x="0" y="492554"/>
                </a:lnTo>
                <a:close/>
              </a:path>
            </a:pathLst>
          </a:custGeom>
        </p:spPr>
      </p:pic>
      <p:sp>
        <p:nvSpPr>
          <p:cNvPr id="7" name="TextBox 6">
            <a:extLst>
              <a:ext uri="{FF2B5EF4-FFF2-40B4-BE49-F238E27FC236}">
                <a16:creationId xmlns:a16="http://schemas.microsoft.com/office/drawing/2014/main" id="{EC2C1BFE-7A13-4BCC-8B6B-F96D61F57497}"/>
              </a:ext>
            </a:extLst>
          </p:cNvPr>
          <p:cNvSpPr txBox="1"/>
          <p:nvPr/>
        </p:nvSpPr>
        <p:spPr>
          <a:xfrm>
            <a:off x="1236512" y="1413063"/>
            <a:ext cx="2865863" cy="4031873"/>
          </a:xfrm>
          <a:prstGeom prst="rect">
            <a:avLst/>
          </a:prstGeom>
          <a:noFill/>
        </p:spPr>
        <p:txBody>
          <a:bodyPr wrap="square" rtlCol="0">
            <a:spAutoFit/>
          </a:bodyPr>
          <a:lstStyle/>
          <a:p>
            <a:r>
              <a:rPr lang="en-US" sz="3200" b="1" dirty="0">
                <a:solidFill>
                  <a:srgbClr val="FF0000"/>
                </a:solidFill>
              </a:rPr>
              <a:t>This is the landing page for ctYOU.org.  To find our content, you will click on the FCS link </a:t>
            </a:r>
          </a:p>
        </p:txBody>
      </p:sp>
    </p:spTree>
    <p:extLst>
      <p:ext uri="{BB962C8B-B14F-4D97-AF65-F5344CB8AC3E}">
        <p14:creationId xmlns:p14="http://schemas.microsoft.com/office/powerpoint/2010/main" val="287290697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D951812-2432-4C9D-95B9-18E83FF06170}"/>
              </a:ext>
            </a:extLst>
          </p:cNvPr>
          <p:cNvSpPr>
            <a:spLocks noGrp="1"/>
          </p:cNvSpPr>
          <p:nvPr>
            <p:ph type="dt" sz="half" idx="10"/>
          </p:nvPr>
        </p:nvSpPr>
        <p:spPr/>
        <p:txBody>
          <a:bodyPr/>
          <a:lstStyle/>
          <a:p>
            <a:r>
              <a:rPr lang="en-US"/>
              <a:t>9/3/20XX</a:t>
            </a:r>
            <a:endParaRPr lang="en-US" dirty="0"/>
          </a:p>
        </p:txBody>
      </p:sp>
      <p:sp>
        <p:nvSpPr>
          <p:cNvPr id="3" name="Footer Placeholder 2">
            <a:extLst>
              <a:ext uri="{FF2B5EF4-FFF2-40B4-BE49-F238E27FC236}">
                <a16:creationId xmlns:a16="http://schemas.microsoft.com/office/drawing/2014/main" id="{450A64C1-A4E6-451C-8694-DC3CE2F7A98B}"/>
              </a:ext>
            </a:extLst>
          </p:cNvPr>
          <p:cNvSpPr>
            <a:spLocks noGrp="1"/>
          </p:cNvSpPr>
          <p:nvPr>
            <p:ph type="ftr" sz="quarter" idx="11"/>
          </p:nvPr>
        </p:nvSpPr>
        <p:spPr/>
        <p:txBody>
          <a:bodyPr/>
          <a:lstStyle/>
          <a:p>
            <a:r>
              <a:rPr lang="en-US"/>
              <a:t>Presentation Title</a:t>
            </a:r>
            <a:endParaRPr lang="en-US" dirty="0"/>
          </a:p>
        </p:txBody>
      </p:sp>
      <p:sp>
        <p:nvSpPr>
          <p:cNvPr id="4" name="Slide Number Placeholder 3">
            <a:extLst>
              <a:ext uri="{FF2B5EF4-FFF2-40B4-BE49-F238E27FC236}">
                <a16:creationId xmlns:a16="http://schemas.microsoft.com/office/drawing/2014/main" id="{36329111-2F3A-42F8-A432-0DEF8C8803DF}"/>
              </a:ext>
            </a:extLst>
          </p:cNvPr>
          <p:cNvSpPr>
            <a:spLocks noGrp="1"/>
          </p:cNvSpPr>
          <p:nvPr>
            <p:ph type="sldNum" sz="quarter" idx="12"/>
          </p:nvPr>
        </p:nvSpPr>
        <p:spPr/>
        <p:txBody>
          <a:bodyPr/>
          <a:lstStyle/>
          <a:p>
            <a:fld id="{D8DA9DAA-006C-4F4B-980E-E3DF019B24E2}" type="slidenum">
              <a:rPr lang="en-US" smtClean="0"/>
              <a:t>7</a:t>
            </a:fld>
            <a:endParaRPr lang="en-US" dirty="0"/>
          </a:p>
        </p:txBody>
      </p:sp>
      <p:pic>
        <p:nvPicPr>
          <p:cNvPr id="6" name="Picture 5" descr="Timeline&#10;&#10;Description automatically generated with medium confidence">
            <a:extLst>
              <a:ext uri="{FF2B5EF4-FFF2-40B4-BE49-F238E27FC236}">
                <a16:creationId xmlns:a16="http://schemas.microsoft.com/office/drawing/2014/main" id="{494C8191-4D1A-4473-87F8-9499C5C33D94}"/>
              </a:ext>
            </a:extLst>
          </p:cNvPr>
          <p:cNvPicPr>
            <a:picLocks noChangeAspect="1"/>
          </p:cNvPicPr>
          <p:nvPr/>
        </p:nvPicPr>
        <p:blipFill>
          <a:blip r:embed="rId2"/>
          <a:stretch>
            <a:fillRect/>
          </a:stretch>
        </p:blipFill>
        <p:spPr>
          <a:xfrm>
            <a:off x="711534" y="422019"/>
            <a:ext cx="5975656" cy="6013961"/>
          </a:xfrm>
          <a:prstGeom prst="rect">
            <a:avLst/>
          </a:prstGeom>
        </p:spPr>
      </p:pic>
      <p:sp>
        <p:nvSpPr>
          <p:cNvPr id="7" name="TextBox 6">
            <a:extLst>
              <a:ext uri="{FF2B5EF4-FFF2-40B4-BE49-F238E27FC236}">
                <a16:creationId xmlns:a16="http://schemas.microsoft.com/office/drawing/2014/main" id="{4A6B3C7B-9004-4488-A82A-3167BCE04415}"/>
              </a:ext>
            </a:extLst>
          </p:cNvPr>
          <p:cNvSpPr txBox="1"/>
          <p:nvPr/>
        </p:nvSpPr>
        <p:spPr>
          <a:xfrm>
            <a:off x="7119608" y="535899"/>
            <a:ext cx="4817326" cy="5786199"/>
          </a:xfrm>
          <a:prstGeom prst="rect">
            <a:avLst/>
          </a:prstGeom>
          <a:noFill/>
        </p:spPr>
        <p:txBody>
          <a:bodyPr wrap="square" rtlCol="0">
            <a:spAutoFit/>
          </a:bodyPr>
          <a:lstStyle/>
          <a:p>
            <a:r>
              <a:rPr lang="en-US" sz="3200" b="1" dirty="0">
                <a:solidFill>
                  <a:srgbClr val="FFFF00"/>
                </a:solidFill>
              </a:rPr>
              <a:t>Bulletin Board highlights include but are not limited to:</a:t>
            </a:r>
          </a:p>
          <a:p>
            <a:pPr marL="285750" indent="-285750">
              <a:buFont typeface="Arial" panose="020B0604020202020204" pitchFamily="34" charset="0"/>
              <a:buChar char="•"/>
            </a:pPr>
            <a:r>
              <a:rPr lang="en-US" sz="3200" b="1" dirty="0">
                <a:solidFill>
                  <a:srgbClr val="FFFF00"/>
                </a:solidFill>
              </a:rPr>
              <a:t>Former newsletters</a:t>
            </a:r>
          </a:p>
          <a:p>
            <a:pPr marL="285750" indent="-285750">
              <a:buFont typeface="Arial" panose="020B0604020202020204" pitchFamily="34" charset="0"/>
              <a:buChar char="•"/>
            </a:pPr>
            <a:r>
              <a:rPr lang="en-US" sz="3200" b="1" dirty="0">
                <a:solidFill>
                  <a:srgbClr val="FFFF00"/>
                </a:solidFill>
              </a:rPr>
              <a:t>Quick tour video to reference </a:t>
            </a:r>
          </a:p>
          <a:p>
            <a:pPr marL="285750" indent="-285750">
              <a:buFont typeface="Arial" panose="020B0604020202020204" pitchFamily="34" charset="0"/>
              <a:buChar char="•"/>
            </a:pPr>
            <a:r>
              <a:rPr lang="en-US" sz="3200" b="1" dirty="0">
                <a:solidFill>
                  <a:srgbClr val="FFFF00"/>
                </a:solidFill>
              </a:rPr>
              <a:t>Community service ideas</a:t>
            </a:r>
          </a:p>
          <a:p>
            <a:pPr marL="285750" indent="-285750">
              <a:buFont typeface="Arial" panose="020B0604020202020204" pitchFamily="34" charset="0"/>
              <a:buChar char="•"/>
            </a:pPr>
            <a:r>
              <a:rPr lang="en-US" sz="3200" b="1" dirty="0">
                <a:solidFill>
                  <a:srgbClr val="FFFF00"/>
                </a:solidFill>
              </a:rPr>
              <a:t>Dates to Remember (state wide)</a:t>
            </a:r>
          </a:p>
          <a:p>
            <a:pPr marL="285750" indent="-285750">
              <a:buFont typeface="Arial" panose="020B0604020202020204" pitchFamily="34" charset="0"/>
              <a:buChar char="•"/>
            </a:pPr>
            <a:r>
              <a:rPr lang="en-US" sz="3200" b="1" dirty="0">
                <a:solidFill>
                  <a:srgbClr val="FFFF00"/>
                </a:solidFill>
              </a:rPr>
              <a:t>FCS Job Openings</a:t>
            </a:r>
          </a:p>
          <a:p>
            <a:pPr marL="285750" indent="-285750">
              <a:buFont typeface="Arial" panose="020B0604020202020204" pitchFamily="34" charset="0"/>
              <a:buChar char="•"/>
            </a:pPr>
            <a:endParaRPr lang="en-US" dirty="0"/>
          </a:p>
        </p:txBody>
      </p:sp>
    </p:spTree>
    <p:extLst>
      <p:ext uri="{BB962C8B-B14F-4D97-AF65-F5344CB8AC3E}">
        <p14:creationId xmlns:p14="http://schemas.microsoft.com/office/powerpoint/2010/main" val="428020523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BC8352E-D7F9-4520-A1EE-7D1BF918C9F6}"/>
              </a:ext>
            </a:extLst>
          </p:cNvPr>
          <p:cNvSpPr>
            <a:spLocks noGrp="1"/>
          </p:cNvSpPr>
          <p:nvPr>
            <p:ph type="dt" sz="half" idx="10"/>
          </p:nvPr>
        </p:nvSpPr>
        <p:spPr/>
        <p:txBody>
          <a:bodyPr/>
          <a:lstStyle/>
          <a:p>
            <a:r>
              <a:rPr lang="en-US"/>
              <a:t>9/3/20XX</a:t>
            </a:r>
            <a:endParaRPr lang="en-US" dirty="0"/>
          </a:p>
        </p:txBody>
      </p:sp>
      <p:sp>
        <p:nvSpPr>
          <p:cNvPr id="4" name="Slide Number Placeholder 3">
            <a:extLst>
              <a:ext uri="{FF2B5EF4-FFF2-40B4-BE49-F238E27FC236}">
                <a16:creationId xmlns:a16="http://schemas.microsoft.com/office/drawing/2014/main" id="{DAD454F1-155F-4BE1-976F-676AA6BA7792}"/>
              </a:ext>
            </a:extLst>
          </p:cNvPr>
          <p:cNvSpPr>
            <a:spLocks noGrp="1"/>
          </p:cNvSpPr>
          <p:nvPr>
            <p:ph type="sldNum" sz="quarter" idx="12"/>
          </p:nvPr>
        </p:nvSpPr>
        <p:spPr/>
        <p:txBody>
          <a:bodyPr/>
          <a:lstStyle/>
          <a:p>
            <a:fld id="{D8DA9DAA-006C-4F4B-980E-E3DF019B24E2}" type="slidenum">
              <a:rPr lang="en-US" smtClean="0"/>
              <a:t>8</a:t>
            </a:fld>
            <a:endParaRPr lang="en-US" dirty="0"/>
          </a:p>
        </p:txBody>
      </p:sp>
      <p:pic>
        <p:nvPicPr>
          <p:cNvPr id="6" name="Picture 5" descr="Text&#10;&#10;Description automatically generated">
            <a:extLst>
              <a:ext uri="{FF2B5EF4-FFF2-40B4-BE49-F238E27FC236}">
                <a16:creationId xmlns:a16="http://schemas.microsoft.com/office/drawing/2014/main" id="{0F41E10F-35B0-430C-8E0E-E616AF24D8A8}"/>
              </a:ext>
            </a:extLst>
          </p:cNvPr>
          <p:cNvPicPr>
            <a:picLocks noChangeAspect="1"/>
          </p:cNvPicPr>
          <p:nvPr/>
        </p:nvPicPr>
        <p:blipFill>
          <a:blip r:embed="rId2"/>
          <a:stretch>
            <a:fillRect/>
          </a:stretch>
        </p:blipFill>
        <p:spPr>
          <a:xfrm>
            <a:off x="5067018" y="177119"/>
            <a:ext cx="6640794" cy="6503762"/>
          </a:xfrm>
          <a:prstGeom prst="rect">
            <a:avLst/>
          </a:prstGeom>
        </p:spPr>
      </p:pic>
      <p:sp>
        <p:nvSpPr>
          <p:cNvPr id="7" name="TextBox 6">
            <a:extLst>
              <a:ext uri="{FF2B5EF4-FFF2-40B4-BE49-F238E27FC236}">
                <a16:creationId xmlns:a16="http://schemas.microsoft.com/office/drawing/2014/main" id="{8171CB67-9ACE-4492-8F15-D9D6FF42AE60}"/>
              </a:ext>
            </a:extLst>
          </p:cNvPr>
          <p:cNvSpPr txBox="1"/>
          <p:nvPr/>
        </p:nvSpPr>
        <p:spPr>
          <a:xfrm>
            <a:off x="384157" y="428178"/>
            <a:ext cx="4453467" cy="6001643"/>
          </a:xfrm>
          <a:prstGeom prst="rect">
            <a:avLst/>
          </a:prstGeom>
          <a:noFill/>
        </p:spPr>
        <p:txBody>
          <a:bodyPr wrap="square" rtlCol="0">
            <a:spAutoFit/>
          </a:bodyPr>
          <a:lstStyle/>
          <a:p>
            <a:r>
              <a:rPr lang="en-US" sz="2400" b="1" dirty="0">
                <a:solidFill>
                  <a:schemeClr val="accent6"/>
                </a:solidFill>
              </a:rPr>
              <a:t>FCS Courses and Resources </a:t>
            </a:r>
            <a:r>
              <a:rPr lang="en-US" sz="2400" b="1" dirty="0">
                <a:solidFill>
                  <a:srgbClr val="FFFF00"/>
                </a:solidFill>
              </a:rPr>
              <a:t>is probably the most vital link for you to find on ctYOU.org</a:t>
            </a:r>
          </a:p>
          <a:p>
            <a:endParaRPr lang="en-US" sz="2400" b="1" dirty="0">
              <a:solidFill>
                <a:srgbClr val="FFFF00"/>
              </a:solidFill>
            </a:endParaRPr>
          </a:p>
          <a:p>
            <a:r>
              <a:rPr lang="en-US" sz="2400" b="1" dirty="0">
                <a:solidFill>
                  <a:srgbClr val="FFFF00"/>
                </a:solidFill>
              </a:rPr>
              <a:t>Here is where you go to:</a:t>
            </a:r>
          </a:p>
          <a:p>
            <a:pPr marL="285750" indent="-285750">
              <a:buFont typeface="Arial" panose="020B0604020202020204" pitchFamily="34" charset="0"/>
              <a:buChar char="•"/>
            </a:pPr>
            <a:r>
              <a:rPr lang="en-US" sz="2400" b="1" dirty="0">
                <a:solidFill>
                  <a:srgbClr val="FFFF00"/>
                </a:solidFill>
              </a:rPr>
              <a:t>See all of the courses that are approved for FCS teachers</a:t>
            </a:r>
          </a:p>
          <a:p>
            <a:pPr marL="285750" indent="-285750">
              <a:buFont typeface="Arial" panose="020B0604020202020204" pitchFamily="34" charset="0"/>
              <a:buChar char="•"/>
            </a:pPr>
            <a:r>
              <a:rPr lang="en-US" sz="2400" b="1" dirty="0">
                <a:solidFill>
                  <a:srgbClr val="FFFF00"/>
                </a:solidFill>
              </a:rPr>
              <a:t>Resources and project ideas for courses you are teaching</a:t>
            </a:r>
          </a:p>
          <a:p>
            <a:pPr marL="285750" indent="-285750">
              <a:buFont typeface="Arial" panose="020B0604020202020204" pitchFamily="34" charset="0"/>
              <a:buChar char="•"/>
            </a:pPr>
            <a:r>
              <a:rPr lang="en-US" sz="2400" b="1" dirty="0">
                <a:solidFill>
                  <a:srgbClr val="FFFF00"/>
                </a:solidFill>
              </a:rPr>
              <a:t>Pacing Guides</a:t>
            </a:r>
          </a:p>
          <a:p>
            <a:pPr marL="285750" indent="-285750">
              <a:buFont typeface="Arial" panose="020B0604020202020204" pitchFamily="34" charset="0"/>
              <a:buChar char="•"/>
            </a:pPr>
            <a:r>
              <a:rPr lang="en-US" sz="2400" b="1" dirty="0">
                <a:solidFill>
                  <a:srgbClr val="FFFF00"/>
                </a:solidFill>
              </a:rPr>
              <a:t>Program of Study</a:t>
            </a:r>
          </a:p>
          <a:p>
            <a:pPr marL="285750" indent="-285750">
              <a:buFont typeface="Arial" panose="020B0604020202020204" pitchFamily="34" charset="0"/>
              <a:buChar char="•"/>
            </a:pPr>
            <a:r>
              <a:rPr lang="en-US" sz="2400" b="1" dirty="0">
                <a:solidFill>
                  <a:srgbClr val="FFFF00"/>
                </a:solidFill>
              </a:rPr>
              <a:t>Curriculum Suggestions </a:t>
            </a:r>
          </a:p>
          <a:p>
            <a:pPr marL="285750" indent="-285750">
              <a:buFont typeface="Arial" panose="020B0604020202020204" pitchFamily="34" charset="0"/>
              <a:buChar char="•"/>
            </a:pPr>
            <a:r>
              <a:rPr lang="en-US" sz="2400" b="1" dirty="0">
                <a:solidFill>
                  <a:srgbClr val="FFFF00"/>
                </a:solidFill>
              </a:rPr>
              <a:t>Course descriptions</a:t>
            </a:r>
          </a:p>
        </p:txBody>
      </p:sp>
    </p:spTree>
    <p:extLst>
      <p:ext uri="{BB962C8B-B14F-4D97-AF65-F5344CB8AC3E}">
        <p14:creationId xmlns:p14="http://schemas.microsoft.com/office/powerpoint/2010/main" val="412485332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gradFill rotWithShape="1">
          <a:gsLst>
            <a:gs pos="10000">
              <a:schemeClr val="bg2">
                <a:tint val="97000"/>
                <a:hueMod val="92000"/>
                <a:satMod val="169000"/>
                <a:lumMod val="164000"/>
              </a:schemeClr>
            </a:gs>
            <a:gs pos="100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5C6ACA56-9AD4-4EE6-8F38-8C18968ACE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674E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BE655210-4EEB-44D9-B394-6FB4139BFC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Timeline&#10;&#10;Description automatically generated">
            <a:extLst>
              <a:ext uri="{FF2B5EF4-FFF2-40B4-BE49-F238E27FC236}">
                <a16:creationId xmlns:a16="http://schemas.microsoft.com/office/drawing/2014/main" id="{AC9BE859-B3F3-49D2-8125-2EAE76889F4C}"/>
              </a:ext>
            </a:extLst>
          </p:cNvPr>
          <p:cNvPicPr>
            <a:picLocks noChangeAspect="1"/>
          </p:cNvPicPr>
          <p:nvPr/>
        </p:nvPicPr>
        <p:blipFill>
          <a:blip r:embed="rId2"/>
          <a:stretch>
            <a:fillRect/>
          </a:stretch>
        </p:blipFill>
        <p:spPr>
          <a:xfrm>
            <a:off x="1047130" y="999066"/>
            <a:ext cx="5285253" cy="5232400"/>
          </a:xfrm>
          <a:prstGeom prst="rect">
            <a:avLst/>
          </a:prstGeom>
        </p:spPr>
      </p:pic>
      <p:sp>
        <p:nvSpPr>
          <p:cNvPr id="3" name="Footer Placeholder 2">
            <a:extLst>
              <a:ext uri="{FF2B5EF4-FFF2-40B4-BE49-F238E27FC236}">
                <a16:creationId xmlns:a16="http://schemas.microsoft.com/office/drawing/2014/main" id="{CA3CB6BC-C456-4351-BE9C-F763095649F5}"/>
              </a:ext>
            </a:extLst>
          </p:cNvPr>
          <p:cNvSpPr>
            <a:spLocks noGrp="1"/>
          </p:cNvSpPr>
          <p:nvPr>
            <p:ph type="ftr" sz="quarter" idx="11"/>
          </p:nvPr>
        </p:nvSpPr>
        <p:spPr>
          <a:xfrm>
            <a:off x="684212" y="6426128"/>
            <a:ext cx="7543800" cy="365125"/>
          </a:xfrm>
        </p:spPr>
        <p:txBody>
          <a:bodyPr anchor="ctr">
            <a:normAutofit/>
          </a:bodyPr>
          <a:lstStyle/>
          <a:p>
            <a:pPr>
              <a:spcAft>
                <a:spcPts val="600"/>
              </a:spcAft>
            </a:pPr>
            <a:r>
              <a:rPr lang="en-US">
                <a:solidFill>
                  <a:srgbClr val="FFFFFF"/>
                </a:solidFill>
              </a:rPr>
              <a:t>Presentation Title</a:t>
            </a:r>
          </a:p>
        </p:txBody>
      </p:sp>
      <p:sp>
        <p:nvSpPr>
          <p:cNvPr id="2" name="Date Placeholder 1">
            <a:extLst>
              <a:ext uri="{FF2B5EF4-FFF2-40B4-BE49-F238E27FC236}">
                <a16:creationId xmlns:a16="http://schemas.microsoft.com/office/drawing/2014/main" id="{C001B9FA-C0A0-4E7B-B05A-1752495E6CC6}"/>
              </a:ext>
            </a:extLst>
          </p:cNvPr>
          <p:cNvSpPr>
            <a:spLocks noGrp="1"/>
          </p:cNvSpPr>
          <p:nvPr>
            <p:ph type="dt" sz="half" idx="10"/>
          </p:nvPr>
        </p:nvSpPr>
        <p:spPr>
          <a:xfrm>
            <a:off x="8977041" y="6426128"/>
            <a:ext cx="1600200" cy="365125"/>
          </a:xfrm>
        </p:spPr>
        <p:txBody>
          <a:bodyPr anchor="ctr">
            <a:normAutofit/>
          </a:bodyPr>
          <a:lstStyle/>
          <a:p>
            <a:pPr>
              <a:spcAft>
                <a:spcPts val="600"/>
              </a:spcAft>
            </a:pPr>
            <a:r>
              <a:rPr lang="en-US">
                <a:solidFill>
                  <a:srgbClr val="FFFFFF"/>
                </a:solidFill>
              </a:rPr>
              <a:t>9/3/20XX</a:t>
            </a:r>
          </a:p>
        </p:txBody>
      </p:sp>
      <p:sp>
        <p:nvSpPr>
          <p:cNvPr id="4" name="Slide Number Placeholder 3">
            <a:extLst>
              <a:ext uri="{FF2B5EF4-FFF2-40B4-BE49-F238E27FC236}">
                <a16:creationId xmlns:a16="http://schemas.microsoft.com/office/drawing/2014/main" id="{130969EA-CDA1-43DD-8D22-D41DD8A8A41E}"/>
              </a:ext>
            </a:extLst>
          </p:cNvPr>
          <p:cNvSpPr>
            <a:spLocks noGrp="1"/>
          </p:cNvSpPr>
          <p:nvPr>
            <p:ph type="sldNum" sz="quarter" idx="12"/>
          </p:nvPr>
        </p:nvSpPr>
        <p:spPr>
          <a:xfrm>
            <a:off x="10717139" y="6400357"/>
            <a:ext cx="1142245" cy="416667"/>
          </a:xfrm>
        </p:spPr>
        <p:txBody>
          <a:bodyPr anchor="ctr">
            <a:normAutofit/>
          </a:bodyPr>
          <a:lstStyle/>
          <a:p>
            <a:pPr>
              <a:spcAft>
                <a:spcPts val="600"/>
              </a:spcAft>
            </a:pPr>
            <a:fld id="{D8DA9DAA-006C-4F4B-980E-E3DF019B24E2}" type="slidenum">
              <a:rPr lang="en-US" sz="1800">
                <a:solidFill>
                  <a:srgbClr val="FFFFFF"/>
                </a:solidFill>
              </a:rPr>
              <a:pPr>
                <a:spcAft>
                  <a:spcPts val="600"/>
                </a:spcAft>
              </a:pPr>
              <a:t>9</a:t>
            </a:fld>
            <a:endParaRPr lang="en-US" sz="1800">
              <a:solidFill>
                <a:srgbClr val="FFFFFF"/>
              </a:solidFill>
            </a:endParaRPr>
          </a:p>
        </p:txBody>
      </p:sp>
      <p:sp>
        <p:nvSpPr>
          <p:cNvPr id="7" name="TextBox 6">
            <a:extLst>
              <a:ext uri="{FF2B5EF4-FFF2-40B4-BE49-F238E27FC236}">
                <a16:creationId xmlns:a16="http://schemas.microsoft.com/office/drawing/2014/main" id="{69F06014-85CF-4C68-A8E3-000396AECBBB}"/>
              </a:ext>
            </a:extLst>
          </p:cNvPr>
          <p:cNvSpPr txBox="1"/>
          <p:nvPr/>
        </p:nvSpPr>
        <p:spPr>
          <a:xfrm>
            <a:off x="6332383" y="901700"/>
            <a:ext cx="5285253" cy="4524315"/>
          </a:xfrm>
          <a:prstGeom prst="rect">
            <a:avLst/>
          </a:prstGeom>
          <a:noFill/>
        </p:spPr>
        <p:txBody>
          <a:bodyPr wrap="square" rtlCol="0">
            <a:spAutoFit/>
          </a:bodyPr>
          <a:lstStyle/>
          <a:p>
            <a:r>
              <a:rPr lang="en-US" sz="2400" b="1" dirty="0">
                <a:solidFill>
                  <a:schemeClr val="bg1"/>
                </a:solidFill>
                <a:highlight>
                  <a:srgbClr val="FF0000"/>
                </a:highlight>
              </a:rPr>
              <a:t>FCS Regions </a:t>
            </a:r>
            <a:r>
              <a:rPr lang="en-US" sz="2400" b="1" dirty="0">
                <a:solidFill>
                  <a:schemeClr val="bg1"/>
                </a:solidFill>
                <a:highlight>
                  <a:srgbClr val="FFFF00"/>
                </a:highlight>
              </a:rPr>
              <a:t>you will find:</a:t>
            </a:r>
          </a:p>
          <a:p>
            <a:pPr marL="285750" indent="-285750">
              <a:buFont typeface="Arial" panose="020B0604020202020204" pitchFamily="34" charset="0"/>
              <a:buChar char="•"/>
            </a:pPr>
            <a:r>
              <a:rPr lang="en-US" sz="2400" b="1" dirty="0">
                <a:solidFill>
                  <a:schemeClr val="bg1"/>
                </a:solidFill>
                <a:highlight>
                  <a:srgbClr val="FFFF00"/>
                </a:highlight>
              </a:rPr>
              <a:t>Specific dates for your district and region</a:t>
            </a:r>
          </a:p>
          <a:p>
            <a:pPr marL="285750" indent="-285750">
              <a:buFont typeface="Arial" panose="020B0604020202020204" pitchFamily="34" charset="0"/>
              <a:buChar char="•"/>
            </a:pPr>
            <a:r>
              <a:rPr lang="en-US" sz="2400" b="1" dirty="0">
                <a:solidFill>
                  <a:schemeClr val="bg1"/>
                </a:solidFill>
                <a:highlight>
                  <a:srgbClr val="FFFF00"/>
                </a:highlight>
              </a:rPr>
              <a:t>Valuable information regarding FCCLA District Leadership Meetings as well as invoices for district dues</a:t>
            </a:r>
          </a:p>
          <a:p>
            <a:pPr marL="285750" indent="-285750">
              <a:buFont typeface="Arial" panose="020B0604020202020204" pitchFamily="34" charset="0"/>
              <a:buChar char="•"/>
            </a:pPr>
            <a:r>
              <a:rPr lang="en-US" sz="2400" b="1" dirty="0">
                <a:solidFill>
                  <a:schemeClr val="bg1"/>
                </a:solidFill>
                <a:highlight>
                  <a:srgbClr val="FFFF00"/>
                </a:highlight>
              </a:rPr>
              <a:t>FCS Directory – contact information for FCS teachers across the state as well as pics to that you may put a face to a name if needed.  </a:t>
            </a:r>
          </a:p>
        </p:txBody>
      </p:sp>
    </p:spTree>
    <p:extLst>
      <p:ext uri="{BB962C8B-B14F-4D97-AF65-F5344CB8AC3E}">
        <p14:creationId xmlns:p14="http://schemas.microsoft.com/office/powerpoint/2010/main" val="1257199529"/>
      </p:ext>
    </p:extLst>
  </p:cSld>
  <p:clrMapOvr>
    <a:masterClrMapping/>
  </p:clrMapOvr>
</p:sld>
</file>

<file path=ppt/theme/theme1.xml><?xml version="1.0" encoding="utf-8"?>
<a:theme xmlns:a="http://schemas.openxmlformats.org/drawingml/2006/main" name="Slice">
  <a:themeElements>
    <a:clrScheme name="Slice">
      <a:dk1>
        <a:sysClr val="windowText" lastClr="000000"/>
      </a:dk1>
      <a:lt1>
        <a:sysClr val="window" lastClr="FFFFFF"/>
      </a:lt1>
      <a:dk2>
        <a:srgbClr val="146194"/>
      </a:dk2>
      <a:lt2>
        <a:srgbClr val="76DBF4"/>
      </a:lt2>
      <a:accent1>
        <a:srgbClr val="052F61"/>
      </a:accent1>
      <a:accent2>
        <a:srgbClr val="A50E82"/>
      </a:accent2>
      <a:accent3>
        <a:srgbClr val="14967C"/>
      </a:accent3>
      <a:accent4>
        <a:srgbClr val="6A9E1F"/>
      </a:accent4>
      <a:accent5>
        <a:srgbClr val="E87D37"/>
      </a:accent5>
      <a:accent6>
        <a:srgbClr val="C62324"/>
      </a:accent6>
      <a:hlink>
        <a:srgbClr val="0D2E46"/>
      </a:hlink>
      <a:folHlink>
        <a:srgbClr val="356A95"/>
      </a:folHlink>
    </a:clrScheme>
    <a:fontScheme name="Slice">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Slice">
      <a:fillStyleLst>
        <a:solidFill>
          <a:schemeClr val="phClr"/>
        </a:solidFill>
        <a:gradFill rotWithShape="1">
          <a:gsLst>
            <a:gs pos="0">
              <a:schemeClr val="phClr">
                <a:tint val="62000"/>
                <a:hueMod val="94000"/>
                <a:satMod val="140000"/>
                <a:lumMod val="110000"/>
              </a:schemeClr>
            </a:gs>
            <a:gs pos="100000">
              <a:schemeClr val="phClr">
                <a:tint val="84000"/>
                <a:satMod val="160000"/>
              </a:schemeClr>
            </a:gs>
          </a:gsLst>
          <a:lin ang="5400000" scaled="0"/>
        </a:gradFill>
        <a:gradFill rotWithShape="1">
          <a:gsLst>
            <a:gs pos="0">
              <a:schemeClr val="phClr">
                <a:tint val="98000"/>
                <a:hueMod val="94000"/>
                <a:satMod val="130000"/>
                <a:lumMod val="128000"/>
              </a:schemeClr>
            </a:gs>
            <a:gs pos="100000">
              <a:schemeClr val="phClr">
                <a:shade val="94000"/>
                <a:lumMod val="88000"/>
              </a:schemeClr>
            </a:gs>
          </a:gsLst>
          <a:lin ang="5400000" scaled="0"/>
        </a:gradFill>
      </a:fillStyleLst>
      <a:lnStyleLst>
        <a:ln w="9525" cap="rnd" cmpd="sng" algn="ctr">
          <a:solidFill>
            <a:schemeClr val="phClr">
              <a:tint val="76000"/>
              <a:alpha val="60000"/>
              <a:hueMod val="94000"/>
            </a:schemeClr>
          </a:solidFill>
          <a:prstDash val="solid"/>
        </a:ln>
        <a:ln w="15875" cap="rnd" cmpd="sng" algn="ctr">
          <a:solidFill>
            <a:schemeClr val="phClr">
              <a:hueMod val="94000"/>
            </a:schemeClr>
          </a:solidFill>
          <a:prstDash val="solid"/>
        </a:ln>
        <a:ln w="28575" cap="rnd"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50800" dist="38100" dir="5400000" rotWithShape="0">
              <a:srgbClr val="000000">
                <a:alpha val="46000"/>
              </a:srgbClr>
            </a:outerShdw>
          </a:effectLst>
          <a:scene3d>
            <a:camera prst="orthographicFront">
              <a:rot lat="0" lon="0" rev="0"/>
            </a:camera>
            <a:lightRig rig="threePt" dir="t"/>
          </a:scene3d>
          <a:sp3d prstMaterial="plastic">
            <a:bevelT w="25400" h="25400"/>
          </a:sp3d>
        </a:effectStyle>
      </a:effectStyleLst>
      <a:bgFillStyleLst>
        <a:solidFill>
          <a:schemeClr val="phClr"/>
        </a:solidFill>
        <a:gradFill rotWithShape="1">
          <a:gsLst>
            <a:gs pos="10000">
              <a:schemeClr val="phClr">
                <a:tint val="97000"/>
                <a:hueMod val="92000"/>
                <a:satMod val="169000"/>
                <a:lumMod val="164000"/>
              </a:schemeClr>
            </a:gs>
            <a:gs pos="100000">
              <a:schemeClr val="phClr">
                <a:shade val="96000"/>
                <a:satMod val="120000"/>
                <a:lumMod val="90000"/>
              </a:schemeClr>
            </a:gs>
          </a:gsLst>
          <a:lin ang="6120000" scaled="1"/>
        </a:gradFill>
        <a:gradFill rotWithShape="1">
          <a:gsLst>
            <a:gs pos="0">
              <a:schemeClr val="phClr">
                <a:tint val="97000"/>
                <a:hueMod val="92000"/>
                <a:satMod val="169000"/>
                <a:lumMod val="164000"/>
              </a:schemeClr>
            </a:gs>
            <a:gs pos="100000">
              <a:schemeClr val="phClr">
                <a:shade val="96000"/>
                <a:satMod val="120000"/>
                <a:lumMod val="90000"/>
              </a:schemeClr>
            </a:gs>
          </a:gsLst>
          <a:path path="circle">
            <a:fillToRect b="100000"/>
          </a:path>
        </a:gradFill>
      </a:bgFillStyleLst>
    </a:fmtScheme>
  </a:themeElements>
  <a:objectDefaults/>
  <a:extraClrSchemeLst/>
  <a:extLst>
    <a:ext uri="{05A4C25C-085E-4340-85A3-A5531E510DB2}">
      <thm15:themeFamily xmlns:thm15="http://schemas.microsoft.com/office/thememl/2012/main" name="Slice" id="{0507925B-6AC9-4358-8E18-C330545D08F8}" vid="{13FEC7C6-62A9-40C4-99D2-581AACACAA2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tatus xmlns="71af3243-3dd4-4a8d-8c0d-dd76da1f02a5">Not started</Status>
    <MediaServiceKeyPoints xmlns="71af3243-3dd4-4a8d-8c0d-dd76da1f02a5"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2" ma:contentTypeDescription="Create a new document." ma:contentTypeScope="" ma:versionID="426e97fa315356fffbdcd9876fe988c2">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14b8f0def80e6d70ce3def20c90759ae"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2:Statu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Status" ma:index="19" nillable="true" ma:displayName="Status" ma:default="Not started" ma:format="Dropdown" ma:internalName="Status">
      <xsd:simpleType>
        <xsd:restriction base="dms:Choice">
          <xsd:enumeration value="Not started"/>
          <xsd:enumeration value="In Progress"/>
          <xsd:enumeration value="Completed"/>
        </xsd:restriction>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99919F73-B6C2-4A43-95E2-833EC48925FE}">
  <ds:schemaRefs>
    <ds:schemaRef ds:uri="http://schemas.microsoft.com/office/2006/metadata/properties"/>
    <ds:schemaRef ds:uri="http://schemas.microsoft.com/office/infopath/2007/PartnerControls"/>
    <ds:schemaRef ds:uri="71af3243-3dd4-4a8d-8c0d-dd76da1f02a5"/>
  </ds:schemaRefs>
</ds:datastoreItem>
</file>

<file path=customXml/itemProps2.xml><?xml version="1.0" encoding="utf-8"?>
<ds:datastoreItem xmlns:ds="http://schemas.openxmlformats.org/officeDocument/2006/customXml" ds:itemID="{3C8E00D1-8EA3-4E42-801D-0253E1EAFC21}">
  <ds:schemaRefs>
    <ds:schemaRef ds:uri="http://schemas.microsoft.com/sharepoint/v3/contenttype/forms"/>
  </ds:schemaRefs>
</ds:datastoreItem>
</file>

<file path=customXml/itemProps3.xml><?xml version="1.0" encoding="utf-8"?>
<ds:datastoreItem xmlns:ds="http://schemas.openxmlformats.org/officeDocument/2006/customXml" ds:itemID="{ABC329F5-30EE-4BF7-AA2A-B837B51416B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Slice</Template>
  <TotalTime>417</TotalTime>
  <Words>616</Words>
  <Application>Microsoft Office PowerPoint</Application>
  <PresentationFormat>Widescreen</PresentationFormat>
  <Paragraphs>83</Paragraphs>
  <Slides>15</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15</vt:i4>
      </vt:variant>
    </vt:vector>
  </HeadingPairs>
  <TitlesOfParts>
    <vt:vector size="22" baseType="lpstr">
      <vt:lpstr>Abadi</vt:lpstr>
      <vt:lpstr>Arial</vt:lpstr>
      <vt:lpstr>Brush Script MT</vt:lpstr>
      <vt:lpstr>Calibri</vt:lpstr>
      <vt:lpstr>Century Gothic</vt:lpstr>
      <vt:lpstr>Wingdings 3</vt:lpstr>
      <vt:lpstr>Slice</vt:lpstr>
      <vt:lpstr>   ctYOU.org is like your best friend....sometimes you don't like it, but you always love it! </vt:lpstr>
      <vt:lpstr>Everything you feel when you are on ctYOU.org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ctYOU.org is like your best friend....sometimes you don't like it, but you always love it!</dc:title>
  <dc:creator>Jeanette Blevins</dc:creator>
  <cp:lastModifiedBy>Jeanette Blevins</cp:lastModifiedBy>
  <cp:revision>6</cp:revision>
  <dcterms:created xsi:type="dcterms:W3CDTF">2023-06-26T15:53:37Z</dcterms:created>
  <dcterms:modified xsi:type="dcterms:W3CDTF">2023-07-10T15:41:39Z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