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3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x="18288000" cy="10287000"/>
  <p:notesSz cx="6858000" cy="9144000"/>
  <p:embeddedFontLst>
    <p:embeddedFont>
      <p:font typeface="Open Sans ExtraBold" panose="020B0604020202020204" charset="0"/>
      <p:bold r:id="rId35"/>
      <p:boldItalic r:id="rId36"/>
    </p:embeddedFont>
    <p:embeddedFont>
      <p:font typeface="Calibri" panose="020F0502020204030204" pitchFamily="34" charset="0"/>
      <p:regular r:id="rId37"/>
      <p:bold r:id="rId38"/>
      <p:italic r:id="rId39"/>
      <p:boldItalic r:id="rId40"/>
    </p:embeddedFont>
    <p:embeddedFont>
      <p:font typeface="Roboto Condensed" panose="020B0604020202020204" charset="0"/>
      <p:bold r:id="rId41"/>
      <p:boldItalic r:id="rId42"/>
    </p:embeddedFont>
    <p:embeddedFont>
      <p:font typeface="Open Sans" panose="020B0604020202020204" charset="0"/>
      <p:regular r:id="rId43"/>
      <p:bold r:id="rId44"/>
      <p:italic r:id="rId45"/>
      <p:boldItalic r:id="rId46"/>
    </p:embeddedFont>
    <p:embeddedFont>
      <p:font typeface="Playfair Display" panose="020B0604020202020204" charset="0"/>
      <p:regular r:id="rId47"/>
      <p:bold r:id="rId48"/>
      <p:italic r:id="rId49"/>
      <p:boldItalic r:id="rId50"/>
    </p:embeddedFont>
    <p:embeddedFont>
      <p:font typeface="Roboto" panose="020B060402020202020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4" d="100"/>
          <a:sy n="54" d="100"/>
        </p:scale>
        <p:origin x="269"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0.fntdata"/><Relationship Id="rId52" Type="http://schemas.openxmlformats.org/officeDocument/2006/relationships/font" Target="fonts/font1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7.fntdata"/><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5863f066f5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2" name="Google Shape;302;g25863f066f5_0_1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5863f066f5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7" name="Google Shape;317;g25863f066f5_0_16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5863f066f5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2" name="Google Shape;332;g25863f066f5_0_20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5863f066f5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7" name="Google Shape;347;g25863f066f5_0_18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58b552280c_0_1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3" name="Google Shape;393;g258b552280c_0_116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1e4c16bc2c4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3" name="Google Shape;403;g1e4c16bc2c4_0_3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258b552280c_0_1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6" name="Google Shape;436;g258b552280c_0_129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58b552280c_0_1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9" name="Google Shape;469;g258b552280c_0_132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258b552280c_0_1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2" name="Google Shape;502;g258b552280c_0_135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258b552280c_0_1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5" name="Google Shape;535;g258b552280c_0_138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1e4c16bc2c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8" name="Google Shape;568;g1e4c16bc2c4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258efcdc3c5_0_3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258efcdc3c5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258efcdc3c5_0_4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258efcdc3c5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5863f066f5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3" name="Google Shape;643;g25863f066f5_0_5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258efcdc3c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2" name="Google Shape;692;g258efcdc3c5_0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23168b05b5b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4" name="Google Shape;724;g23168b05b5b_0_7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25863f066f5_0_9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25863f066f5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0" name="Google Shape;770;p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1" name="Google Shape;791;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5863f066f5_0_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5863f066f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1" name="Google Shape;211;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5863f066f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g25863f066f5_0_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3168b05b5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g23168b05b5b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7" name="Google Shape;287;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affiliation.registermychapter.com/fccla"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ctyou.org/login/index.php"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hyperlink" Target="https://docs.google.com/document/d/1A1EsKQ11t8tXKBPtoWet5Xc44HwrhU02_ul3-j5RVAs/edit?usp=sharing"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hyperlink" Target="https://docs.google.com/document/d/1A1EsKQ11t8tXKBPtoWet5Xc44HwrhU02_ul3-j5RVAs/edit?usp=drive_link"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drive.google.com/drive/folders/1GOXefs9Z6DQWX6lrUAcFsZP7gUyp3V0T?usp=drive_link"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mailto:JESSICA.BEEBE@OKSTATE.EDU"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3" Type="http://schemas.openxmlformats.org/officeDocument/2006/relationships/hyperlink" Target="https://drive.google.com/drive/folders/1NQEhtJZvg81vmmHOAOrsXB71bKaywCEi?usp=sharing" TargetMode="External"/><Relationship Id="rId7" Type="http://schemas.openxmlformats.org/officeDocument/2006/relationships/hyperlink" Target="https://ctyou.org/login/index.php"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hyperlink" Target="https://fcclainc.org/" TargetMode="External"/><Relationship Id="rId5" Type="http://schemas.openxmlformats.org/officeDocument/2006/relationships/hyperlink" Target="https://oklahomafccla.org/" TargetMode="External"/><Relationship Id="rId4" Type="http://schemas.openxmlformats.org/officeDocument/2006/relationships/hyperlink" Target="https://docs.google.com/document/d/1A1EsKQ11t8tXKBPtoWet5Xc44HwrhU02_ul3-j5RVAs/edit?usp=drive_link"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mailto:JESSICA.BEEBE@OKSTATE.EDU"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g"/><Relationship Id="rId3" Type="http://schemas.openxmlformats.org/officeDocument/2006/relationships/image" Target="../media/image5.jpg"/><Relationship Id="rId7" Type="http://schemas.openxmlformats.org/officeDocument/2006/relationships/image" Target="../media/image9.png"/><Relationship Id="rId12"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fcclainc.org/"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1B1B"/>
        </a:solidFill>
        <a:effectLst/>
      </p:bgPr>
    </p:bg>
    <p:spTree>
      <p:nvGrpSpPr>
        <p:cNvPr id="1" name="Shape 83"/>
        <p:cNvGrpSpPr/>
        <p:nvPr/>
      </p:nvGrpSpPr>
      <p:grpSpPr>
        <a:xfrm>
          <a:off x="0" y="0"/>
          <a:ext cx="0" cy="0"/>
          <a:chOff x="0" y="0"/>
          <a:chExt cx="0" cy="0"/>
        </a:xfrm>
      </p:grpSpPr>
      <p:grpSp>
        <p:nvGrpSpPr>
          <p:cNvPr id="84" name="Google Shape;84;p13"/>
          <p:cNvGrpSpPr/>
          <p:nvPr/>
        </p:nvGrpSpPr>
        <p:grpSpPr>
          <a:xfrm>
            <a:off x="0" y="-90413"/>
            <a:ext cx="1543050" cy="1633463"/>
            <a:chOff x="0" y="-47625"/>
            <a:chExt cx="812800" cy="860425"/>
          </a:xfrm>
        </p:grpSpPr>
        <p:sp>
          <p:nvSpPr>
            <p:cNvPr id="85" name="Google Shape;85;p1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000000"/>
            </a:solidFill>
            <a:ln>
              <a:noFill/>
            </a:ln>
          </p:spPr>
        </p:sp>
        <p:sp>
          <p:nvSpPr>
            <p:cNvPr id="86" name="Google Shape;86;p1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7" name="Google Shape;87;p13"/>
          <p:cNvGrpSpPr/>
          <p:nvPr/>
        </p:nvGrpSpPr>
        <p:grpSpPr>
          <a:xfrm>
            <a:off x="0" y="1452637"/>
            <a:ext cx="1543050" cy="1633463"/>
            <a:chOff x="0" y="-47625"/>
            <a:chExt cx="812800" cy="860425"/>
          </a:xfrm>
        </p:grpSpPr>
        <p:sp>
          <p:nvSpPr>
            <p:cNvPr id="88" name="Google Shape;88;p1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solidFill>
            <a:ln>
              <a:noFill/>
            </a:ln>
          </p:spPr>
        </p:sp>
        <p:sp>
          <p:nvSpPr>
            <p:cNvPr id="89" name="Google Shape;89;p1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0" name="Google Shape;90;p13"/>
          <p:cNvGrpSpPr/>
          <p:nvPr/>
        </p:nvGrpSpPr>
        <p:grpSpPr>
          <a:xfrm>
            <a:off x="0" y="2995687"/>
            <a:ext cx="1543050" cy="1633463"/>
            <a:chOff x="0" y="-47625"/>
            <a:chExt cx="812800" cy="860425"/>
          </a:xfrm>
        </p:grpSpPr>
        <p:sp>
          <p:nvSpPr>
            <p:cNvPr id="91" name="Google Shape;91;p1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9D9D9"/>
            </a:solidFill>
            <a:ln>
              <a:noFill/>
            </a:ln>
          </p:spPr>
        </p:sp>
        <p:sp>
          <p:nvSpPr>
            <p:cNvPr id="92" name="Google Shape;92;p13"/>
            <p:cNvSpPr txBox="1"/>
            <p:nvPr/>
          </p:nvSpPr>
          <p:spPr>
            <a:xfrm>
              <a:off x="0" y="-47625"/>
              <a:ext cx="812800" cy="860425"/>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3" name="Google Shape;93;p13"/>
          <p:cNvGrpSpPr/>
          <p:nvPr/>
        </p:nvGrpSpPr>
        <p:grpSpPr>
          <a:xfrm>
            <a:off x="1543050" y="-90413"/>
            <a:ext cx="1543050" cy="1633463"/>
            <a:chOff x="0" y="-47625"/>
            <a:chExt cx="812800" cy="860425"/>
          </a:xfrm>
        </p:grpSpPr>
        <p:sp>
          <p:nvSpPr>
            <p:cNvPr id="94" name="Google Shape;94;p1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solidFill>
            <a:ln>
              <a:noFill/>
            </a:ln>
          </p:spPr>
        </p:sp>
        <p:sp>
          <p:nvSpPr>
            <p:cNvPr id="95" name="Google Shape;95;p1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6" name="Google Shape;96;p13"/>
          <p:cNvGrpSpPr/>
          <p:nvPr/>
        </p:nvGrpSpPr>
        <p:grpSpPr>
          <a:xfrm>
            <a:off x="3086075" y="-90400"/>
            <a:ext cx="15201880" cy="1633431"/>
            <a:chOff x="0" y="-47625"/>
            <a:chExt cx="812800" cy="860425"/>
          </a:xfrm>
        </p:grpSpPr>
        <p:sp>
          <p:nvSpPr>
            <p:cNvPr id="97" name="Google Shape;97;p1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9D9D9"/>
            </a:solidFill>
            <a:ln>
              <a:noFill/>
            </a:ln>
          </p:spPr>
        </p:sp>
        <p:sp>
          <p:nvSpPr>
            <p:cNvPr id="98" name="Google Shape;98;p13"/>
            <p:cNvSpPr txBox="1"/>
            <p:nvPr/>
          </p:nvSpPr>
          <p:spPr>
            <a:xfrm>
              <a:off x="0" y="-47625"/>
              <a:ext cx="812800" cy="860425"/>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9" name="Google Shape;99;p13"/>
          <p:cNvGrpSpPr/>
          <p:nvPr/>
        </p:nvGrpSpPr>
        <p:grpSpPr>
          <a:xfrm>
            <a:off x="16744950" y="8653537"/>
            <a:ext cx="1543050" cy="1633463"/>
            <a:chOff x="0" y="-47625"/>
            <a:chExt cx="812800" cy="860425"/>
          </a:xfrm>
        </p:grpSpPr>
        <p:sp>
          <p:nvSpPr>
            <p:cNvPr id="100" name="Google Shape;100;p1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000000"/>
            </a:solidFill>
            <a:ln>
              <a:noFill/>
            </a:ln>
          </p:spPr>
        </p:sp>
        <p:sp>
          <p:nvSpPr>
            <p:cNvPr id="101" name="Google Shape;101;p1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2" name="Google Shape;102;p13"/>
          <p:cNvGrpSpPr/>
          <p:nvPr/>
        </p:nvGrpSpPr>
        <p:grpSpPr>
          <a:xfrm>
            <a:off x="15182850" y="8653537"/>
            <a:ext cx="1571624" cy="1633463"/>
            <a:chOff x="0" y="-47625"/>
            <a:chExt cx="812800" cy="860425"/>
          </a:xfrm>
        </p:grpSpPr>
        <p:sp>
          <p:nvSpPr>
            <p:cNvPr id="103" name="Google Shape;103;p1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solidFill>
            <a:ln>
              <a:noFill/>
            </a:ln>
          </p:spPr>
        </p:sp>
        <p:sp>
          <p:nvSpPr>
            <p:cNvPr id="104" name="Google Shape;104;p1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5" name="Google Shape;105;p13"/>
          <p:cNvGrpSpPr/>
          <p:nvPr/>
        </p:nvGrpSpPr>
        <p:grpSpPr>
          <a:xfrm>
            <a:off x="15211425" y="7110487"/>
            <a:ext cx="1543050" cy="1633463"/>
            <a:chOff x="0" y="-47625"/>
            <a:chExt cx="812800" cy="860425"/>
          </a:xfrm>
        </p:grpSpPr>
        <p:sp>
          <p:nvSpPr>
            <p:cNvPr id="106" name="Google Shape;106;p1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9D9D9"/>
            </a:solidFill>
            <a:ln>
              <a:noFill/>
            </a:ln>
          </p:spPr>
        </p:sp>
        <p:sp>
          <p:nvSpPr>
            <p:cNvPr id="107" name="Google Shape;107;p13"/>
            <p:cNvSpPr txBox="1"/>
            <p:nvPr/>
          </p:nvSpPr>
          <p:spPr>
            <a:xfrm>
              <a:off x="0" y="-47625"/>
              <a:ext cx="812800" cy="860425"/>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8" name="Google Shape;108;p13"/>
          <p:cNvGrpSpPr/>
          <p:nvPr/>
        </p:nvGrpSpPr>
        <p:grpSpPr>
          <a:xfrm>
            <a:off x="-776749" y="8653550"/>
            <a:ext cx="15997692" cy="1633431"/>
            <a:chOff x="0" y="-47625"/>
            <a:chExt cx="812800" cy="860425"/>
          </a:xfrm>
        </p:grpSpPr>
        <p:sp>
          <p:nvSpPr>
            <p:cNvPr id="109" name="Google Shape;109;p13"/>
            <p:cNvSpPr/>
            <p:nvPr/>
          </p:nvSpPr>
          <p:spPr>
            <a:xfrm>
              <a:off x="0" y="0"/>
              <a:ext cx="807783" cy="812800"/>
            </a:xfrm>
            <a:custGeom>
              <a:avLst/>
              <a:gdLst/>
              <a:ahLst/>
              <a:cxnLst/>
              <a:rect l="l" t="t" r="r" b="b"/>
              <a:pathLst>
                <a:path w="807783" h="812800" extrusionOk="0">
                  <a:moveTo>
                    <a:pt x="0" y="0"/>
                  </a:moveTo>
                  <a:lnTo>
                    <a:pt x="807783" y="0"/>
                  </a:lnTo>
                  <a:lnTo>
                    <a:pt x="807783" y="812800"/>
                  </a:lnTo>
                  <a:lnTo>
                    <a:pt x="0" y="812800"/>
                  </a:lnTo>
                  <a:close/>
                </a:path>
              </a:pathLst>
            </a:custGeom>
            <a:solidFill>
              <a:srgbClr val="D9D9D9"/>
            </a:solidFill>
            <a:ln>
              <a:noFill/>
            </a:ln>
          </p:spPr>
        </p:sp>
        <p:sp>
          <p:nvSpPr>
            <p:cNvPr id="110" name="Google Shape;110;p13"/>
            <p:cNvSpPr txBox="1"/>
            <p:nvPr/>
          </p:nvSpPr>
          <p:spPr>
            <a:xfrm>
              <a:off x="0" y="-47625"/>
              <a:ext cx="812800" cy="860425"/>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1" name="Google Shape;111;p13"/>
          <p:cNvGrpSpPr/>
          <p:nvPr/>
        </p:nvGrpSpPr>
        <p:grpSpPr>
          <a:xfrm>
            <a:off x="16744950" y="7110487"/>
            <a:ext cx="1543050" cy="1633463"/>
            <a:chOff x="0" y="-47625"/>
            <a:chExt cx="812800" cy="860425"/>
          </a:xfrm>
        </p:grpSpPr>
        <p:sp>
          <p:nvSpPr>
            <p:cNvPr id="112" name="Google Shape;112;p1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FFFFF"/>
            </a:solidFill>
            <a:ln>
              <a:noFill/>
            </a:ln>
          </p:spPr>
        </p:sp>
        <p:sp>
          <p:nvSpPr>
            <p:cNvPr id="113" name="Google Shape;113;p1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4" name="Google Shape;114;p13"/>
          <p:cNvGrpSpPr/>
          <p:nvPr/>
        </p:nvGrpSpPr>
        <p:grpSpPr>
          <a:xfrm>
            <a:off x="16744950" y="5567437"/>
            <a:ext cx="1543050" cy="1633463"/>
            <a:chOff x="0" y="-47625"/>
            <a:chExt cx="812800" cy="860425"/>
          </a:xfrm>
        </p:grpSpPr>
        <p:sp>
          <p:nvSpPr>
            <p:cNvPr id="115" name="Google Shape;115;p1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9D9D9"/>
            </a:solidFill>
            <a:ln>
              <a:noFill/>
            </a:ln>
          </p:spPr>
        </p:sp>
        <p:sp>
          <p:nvSpPr>
            <p:cNvPr id="116" name="Google Shape;116;p13"/>
            <p:cNvSpPr txBox="1"/>
            <p:nvPr/>
          </p:nvSpPr>
          <p:spPr>
            <a:xfrm>
              <a:off x="0" y="-47625"/>
              <a:ext cx="812800" cy="860425"/>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7" name="Google Shape;117;p13"/>
          <p:cNvGrpSpPr/>
          <p:nvPr/>
        </p:nvGrpSpPr>
        <p:grpSpPr>
          <a:xfrm>
            <a:off x="1543050" y="1452637"/>
            <a:ext cx="1543050" cy="1633463"/>
            <a:chOff x="0" y="-47625"/>
            <a:chExt cx="812800" cy="860425"/>
          </a:xfrm>
        </p:grpSpPr>
        <p:sp>
          <p:nvSpPr>
            <p:cNvPr id="118" name="Google Shape;118;p13"/>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9D9D9"/>
            </a:solidFill>
            <a:ln>
              <a:noFill/>
            </a:ln>
          </p:spPr>
        </p:sp>
        <p:sp>
          <p:nvSpPr>
            <p:cNvPr id="119" name="Google Shape;119;p13"/>
            <p:cNvSpPr txBox="1"/>
            <p:nvPr/>
          </p:nvSpPr>
          <p:spPr>
            <a:xfrm>
              <a:off x="0" y="-47625"/>
              <a:ext cx="812800" cy="860425"/>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0" name="Google Shape;120;p13"/>
          <p:cNvSpPr txBox="1"/>
          <p:nvPr/>
        </p:nvSpPr>
        <p:spPr>
          <a:xfrm>
            <a:off x="2491786" y="2751013"/>
            <a:ext cx="13304400" cy="480240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9750" b="1">
                <a:solidFill>
                  <a:schemeClr val="lt1"/>
                </a:solidFill>
                <a:latin typeface="Open Sans ExtraBold"/>
                <a:ea typeface="Open Sans ExtraBold"/>
                <a:cs typeface="Open Sans ExtraBold"/>
                <a:sym typeface="Open Sans ExtraBold"/>
              </a:rPr>
              <a:t>Integrating FCCLA into the FCS Classroom</a:t>
            </a:r>
            <a:endParaRPr>
              <a:solidFill>
                <a:schemeClr val="lt1"/>
              </a:solidFill>
            </a:endParaRPr>
          </a:p>
        </p:txBody>
      </p:sp>
      <p:sp>
        <p:nvSpPr>
          <p:cNvPr id="121" name="Google Shape;121;p13"/>
          <p:cNvSpPr txBox="1"/>
          <p:nvPr/>
        </p:nvSpPr>
        <p:spPr>
          <a:xfrm>
            <a:off x="5743808" y="7781311"/>
            <a:ext cx="6800400" cy="594000"/>
          </a:xfrm>
          <a:prstGeom prst="rect">
            <a:avLst/>
          </a:prstGeom>
          <a:noFill/>
          <a:ln>
            <a:noFill/>
          </a:ln>
        </p:spPr>
        <p:txBody>
          <a:bodyPr spcFirstLastPara="1" wrap="square" lIns="0" tIns="0" rIns="0" bIns="0" anchor="t" anchorCtr="0">
            <a:spAutoFit/>
          </a:bodyPr>
          <a:lstStyle/>
          <a:p>
            <a:pPr marL="0" marR="0" lvl="0" indent="0" algn="ctr" rtl="0">
              <a:lnSpc>
                <a:spcPct val="98999"/>
              </a:lnSpc>
              <a:spcBef>
                <a:spcPts val="0"/>
              </a:spcBef>
              <a:spcAft>
                <a:spcPts val="0"/>
              </a:spcAft>
              <a:buNone/>
            </a:pPr>
            <a:r>
              <a:rPr lang="en-US" sz="3899" b="1">
                <a:solidFill>
                  <a:schemeClr val="lt1"/>
                </a:solidFill>
                <a:latin typeface="Roboto Condensed"/>
                <a:ea typeface="Roboto Condensed"/>
                <a:cs typeface="Roboto Condensed"/>
                <a:sym typeface="Roboto Condensed"/>
              </a:rPr>
              <a:t>New Teacher Academy 2023</a:t>
            </a:r>
            <a:endParaRPr sz="26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303"/>
        <p:cNvGrpSpPr/>
        <p:nvPr/>
      </p:nvGrpSpPr>
      <p:grpSpPr>
        <a:xfrm>
          <a:off x="0" y="0"/>
          <a:ext cx="0" cy="0"/>
          <a:chOff x="0" y="0"/>
          <a:chExt cx="0" cy="0"/>
        </a:xfrm>
      </p:grpSpPr>
      <p:grpSp>
        <p:nvGrpSpPr>
          <p:cNvPr id="304" name="Google Shape;304;p22"/>
          <p:cNvGrpSpPr/>
          <p:nvPr/>
        </p:nvGrpSpPr>
        <p:grpSpPr>
          <a:xfrm>
            <a:off x="9505300" y="6971579"/>
            <a:ext cx="8782710" cy="3405631"/>
            <a:chOff x="0" y="-47625"/>
            <a:chExt cx="4626375" cy="1793948"/>
          </a:xfrm>
        </p:grpSpPr>
        <p:sp>
          <p:nvSpPr>
            <p:cNvPr id="305" name="Google Shape;305;p22"/>
            <p:cNvSpPr/>
            <p:nvPr/>
          </p:nvSpPr>
          <p:spPr>
            <a:xfrm>
              <a:off x="0" y="0"/>
              <a:ext cx="4626375" cy="1746323"/>
            </a:xfrm>
            <a:custGeom>
              <a:avLst/>
              <a:gdLst/>
              <a:ahLst/>
              <a:cxnLst/>
              <a:rect l="l" t="t" r="r" b="b"/>
              <a:pathLst>
                <a:path w="4626375" h="1746323" extrusionOk="0">
                  <a:moveTo>
                    <a:pt x="0" y="0"/>
                  </a:moveTo>
                  <a:lnTo>
                    <a:pt x="4626375" y="0"/>
                  </a:lnTo>
                  <a:lnTo>
                    <a:pt x="4626375" y="1746323"/>
                  </a:lnTo>
                  <a:lnTo>
                    <a:pt x="0" y="1746323"/>
                  </a:lnTo>
                  <a:close/>
                </a:path>
              </a:pathLst>
            </a:custGeom>
            <a:solidFill>
              <a:srgbClr val="F81B1B"/>
            </a:solidFill>
            <a:ln>
              <a:noFill/>
            </a:ln>
          </p:spPr>
        </p:sp>
        <p:sp>
          <p:nvSpPr>
            <p:cNvPr id="306" name="Google Shape;306;p22"/>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07" name="Google Shape;307;p22"/>
          <p:cNvGrpSpPr/>
          <p:nvPr/>
        </p:nvGrpSpPr>
        <p:grpSpPr>
          <a:xfrm>
            <a:off x="-205675" y="-175252"/>
            <a:ext cx="9710761" cy="10507424"/>
            <a:chOff x="0" y="-47625"/>
            <a:chExt cx="4626375" cy="3719969"/>
          </a:xfrm>
        </p:grpSpPr>
        <p:sp>
          <p:nvSpPr>
            <p:cNvPr id="308" name="Google Shape;308;p22"/>
            <p:cNvSpPr/>
            <p:nvPr/>
          </p:nvSpPr>
          <p:spPr>
            <a:xfrm>
              <a:off x="0" y="0"/>
              <a:ext cx="4626375" cy="3672344"/>
            </a:xfrm>
            <a:custGeom>
              <a:avLst/>
              <a:gdLst/>
              <a:ahLst/>
              <a:cxnLst/>
              <a:rect l="l" t="t" r="r" b="b"/>
              <a:pathLst>
                <a:path w="4626375" h="3672344" extrusionOk="0">
                  <a:moveTo>
                    <a:pt x="0" y="0"/>
                  </a:moveTo>
                  <a:lnTo>
                    <a:pt x="4626375" y="0"/>
                  </a:lnTo>
                  <a:lnTo>
                    <a:pt x="4626375" y="3672344"/>
                  </a:lnTo>
                  <a:lnTo>
                    <a:pt x="0" y="3672344"/>
                  </a:lnTo>
                  <a:close/>
                </a:path>
              </a:pathLst>
            </a:custGeom>
            <a:solidFill>
              <a:srgbClr val="FFFFFF"/>
            </a:solidFill>
            <a:ln>
              <a:noFill/>
            </a:ln>
          </p:spPr>
        </p:sp>
        <p:sp>
          <p:nvSpPr>
            <p:cNvPr id="309" name="Google Shape;309;p22"/>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10" name="Google Shape;310;p22"/>
          <p:cNvSpPr txBox="1"/>
          <p:nvPr/>
        </p:nvSpPr>
        <p:spPr>
          <a:xfrm>
            <a:off x="10861950" y="5817166"/>
            <a:ext cx="7309800" cy="115440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7500" b="1">
                <a:latin typeface="Open Sans ExtraBold"/>
                <a:ea typeface="Open Sans ExtraBold"/>
                <a:cs typeface="Open Sans ExtraBold"/>
                <a:sym typeface="Open Sans ExtraBold"/>
              </a:rPr>
              <a:t>FCCLA Portal</a:t>
            </a:r>
            <a:endParaRPr/>
          </a:p>
        </p:txBody>
      </p:sp>
      <p:sp>
        <p:nvSpPr>
          <p:cNvPr id="311" name="Google Shape;311;p22"/>
          <p:cNvSpPr txBox="1"/>
          <p:nvPr/>
        </p:nvSpPr>
        <p:spPr>
          <a:xfrm>
            <a:off x="10861938" y="7381044"/>
            <a:ext cx="7309800" cy="198870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3400" b="1">
                <a:latin typeface="Open Sans"/>
                <a:ea typeface="Open Sans"/>
                <a:cs typeface="Open Sans"/>
                <a:sym typeface="Open Sans"/>
              </a:rPr>
              <a:t>You will need the Chapter # and your Portal Password!</a:t>
            </a:r>
            <a:endParaRPr sz="3400" b="1">
              <a:latin typeface="Open Sans"/>
              <a:ea typeface="Open Sans"/>
              <a:cs typeface="Open Sans"/>
              <a:sym typeface="Open Sans"/>
            </a:endParaRPr>
          </a:p>
          <a:p>
            <a:pPr marL="0" marR="0" lvl="0" indent="0" algn="r" rtl="0">
              <a:lnSpc>
                <a:spcPct val="140000"/>
              </a:lnSpc>
              <a:spcBef>
                <a:spcPts val="0"/>
              </a:spcBef>
              <a:spcAft>
                <a:spcPts val="0"/>
              </a:spcAft>
              <a:buNone/>
            </a:pPr>
            <a:r>
              <a:rPr lang="en-US" sz="3400" b="1">
                <a:latin typeface="Open Sans"/>
                <a:ea typeface="Open Sans"/>
                <a:cs typeface="Open Sans"/>
                <a:sym typeface="Open Sans"/>
              </a:rPr>
              <a:t> </a:t>
            </a:r>
            <a:endParaRPr sz="3700" b="1"/>
          </a:p>
        </p:txBody>
      </p:sp>
      <p:sp>
        <p:nvSpPr>
          <p:cNvPr id="312" name="Google Shape;312;p22"/>
          <p:cNvSpPr/>
          <p:nvPr/>
        </p:nvSpPr>
        <p:spPr>
          <a:xfrm>
            <a:off x="0" y="-45200"/>
            <a:ext cx="10861951" cy="10377407"/>
          </a:xfrm>
          <a:custGeom>
            <a:avLst/>
            <a:gdLst/>
            <a:ahLst/>
            <a:cxnLst/>
            <a:rect l="l" t="t" r="r" b="b"/>
            <a:pathLst>
              <a:path w="10635" h="9047" extrusionOk="0">
                <a:moveTo>
                  <a:pt x="9850" y="803"/>
                </a:moveTo>
                <a:lnTo>
                  <a:pt x="9850" y="6656"/>
                </a:lnTo>
                <a:lnTo>
                  <a:pt x="804" y="6656"/>
                </a:lnTo>
                <a:lnTo>
                  <a:pt x="804" y="803"/>
                </a:lnTo>
                <a:close/>
                <a:moveTo>
                  <a:pt x="536" y="0"/>
                </a:moveTo>
                <a:cubicBezTo>
                  <a:pt x="250" y="0"/>
                  <a:pt x="1" y="250"/>
                  <a:pt x="1" y="536"/>
                </a:cubicBezTo>
                <a:lnTo>
                  <a:pt x="1" y="6923"/>
                </a:lnTo>
                <a:cubicBezTo>
                  <a:pt x="1" y="7227"/>
                  <a:pt x="250" y="7459"/>
                  <a:pt x="536" y="7459"/>
                </a:cubicBezTo>
                <a:lnTo>
                  <a:pt x="4265" y="7459"/>
                </a:lnTo>
                <a:lnTo>
                  <a:pt x="4265" y="8261"/>
                </a:lnTo>
                <a:lnTo>
                  <a:pt x="2927" y="8261"/>
                </a:lnTo>
                <a:lnTo>
                  <a:pt x="2927" y="9047"/>
                </a:lnTo>
                <a:lnTo>
                  <a:pt x="7709" y="9047"/>
                </a:lnTo>
                <a:lnTo>
                  <a:pt x="7709" y="8261"/>
                </a:lnTo>
                <a:lnTo>
                  <a:pt x="6388" y="8261"/>
                </a:lnTo>
                <a:lnTo>
                  <a:pt x="6388" y="7459"/>
                </a:lnTo>
                <a:lnTo>
                  <a:pt x="10100" y="7459"/>
                </a:lnTo>
                <a:cubicBezTo>
                  <a:pt x="10403" y="7459"/>
                  <a:pt x="10635" y="7227"/>
                  <a:pt x="10635" y="6923"/>
                </a:cubicBezTo>
                <a:lnTo>
                  <a:pt x="10635" y="536"/>
                </a:lnTo>
                <a:cubicBezTo>
                  <a:pt x="10635" y="250"/>
                  <a:pt x="10403" y="0"/>
                  <a:pt x="10100"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3" name="Google Shape;313;p22"/>
          <p:cNvSpPr txBox="1"/>
          <p:nvPr/>
        </p:nvSpPr>
        <p:spPr>
          <a:xfrm>
            <a:off x="171381" y="129200"/>
            <a:ext cx="4115700" cy="411300"/>
          </a:xfrm>
          <a:prstGeom prst="rect">
            <a:avLst/>
          </a:prstGeom>
          <a:noFill/>
          <a:ln>
            <a:noFill/>
          </a:ln>
        </p:spPr>
        <p:txBody>
          <a:bodyPr spcFirstLastPara="1" wrap="square" lIns="0" tIns="0" rIns="0" bIns="0" anchor="t" anchorCtr="0">
            <a:spAutoFit/>
          </a:bodyPr>
          <a:lstStyle/>
          <a:p>
            <a:pPr marL="0" marR="0" lvl="0" indent="0" algn="l" rtl="0">
              <a:lnSpc>
                <a:spcPct val="98999"/>
              </a:lnSpc>
              <a:spcBef>
                <a:spcPts val="0"/>
              </a:spcBef>
              <a:spcAft>
                <a:spcPts val="0"/>
              </a:spcAft>
              <a:buNone/>
            </a:pPr>
            <a:r>
              <a:rPr lang="en-US" sz="2699" b="1">
                <a:latin typeface="Roboto Condensed"/>
                <a:ea typeface="Roboto Condensed"/>
                <a:cs typeface="Roboto Condensed"/>
                <a:sym typeface="Roboto Condensed"/>
              </a:rPr>
              <a:t>RECRUIT</a:t>
            </a:r>
            <a:endParaRPr/>
          </a:p>
        </p:txBody>
      </p:sp>
      <p:pic>
        <p:nvPicPr>
          <p:cNvPr id="314" name="Google Shape;314;p22">
            <a:hlinkClick r:id="rId3"/>
          </p:cNvPr>
          <p:cNvPicPr preferRelativeResize="0"/>
          <p:nvPr/>
        </p:nvPicPr>
        <p:blipFill>
          <a:blip r:embed="rId4">
            <a:alphaModFix/>
          </a:blip>
          <a:stretch>
            <a:fillRect/>
          </a:stretch>
        </p:blipFill>
        <p:spPr>
          <a:xfrm>
            <a:off x="159900" y="792225"/>
            <a:ext cx="10542150" cy="68933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318"/>
        <p:cNvGrpSpPr/>
        <p:nvPr/>
      </p:nvGrpSpPr>
      <p:grpSpPr>
        <a:xfrm>
          <a:off x="0" y="0"/>
          <a:ext cx="0" cy="0"/>
          <a:chOff x="0" y="0"/>
          <a:chExt cx="0" cy="0"/>
        </a:xfrm>
      </p:grpSpPr>
      <p:grpSp>
        <p:nvGrpSpPr>
          <p:cNvPr id="319" name="Google Shape;319;p23"/>
          <p:cNvGrpSpPr/>
          <p:nvPr/>
        </p:nvGrpSpPr>
        <p:grpSpPr>
          <a:xfrm>
            <a:off x="9505300" y="6971579"/>
            <a:ext cx="8782710" cy="3405631"/>
            <a:chOff x="0" y="-47625"/>
            <a:chExt cx="4626375" cy="1793948"/>
          </a:xfrm>
        </p:grpSpPr>
        <p:sp>
          <p:nvSpPr>
            <p:cNvPr id="320" name="Google Shape;320;p23"/>
            <p:cNvSpPr/>
            <p:nvPr/>
          </p:nvSpPr>
          <p:spPr>
            <a:xfrm>
              <a:off x="0" y="0"/>
              <a:ext cx="4626375" cy="1746323"/>
            </a:xfrm>
            <a:custGeom>
              <a:avLst/>
              <a:gdLst/>
              <a:ahLst/>
              <a:cxnLst/>
              <a:rect l="l" t="t" r="r" b="b"/>
              <a:pathLst>
                <a:path w="4626375" h="1746323" extrusionOk="0">
                  <a:moveTo>
                    <a:pt x="0" y="0"/>
                  </a:moveTo>
                  <a:lnTo>
                    <a:pt x="4626375" y="0"/>
                  </a:lnTo>
                  <a:lnTo>
                    <a:pt x="4626375" y="1746323"/>
                  </a:lnTo>
                  <a:lnTo>
                    <a:pt x="0" y="1746323"/>
                  </a:lnTo>
                  <a:close/>
                </a:path>
              </a:pathLst>
            </a:custGeom>
            <a:solidFill>
              <a:srgbClr val="F81B1B"/>
            </a:solidFill>
            <a:ln>
              <a:noFill/>
            </a:ln>
          </p:spPr>
        </p:sp>
        <p:sp>
          <p:nvSpPr>
            <p:cNvPr id="321" name="Google Shape;321;p23"/>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22" name="Google Shape;322;p23"/>
          <p:cNvGrpSpPr/>
          <p:nvPr/>
        </p:nvGrpSpPr>
        <p:grpSpPr>
          <a:xfrm>
            <a:off x="-205675" y="-175252"/>
            <a:ext cx="9710761" cy="10507424"/>
            <a:chOff x="0" y="-47625"/>
            <a:chExt cx="4626375" cy="3719969"/>
          </a:xfrm>
        </p:grpSpPr>
        <p:sp>
          <p:nvSpPr>
            <p:cNvPr id="323" name="Google Shape;323;p23"/>
            <p:cNvSpPr/>
            <p:nvPr/>
          </p:nvSpPr>
          <p:spPr>
            <a:xfrm>
              <a:off x="0" y="0"/>
              <a:ext cx="4626375" cy="3672344"/>
            </a:xfrm>
            <a:custGeom>
              <a:avLst/>
              <a:gdLst/>
              <a:ahLst/>
              <a:cxnLst/>
              <a:rect l="l" t="t" r="r" b="b"/>
              <a:pathLst>
                <a:path w="4626375" h="3672344" extrusionOk="0">
                  <a:moveTo>
                    <a:pt x="0" y="0"/>
                  </a:moveTo>
                  <a:lnTo>
                    <a:pt x="4626375" y="0"/>
                  </a:lnTo>
                  <a:lnTo>
                    <a:pt x="4626375" y="3672344"/>
                  </a:lnTo>
                  <a:lnTo>
                    <a:pt x="0" y="3672344"/>
                  </a:lnTo>
                  <a:close/>
                </a:path>
              </a:pathLst>
            </a:custGeom>
            <a:solidFill>
              <a:srgbClr val="FFFFFF"/>
            </a:solidFill>
            <a:ln>
              <a:noFill/>
            </a:ln>
          </p:spPr>
        </p:sp>
        <p:sp>
          <p:nvSpPr>
            <p:cNvPr id="324" name="Google Shape;324;p23"/>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25" name="Google Shape;325;p23"/>
          <p:cNvSpPr txBox="1"/>
          <p:nvPr/>
        </p:nvSpPr>
        <p:spPr>
          <a:xfrm>
            <a:off x="10861950" y="5817166"/>
            <a:ext cx="7309800" cy="115440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7500" b="1">
                <a:latin typeface="Open Sans ExtraBold"/>
                <a:ea typeface="Open Sans ExtraBold"/>
                <a:cs typeface="Open Sans ExtraBold"/>
                <a:sym typeface="Open Sans ExtraBold"/>
              </a:rPr>
              <a:t>FCCLA Portal</a:t>
            </a:r>
            <a:endParaRPr/>
          </a:p>
        </p:txBody>
      </p:sp>
      <p:sp>
        <p:nvSpPr>
          <p:cNvPr id="326" name="Google Shape;326;p23"/>
          <p:cNvSpPr txBox="1"/>
          <p:nvPr/>
        </p:nvSpPr>
        <p:spPr>
          <a:xfrm>
            <a:off x="10861938" y="7381044"/>
            <a:ext cx="7309800" cy="198870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3400" b="1">
                <a:latin typeface="Open Sans"/>
                <a:ea typeface="Open Sans"/>
                <a:cs typeface="Open Sans"/>
                <a:sym typeface="Open Sans"/>
              </a:rPr>
              <a:t>You will need the Chapter # and your Portal Password!</a:t>
            </a:r>
            <a:endParaRPr sz="3400" b="1">
              <a:latin typeface="Open Sans"/>
              <a:ea typeface="Open Sans"/>
              <a:cs typeface="Open Sans"/>
              <a:sym typeface="Open Sans"/>
            </a:endParaRPr>
          </a:p>
          <a:p>
            <a:pPr marL="0" marR="0" lvl="0" indent="0" algn="r" rtl="0">
              <a:lnSpc>
                <a:spcPct val="140000"/>
              </a:lnSpc>
              <a:spcBef>
                <a:spcPts val="0"/>
              </a:spcBef>
              <a:spcAft>
                <a:spcPts val="0"/>
              </a:spcAft>
              <a:buNone/>
            </a:pPr>
            <a:r>
              <a:rPr lang="en-US" sz="3400" b="1">
                <a:latin typeface="Open Sans"/>
                <a:ea typeface="Open Sans"/>
                <a:cs typeface="Open Sans"/>
                <a:sym typeface="Open Sans"/>
              </a:rPr>
              <a:t> </a:t>
            </a:r>
            <a:endParaRPr sz="3700" b="1"/>
          </a:p>
        </p:txBody>
      </p:sp>
      <p:sp>
        <p:nvSpPr>
          <p:cNvPr id="327" name="Google Shape;327;p23"/>
          <p:cNvSpPr/>
          <p:nvPr/>
        </p:nvSpPr>
        <p:spPr>
          <a:xfrm>
            <a:off x="0" y="-45200"/>
            <a:ext cx="10861951" cy="10377407"/>
          </a:xfrm>
          <a:custGeom>
            <a:avLst/>
            <a:gdLst/>
            <a:ahLst/>
            <a:cxnLst/>
            <a:rect l="l" t="t" r="r" b="b"/>
            <a:pathLst>
              <a:path w="10635" h="9047" extrusionOk="0">
                <a:moveTo>
                  <a:pt x="9850" y="803"/>
                </a:moveTo>
                <a:lnTo>
                  <a:pt x="9850" y="6656"/>
                </a:lnTo>
                <a:lnTo>
                  <a:pt x="804" y="6656"/>
                </a:lnTo>
                <a:lnTo>
                  <a:pt x="804" y="803"/>
                </a:lnTo>
                <a:close/>
                <a:moveTo>
                  <a:pt x="536" y="0"/>
                </a:moveTo>
                <a:cubicBezTo>
                  <a:pt x="250" y="0"/>
                  <a:pt x="1" y="250"/>
                  <a:pt x="1" y="536"/>
                </a:cubicBezTo>
                <a:lnTo>
                  <a:pt x="1" y="6923"/>
                </a:lnTo>
                <a:cubicBezTo>
                  <a:pt x="1" y="7227"/>
                  <a:pt x="250" y="7459"/>
                  <a:pt x="536" y="7459"/>
                </a:cubicBezTo>
                <a:lnTo>
                  <a:pt x="4265" y="7459"/>
                </a:lnTo>
                <a:lnTo>
                  <a:pt x="4265" y="8261"/>
                </a:lnTo>
                <a:lnTo>
                  <a:pt x="2927" y="8261"/>
                </a:lnTo>
                <a:lnTo>
                  <a:pt x="2927" y="9047"/>
                </a:lnTo>
                <a:lnTo>
                  <a:pt x="7709" y="9047"/>
                </a:lnTo>
                <a:lnTo>
                  <a:pt x="7709" y="8261"/>
                </a:lnTo>
                <a:lnTo>
                  <a:pt x="6388" y="8261"/>
                </a:lnTo>
                <a:lnTo>
                  <a:pt x="6388" y="7459"/>
                </a:lnTo>
                <a:lnTo>
                  <a:pt x="10100" y="7459"/>
                </a:lnTo>
                <a:cubicBezTo>
                  <a:pt x="10403" y="7459"/>
                  <a:pt x="10635" y="7227"/>
                  <a:pt x="10635" y="6923"/>
                </a:cubicBezTo>
                <a:lnTo>
                  <a:pt x="10635" y="536"/>
                </a:lnTo>
                <a:cubicBezTo>
                  <a:pt x="10635" y="250"/>
                  <a:pt x="10403" y="0"/>
                  <a:pt x="10100"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8" name="Google Shape;328;p23"/>
          <p:cNvSpPr txBox="1"/>
          <p:nvPr/>
        </p:nvSpPr>
        <p:spPr>
          <a:xfrm>
            <a:off x="171381" y="129200"/>
            <a:ext cx="4115700" cy="411300"/>
          </a:xfrm>
          <a:prstGeom prst="rect">
            <a:avLst/>
          </a:prstGeom>
          <a:noFill/>
          <a:ln>
            <a:noFill/>
          </a:ln>
        </p:spPr>
        <p:txBody>
          <a:bodyPr spcFirstLastPara="1" wrap="square" lIns="0" tIns="0" rIns="0" bIns="0" anchor="t" anchorCtr="0">
            <a:spAutoFit/>
          </a:bodyPr>
          <a:lstStyle/>
          <a:p>
            <a:pPr marL="0" marR="0" lvl="0" indent="0" algn="l" rtl="0">
              <a:lnSpc>
                <a:spcPct val="98999"/>
              </a:lnSpc>
              <a:spcBef>
                <a:spcPts val="0"/>
              </a:spcBef>
              <a:spcAft>
                <a:spcPts val="0"/>
              </a:spcAft>
              <a:buNone/>
            </a:pPr>
            <a:r>
              <a:rPr lang="en-US" sz="2699" b="1">
                <a:latin typeface="Roboto Condensed"/>
                <a:ea typeface="Roboto Condensed"/>
                <a:cs typeface="Roboto Condensed"/>
                <a:sym typeface="Roboto Condensed"/>
              </a:rPr>
              <a:t>RECRUIT</a:t>
            </a:r>
            <a:endParaRPr/>
          </a:p>
        </p:txBody>
      </p:sp>
      <p:pic>
        <p:nvPicPr>
          <p:cNvPr id="329" name="Google Shape;329;p23"/>
          <p:cNvPicPr preferRelativeResize="0"/>
          <p:nvPr/>
        </p:nvPicPr>
        <p:blipFill>
          <a:blip r:embed="rId3">
            <a:alphaModFix/>
          </a:blip>
          <a:stretch>
            <a:fillRect/>
          </a:stretch>
        </p:blipFill>
        <p:spPr>
          <a:xfrm>
            <a:off x="286100" y="741250"/>
            <a:ext cx="10289750" cy="70933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333"/>
        <p:cNvGrpSpPr/>
        <p:nvPr/>
      </p:nvGrpSpPr>
      <p:grpSpPr>
        <a:xfrm>
          <a:off x="0" y="0"/>
          <a:ext cx="0" cy="0"/>
          <a:chOff x="0" y="0"/>
          <a:chExt cx="0" cy="0"/>
        </a:xfrm>
      </p:grpSpPr>
      <p:grpSp>
        <p:nvGrpSpPr>
          <p:cNvPr id="334" name="Google Shape;334;p24"/>
          <p:cNvGrpSpPr/>
          <p:nvPr/>
        </p:nvGrpSpPr>
        <p:grpSpPr>
          <a:xfrm>
            <a:off x="9505300" y="6971579"/>
            <a:ext cx="8782710" cy="3405631"/>
            <a:chOff x="0" y="-47625"/>
            <a:chExt cx="4626375" cy="1793948"/>
          </a:xfrm>
        </p:grpSpPr>
        <p:sp>
          <p:nvSpPr>
            <p:cNvPr id="335" name="Google Shape;335;p24"/>
            <p:cNvSpPr/>
            <p:nvPr/>
          </p:nvSpPr>
          <p:spPr>
            <a:xfrm>
              <a:off x="0" y="0"/>
              <a:ext cx="4626375" cy="1746323"/>
            </a:xfrm>
            <a:custGeom>
              <a:avLst/>
              <a:gdLst/>
              <a:ahLst/>
              <a:cxnLst/>
              <a:rect l="l" t="t" r="r" b="b"/>
              <a:pathLst>
                <a:path w="4626375" h="1746323" extrusionOk="0">
                  <a:moveTo>
                    <a:pt x="0" y="0"/>
                  </a:moveTo>
                  <a:lnTo>
                    <a:pt x="4626375" y="0"/>
                  </a:lnTo>
                  <a:lnTo>
                    <a:pt x="4626375" y="1746323"/>
                  </a:lnTo>
                  <a:lnTo>
                    <a:pt x="0" y="1746323"/>
                  </a:lnTo>
                  <a:close/>
                </a:path>
              </a:pathLst>
            </a:custGeom>
            <a:solidFill>
              <a:srgbClr val="F81B1B"/>
            </a:solidFill>
            <a:ln>
              <a:noFill/>
            </a:ln>
          </p:spPr>
        </p:sp>
        <p:sp>
          <p:nvSpPr>
            <p:cNvPr id="336" name="Google Shape;336;p24"/>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37" name="Google Shape;337;p24"/>
          <p:cNvGrpSpPr/>
          <p:nvPr/>
        </p:nvGrpSpPr>
        <p:grpSpPr>
          <a:xfrm>
            <a:off x="-205675" y="-175252"/>
            <a:ext cx="9710761" cy="10507424"/>
            <a:chOff x="0" y="-47625"/>
            <a:chExt cx="4626375" cy="3719969"/>
          </a:xfrm>
        </p:grpSpPr>
        <p:sp>
          <p:nvSpPr>
            <p:cNvPr id="338" name="Google Shape;338;p24"/>
            <p:cNvSpPr/>
            <p:nvPr/>
          </p:nvSpPr>
          <p:spPr>
            <a:xfrm>
              <a:off x="0" y="0"/>
              <a:ext cx="4626375" cy="3672344"/>
            </a:xfrm>
            <a:custGeom>
              <a:avLst/>
              <a:gdLst/>
              <a:ahLst/>
              <a:cxnLst/>
              <a:rect l="l" t="t" r="r" b="b"/>
              <a:pathLst>
                <a:path w="4626375" h="3672344" extrusionOk="0">
                  <a:moveTo>
                    <a:pt x="0" y="0"/>
                  </a:moveTo>
                  <a:lnTo>
                    <a:pt x="4626375" y="0"/>
                  </a:lnTo>
                  <a:lnTo>
                    <a:pt x="4626375" y="3672344"/>
                  </a:lnTo>
                  <a:lnTo>
                    <a:pt x="0" y="3672344"/>
                  </a:lnTo>
                  <a:close/>
                </a:path>
              </a:pathLst>
            </a:custGeom>
            <a:solidFill>
              <a:srgbClr val="FFFFFF"/>
            </a:solidFill>
            <a:ln>
              <a:noFill/>
            </a:ln>
          </p:spPr>
        </p:sp>
        <p:sp>
          <p:nvSpPr>
            <p:cNvPr id="339" name="Google Shape;339;p24"/>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40" name="Google Shape;340;p24"/>
          <p:cNvSpPr txBox="1"/>
          <p:nvPr/>
        </p:nvSpPr>
        <p:spPr>
          <a:xfrm>
            <a:off x="10861950" y="5817166"/>
            <a:ext cx="7309800" cy="115440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7500" b="1">
                <a:latin typeface="Open Sans ExtraBold"/>
                <a:ea typeface="Open Sans ExtraBold"/>
                <a:cs typeface="Open Sans ExtraBold"/>
                <a:sym typeface="Open Sans ExtraBold"/>
              </a:rPr>
              <a:t>OKFCCLA </a:t>
            </a:r>
            <a:endParaRPr/>
          </a:p>
        </p:txBody>
      </p:sp>
      <p:sp>
        <p:nvSpPr>
          <p:cNvPr id="341" name="Google Shape;341;p24"/>
          <p:cNvSpPr txBox="1"/>
          <p:nvPr/>
        </p:nvSpPr>
        <p:spPr>
          <a:xfrm>
            <a:off x="10861938" y="7381044"/>
            <a:ext cx="7309800" cy="198870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3400" b="1">
                <a:latin typeface="Open Sans"/>
                <a:ea typeface="Open Sans"/>
                <a:cs typeface="Open Sans"/>
                <a:sym typeface="Open Sans"/>
              </a:rPr>
              <a:t>You will need the ctYOU username and Password!</a:t>
            </a:r>
            <a:endParaRPr sz="3400" b="1">
              <a:latin typeface="Open Sans"/>
              <a:ea typeface="Open Sans"/>
              <a:cs typeface="Open Sans"/>
              <a:sym typeface="Open Sans"/>
            </a:endParaRPr>
          </a:p>
          <a:p>
            <a:pPr marL="0" marR="0" lvl="0" indent="0" algn="r" rtl="0">
              <a:lnSpc>
                <a:spcPct val="140000"/>
              </a:lnSpc>
              <a:spcBef>
                <a:spcPts val="0"/>
              </a:spcBef>
              <a:spcAft>
                <a:spcPts val="0"/>
              </a:spcAft>
              <a:buNone/>
            </a:pPr>
            <a:r>
              <a:rPr lang="en-US" sz="3400" b="1">
                <a:latin typeface="Open Sans"/>
                <a:ea typeface="Open Sans"/>
                <a:cs typeface="Open Sans"/>
                <a:sym typeface="Open Sans"/>
              </a:rPr>
              <a:t> </a:t>
            </a:r>
            <a:endParaRPr sz="3700" b="1"/>
          </a:p>
        </p:txBody>
      </p:sp>
      <p:sp>
        <p:nvSpPr>
          <p:cNvPr id="342" name="Google Shape;342;p24"/>
          <p:cNvSpPr/>
          <p:nvPr/>
        </p:nvSpPr>
        <p:spPr>
          <a:xfrm>
            <a:off x="0" y="-45200"/>
            <a:ext cx="10861951" cy="10377407"/>
          </a:xfrm>
          <a:custGeom>
            <a:avLst/>
            <a:gdLst/>
            <a:ahLst/>
            <a:cxnLst/>
            <a:rect l="l" t="t" r="r" b="b"/>
            <a:pathLst>
              <a:path w="10635" h="9047" extrusionOk="0">
                <a:moveTo>
                  <a:pt x="9850" y="803"/>
                </a:moveTo>
                <a:lnTo>
                  <a:pt x="9850" y="6656"/>
                </a:lnTo>
                <a:lnTo>
                  <a:pt x="804" y="6656"/>
                </a:lnTo>
                <a:lnTo>
                  <a:pt x="804" y="803"/>
                </a:lnTo>
                <a:close/>
                <a:moveTo>
                  <a:pt x="536" y="0"/>
                </a:moveTo>
                <a:cubicBezTo>
                  <a:pt x="250" y="0"/>
                  <a:pt x="1" y="250"/>
                  <a:pt x="1" y="536"/>
                </a:cubicBezTo>
                <a:lnTo>
                  <a:pt x="1" y="6923"/>
                </a:lnTo>
                <a:cubicBezTo>
                  <a:pt x="1" y="7227"/>
                  <a:pt x="250" y="7459"/>
                  <a:pt x="536" y="7459"/>
                </a:cubicBezTo>
                <a:lnTo>
                  <a:pt x="4265" y="7459"/>
                </a:lnTo>
                <a:lnTo>
                  <a:pt x="4265" y="8261"/>
                </a:lnTo>
                <a:lnTo>
                  <a:pt x="2927" y="8261"/>
                </a:lnTo>
                <a:lnTo>
                  <a:pt x="2927" y="9047"/>
                </a:lnTo>
                <a:lnTo>
                  <a:pt x="7709" y="9047"/>
                </a:lnTo>
                <a:lnTo>
                  <a:pt x="7709" y="8261"/>
                </a:lnTo>
                <a:lnTo>
                  <a:pt x="6388" y="8261"/>
                </a:lnTo>
                <a:lnTo>
                  <a:pt x="6388" y="7459"/>
                </a:lnTo>
                <a:lnTo>
                  <a:pt x="10100" y="7459"/>
                </a:lnTo>
                <a:cubicBezTo>
                  <a:pt x="10403" y="7459"/>
                  <a:pt x="10635" y="7227"/>
                  <a:pt x="10635" y="6923"/>
                </a:cubicBezTo>
                <a:lnTo>
                  <a:pt x="10635" y="536"/>
                </a:lnTo>
                <a:cubicBezTo>
                  <a:pt x="10635" y="250"/>
                  <a:pt x="10403" y="0"/>
                  <a:pt x="10100"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3" name="Google Shape;343;p24"/>
          <p:cNvSpPr txBox="1"/>
          <p:nvPr/>
        </p:nvSpPr>
        <p:spPr>
          <a:xfrm>
            <a:off x="171381" y="129200"/>
            <a:ext cx="4115700" cy="411300"/>
          </a:xfrm>
          <a:prstGeom prst="rect">
            <a:avLst/>
          </a:prstGeom>
          <a:noFill/>
          <a:ln>
            <a:noFill/>
          </a:ln>
        </p:spPr>
        <p:txBody>
          <a:bodyPr spcFirstLastPara="1" wrap="square" lIns="0" tIns="0" rIns="0" bIns="0" anchor="t" anchorCtr="0">
            <a:spAutoFit/>
          </a:bodyPr>
          <a:lstStyle/>
          <a:p>
            <a:pPr marL="0" marR="0" lvl="0" indent="0" algn="l" rtl="0">
              <a:lnSpc>
                <a:spcPct val="98999"/>
              </a:lnSpc>
              <a:spcBef>
                <a:spcPts val="0"/>
              </a:spcBef>
              <a:spcAft>
                <a:spcPts val="0"/>
              </a:spcAft>
              <a:buNone/>
            </a:pPr>
            <a:r>
              <a:rPr lang="en-US" sz="2699" b="1">
                <a:latin typeface="Roboto Condensed"/>
                <a:ea typeface="Roboto Condensed"/>
                <a:cs typeface="Roboto Condensed"/>
                <a:sym typeface="Roboto Condensed"/>
              </a:rPr>
              <a:t>RECRUIT</a:t>
            </a:r>
            <a:endParaRPr/>
          </a:p>
        </p:txBody>
      </p:sp>
      <p:pic>
        <p:nvPicPr>
          <p:cNvPr id="344" name="Google Shape;344;p24">
            <a:hlinkClick r:id="rId3"/>
          </p:cNvPr>
          <p:cNvPicPr preferRelativeResize="0"/>
          <p:nvPr/>
        </p:nvPicPr>
        <p:blipFill rotWithShape="1">
          <a:blip r:embed="rId4">
            <a:alphaModFix/>
          </a:blip>
          <a:srcRect l="4669" r="4669"/>
          <a:stretch/>
        </p:blipFill>
        <p:spPr>
          <a:xfrm>
            <a:off x="286100" y="540500"/>
            <a:ext cx="10289750" cy="70933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348"/>
        <p:cNvGrpSpPr/>
        <p:nvPr/>
      </p:nvGrpSpPr>
      <p:grpSpPr>
        <a:xfrm>
          <a:off x="0" y="0"/>
          <a:ext cx="0" cy="0"/>
          <a:chOff x="0" y="0"/>
          <a:chExt cx="0" cy="0"/>
        </a:xfrm>
      </p:grpSpPr>
      <p:grpSp>
        <p:nvGrpSpPr>
          <p:cNvPr id="349" name="Google Shape;349;p25"/>
          <p:cNvGrpSpPr/>
          <p:nvPr/>
        </p:nvGrpSpPr>
        <p:grpSpPr>
          <a:xfrm>
            <a:off x="9505300" y="6971579"/>
            <a:ext cx="8782710" cy="3405631"/>
            <a:chOff x="0" y="-47625"/>
            <a:chExt cx="4626375" cy="1793948"/>
          </a:xfrm>
        </p:grpSpPr>
        <p:sp>
          <p:nvSpPr>
            <p:cNvPr id="350" name="Google Shape;350;p25"/>
            <p:cNvSpPr/>
            <p:nvPr/>
          </p:nvSpPr>
          <p:spPr>
            <a:xfrm>
              <a:off x="0" y="0"/>
              <a:ext cx="4626375" cy="1746323"/>
            </a:xfrm>
            <a:custGeom>
              <a:avLst/>
              <a:gdLst/>
              <a:ahLst/>
              <a:cxnLst/>
              <a:rect l="l" t="t" r="r" b="b"/>
              <a:pathLst>
                <a:path w="4626375" h="1746323" extrusionOk="0">
                  <a:moveTo>
                    <a:pt x="0" y="0"/>
                  </a:moveTo>
                  <a:lnTo>
                    <a:pt x="4626375" y="0"/>
                  </a:lnTo>
                  <a:lnTo>
                    <a:pt x="4626375" y="1746323"/>
                  </a:lnTo>
                  <a:lnTo>
                    <a:pt x="0" y="1746323"/>
                  </a:lnTo>
                  <a:close/>
                </a:path>
              </a:pathLst>
            </a:custGeom>
            <a:solidFill>
              <a:srgbClr val="F81B1B"/>
            </a:solidFill>
            <a:ln>
              <a:noFill/>
            </a:ln>
          </p:spPr>
        </p:sp>
        <p:sp>
          <p:nvSpPr>
            <p:cNvPr id="351" name="Google Shape;351;p25"/>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52" name="Google Shape;352;p25"/>
          <p:cNvGrpSpPr/>
          <p:nvPr/>
        </p:nvGrpSpPr>
        <p:grpSpPr>
          <a:xfrm>
            <a:off x="-205675" y="-175252"/>
            <a:ext cx="9710761" cy="10507424"/>
            <a:chOff x="0" y="-47625"/>
            <a:chExt cx="4626375" cy="3719969"/>
          </a:xfrm>
        </p:grpSpPr>
        <p:sp>
          <p:nvSpPr>
            <p:cNvPr id="353" name="Google Shape;353;p25"/>
            <p:cNvSpPr/>
            <p:nvPr/>
          </p:nvSpPr>
          <p:spPr>
            <a:xfrm>
              <a:off x="0" y="0"/>
              <a:ext cx="4626375" cy="3672344"/>
            </a:xfrm>
            <a:custGeom>
              <a:avLst/>
              <a:gdLst/>
              <a:ahLst/>
              <a:cxnLst/>
              <a:rect l="l" t="t" r="r" b="b"/>
              <a:pathLst>
                <a:path w="4626375" h="3672344" extrusionOk="0">
                  <a:moveTo>
                    <a:pt x="0" y="0"/>
                  </a:moveTo>
                  <a:lnTo>
                    <a:pt x="4626375" y="0"/>
                  </a:lnTo>
                  <a:lnTo>
                    <a:pt x="4626375" y="3672344"/>
                  </a:lnTo>
                  <a:lnTo>
                    <a:pt x="0" y="3672344"/>
                  </a:lnTo>
                  <a:close/>
                </a:path>
              </a:pathLst>
            </a:custGeom>
            <a:solidFill>
              <a:srgbClr val="FFFFFF"/>
            </a:solidFill>
            <a:ln>
              <a:noFill/>
            </a:ln>
          </p:spPr>
        </p:sp>
        <p:sp>
          <p:nvSpPr>
            <p:cNvPr id="354" name="Google Shape;354;p25"/>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55" name="Google Shape;355;p25"/>
          <p:cNvSpPr txBox="1"/>
          <p:nvPr/>
        </p:nvSpPr>
        <p:spPr>
          <a:xfrm>
            <a:off x="10709550" y="7381050"/>
            <a:ext cx="7426200" cy="272130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3400" b="1">
                <a:latin typeface="Open Sans"/>
                <a:ea typeface="Open Sans"/>
                <a:cs typeface="Open Sans"/>
                <a:sym typeface="Open Sans"/>
              </a:rPr>
              <a:t>FCCLA/FCS Resources from Teachers all over. Things that work in classrooms. </a:t>
            </a:r>
            <a:endParaRPr sz="3400" b="1">
              <a:latin typeface="Open Sans"/>
              <a:ea typeface="Open Sans"/>
              <a:cs typeface="Open Sans"/>
              <a:sym typeface="Open Sans"/>
            </a:endParaRPr>
          </a:p>
          <a:p>
            <a:pPr marL="0" marR="0" lvl="0" indent="0" algn="r" rtl="0">
              <a:lnSpc>
                <a:spcPct val="140000"/>
              </a:lnSpc>
              <a:spcBef>
                <a:spcPts val="0"/>
              </a:spcBef>
              <a:spcAft>
                <a:spcPts val="0"/>
              </a:spcAft>
              <a:buNone/>
            </a:pPr>
            <a:r>
              <a:rPr lang="en-US" sz="3400" b="1">
                <a:latin typeface="Open Sans"/>
                <a:ea typeface="Open Sans"/>
                <a:cs typeface="Open Sans"/>
                <a:sym typeface="Open Sans"/>
              </a:rPr>
              <a:t>  </a:t>
            </a:r>
            <a:endParaRPr sz="3700" b="1"/>
          </a:p>
        </p:txBody>
      </p:sp>
      <p:sp>
        <p:nvSpPr>
          <p:cNvPr id="356" name="Google Shape;356;p25"/>
          <p:cNvSpPr/>
          <p:nvPr/>
        </p:nvSpPr>
        <p:spPr>
          <a:xfrm>
            <a:off x="0" y="-45200"/>
            <a:ext cx="10861951" cy="10377407"/>
          </a:xfrm>
          <a:custGeom>
            <a:avLst/>
            <a:gdLst/>
            <a:ahLst/>
            <a:cxnLst/>
            <a:rect l="l" t="t" r="r" b="b"/>
            <a:pathLst>
              <a:path w="10635" h="9047" extrusionOk="0">
                <a:moveTo>
                  <a:pt x="9850" y="803"/>
                </a:moveTo>
                <a:lnTo>
                  <a:pt x="9850" y="6656"/>
                </a:lnTo>
                <a:lnTo>
                  <a:pt x="804" y="6656"/>
                </a:lnTo>
                <a:lnTo>
                  <a:pt x="804" y="803"/>
                </a:lnTo>
                <a:close/>
                <a:moveTo>
                  <a:pt x="536" y="0"/>
                </a:moveTo>
                <a:cubicBezTo>
                  <a:pt x="250" y="0"/>
                  <a:pt x="1" y="250"/>
                  <a:pt x="1" y="536"/>
                </a:cubicBezTo>
                <a:lnTo>
                  <a:pt x="1" y="6923"/>
                </a:lnTo>
                <a:cubicBezTo>
                  <a:pt x="1" y="7227"/>
                  <a:pt x="250" y="7459"/>
                  <a:pt x="536" y="7459"/>
                </a:cubicBezTo>
                <a:lnTo>
                  <a:pt x="4265" y="7459"/>
                </a:lnTo>
                <a:lnTo>
                  <a:pt x="4265" y="8261"/>
                </a:lnTo>
                <a:lnTo>
                  <a:pt x="2927" y="8261"/>
                </a:lnTo>
                <a:lnTo>
                  <a:pt x="2927" y="9047"/>
                </a:lnTo>
                <a:lnTo>
                  <a:pt x="7709" y="9047"/>
                </a:lnTo>
                <a:lnTo>
                  <a:pt x="7709" y="8261"/>
                </a:lnTo>
                <a:lnTo>
                  <a:pt x="6388" y="8261"/>
                </a:lnTo>
                <a:lnTo>
                  <a:pt x="6388" y="7459"/>
                </a:lnTo>
                <a:lnTo>
                  <a:pt x="10100" y="7459"/>
                </a:lnTo>
                <a:cubicBezTo>
                  <a:pt x="10403" y="7459"/>
                  <a:pt x="10635" y="7227"/>
                  <a:pt x="10635" y="6923"/>
                </a:cubicBezTo>
                <a:lnTo>
                  <a:pt x="10635" y="536"/>
                </a:lnTo>
                <a:cubicBezTo>
                  <a:pt x="10635" y="250"/>
                  <a:pt x="10403" y="0"/>
                  <a:pt x="10100"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7" name="Google Shape;357;p25"/>
          <p:cNvSpPr txBox="1"/>
          <p:nvPr/>
        </p:nvSpPr>
        <p:spPr>
          <a:xfrm>
            <a:off x="171381" y="129200"/>
            <a:ext cx="4115700" cy="411300"/>
          </a:xfrm>
          <a:prstGeom prst="rect">
            <a:avLst/>
          </a:prstGeom>
          <a:noFill/>
          <a:ln>
            <a:noFill/>
          </a:ln>
        </p:spPr>
        <p:txBody>
          <a:bodyPr spcFirstLastPara="1" wrap="square" lIns="0" tIns="0" rIns="0" bIns="0" anchor="t" anchorCtr="0">
            <a:spAutoFit/>
          </a:bodyPr>
          <a:lstStyle/>
          <a:p>
            <a:pPr marL="0" marR="0" lvl="0" indent="0" algn="l" rtl="0">
              <a:lnSpc>
                <a:spcPct val="98999"/>
              </a:lnSpc>
              <a:spcBef>
                <a:spcPts val="0"/>
              </a:spcBef>
              <a:spcAft>
                <a:spcPts val="0"/>
              </a:spcAft>
              <a:buNone/>
            </a:pPr>
            <a:r>
              <a:rPr lang="en-US" sz="2699" b="1">
                <a:latin typeface="Roboto Condensed"/>
                <a:ea typeface="Roboto Condensed"/>
                <a:cs typeface="Roboto Condensed"/>
                <a:sym typeface="Roboto Condensed"/>
              </a:rPr>
              <a:t>RECRUIT</a:t>
            </a:r>
            <a:endParaRPr/>
          </a:p>
        </p:txBody>
      </p:sp>
      <p:sp>
        <p:nvSpPr>
          <p:cNvPr id="358" name="Google Shape;358;p25"/>
          <p:cNvSpPr txBox="1"/>
          <p:nvPr/>
        </p:nvSpPr>
        <p:spPr>
          <a:xfrm>
            <a:off x="10861950" y="1751825"/>
            <a:ext cx="7132200" cy="31044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8000" b="1" i="1" u="sng">
                <a:solidFill>
                  <a:srgbClr val="000000"/>
                </a:solidFill>
                <a:latin typeface="Playfair Display"/>
                <a:ea typeface="Playfair Display"/>
                <a:cs typeface="Playfair Display"/>
                <a:sym typeface="Playfair Display"/>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The Gold Mine!</a:t>
            </a:r>
            <a:endParaRPr sz="8000" b="1" i="1">
              <a:solidFill>
                <a:srgbClr val="000000"/>
              </a:solidFill>
              <a:latin typeface="Playfair Display"/>
              <a:ea typeface="Playfair Display"/>
              <a:cs typeface="Playfair Display"/>
              <a:sym typeface="Playfair Display"/>
            </a:endParaRPr>
          </a:p>
        </p:txBody>
      </p:sp>
      <p:pic>
        <p:nvPicPr>
          <p:cNvPr id="359" name="Google Shape;359;p25">
            <a:hlinkClick r:id="rId4"/>
          </p:cNvPr>
          <p:cNvPicPr preferRelativeResize="0"/>
          <p:nvPr/>
        </p:nvPicPr>
        <p:blipFill>
          <a:blip r:embed="rId5">
            <a:alphaModFix/>
          </a:blip>
          <a:stretch>
            <a:fillRect/>
          </a:stretch>
        </p:blipFill>
        <p:spPr>
          <a:xfrm>
            <a:off x="76200" y="540500"/>
            <a:ext cx="10709550" cy="71725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3"/>
        <p:cNvGrpSpPr/>
        <p:nvPr/>
      </p:nvGrpSpPr>
      <p:grpSpPr>
        <a:xfrm>
          <a:off x="0" y="0"/>
          <a:ext cx="0" cy="0"/>
          <a:chOff x="0" y="0"/>
          <a:chExt cx="0" cy="0"/>
        </a:xfrm>
      </p:grpSpPr>
      <p:grpSp>
        <p:nvGrpSpPr>
          <p:cNvPr id="364" name="Google Shape;364;p26"/>
          <p:cNvGrpSpPr/>
          <p:nvPr/>
        </p:nvGrpSpPr>
        <p:grpSpPr>
          <a:xfrm>
            <a:off x="9505117" y="-90413"/>
            <a:ext cx="8782885" cy="10377413"/>
            <a:chOff x="0" y="-47625"/>
            <a:chExt cx="4626375" cy="5466292"/>
          </a:xfrm>
        </p:grpSpPr>
        <p:sp>
          <p:nvSpPr>
            <p:cNvPr id="365" name="Google Shape;365;p26"/>
            <p:cNvSpPr/>
            <p:nvPr/>
          </p:nvSpPr>
          <p:spPr>
            <a:xfrm>
              <a:off x="0" y="0"/>
              <a:ext cx="4626375" cy="5418667"/>
            </a:xfrm>
            <a:custGeom>
              <a:avLst/>
              <a:gdLst/>
              <a:ahLst/>
              <a:cxnLst/>
              <a:rect l="l" t="t" r="r" b="b"/>
              <a:pathLst>
                <a:path w="4626375" h="5418667" extrusionOk="0">
                  <a:moveTo>
                    <a:pt x="0" y="0"/>
                  </a:moveTo>
                  <a:lnTo>
                    <a:pt x="4626375" y="0"/>
                  </a:lnTo>
                  <a:lnTo>
                    <a:pt x="4626375" y="5418667"/>
                  </a:lnTo>
                  <a:lnTo>
                    <a:pt x="0" y="5418667"/>
                  </a:lnTo>
                  <a:close/>
                </a:path>
              </a:pathLst>
            </a:custGeom>
            <a:solidFill>
              <a:srgbClr val="F81B1B"/>
            </a:solidFill>
            <a:ln>
              <a:noFill/>
            </a:ln>
          </p:spPr>
        </p:sp>
        <p:sp>
          <p:nvSpPr>
            <p:cNvPr id="366" name="Google Shape;366;p26"/>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67" name="Google Shape;367;p26"/>
          <p:cNvGrpSpPr/>
          <p:nvPr/>
        </p:nvGrpSpPr>
        <p:grpSpPr>
          <a:xfrm>
            <a:off x="7962067" y="8653537"/>
            <a:ext cx="1543050" cy="1633463"/>
            <a:chOff x="0" y="-47625"/>
            <a:chExt cx="812800" cy="860425"/>
          </a:xfrm>
        </p:grpSpPr>
        <p:sp>
          <p:nvSpPr>
            <p:cNvPr id="368" name="Google Shape;368;p2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sp>
        <p:sp>
          <p:nvSpPr>
            <p:cNvPr id="369" name="Google Shape;369;p26"/>
            <p:cNvSpPr txBox="1"/>
            <p:nvPr/>
          </p:nvSpPr>
          <p:spPr>
            <a:xfrm>
              <a:off x="0" y="-47625"/>
              <a:ext cx="812800" cy="860425"/>
            </a:xfrm>
            <a:prstGeom prst="rect">
              <a:avLst/>
            </a:prstGeom>
            <a:solidFill>
              <a:schemeClr val="dk1"/>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70" name="Google Shape;370;p26"/>
          <p:cNvGrpSpPr/>
          <p:nvPr/>
        </p:nvGrpSpPr>
        <p:grpSpPr>
          <a:xfrm>
            <a:off x="6428542" y="8653537"/>
            <a:ext cx="1543050" cy="1633463"/>
            <a:chOff x="0" y="-47625"/>
            <a:chExt cx="812800" cy="860425"/>
          </a:xfrm>
        </p:grpSpPr>
        <p:sp>
          <p:nvSpPr>
            <p:cNvPr id="371" name="Google Shape;371;p2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372" name="Google Shape;372;p26"/>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73" name="Google Shape;373;p26"/>
          <p:cNvGrpSpPr/>
          <p:nvPr/>
        </p:nvGrpSpPr>
        <p:grpSpPr>
          <a:xfrm>
            <a:off x="7962067" y="7110487"/>
            <a:ext cx="1543050" cy="1633463"/>
            <a:chOff x="0" y="-47625"/>
            <a:chExt cx="812800" cy="860425"/>
          </a:xfrm>
        </p:grpSpPr>
        <p:sp>
          <p:nvSpPr>
            <p:cNvPr id="374" name="Google Shape;374;p2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375" name="Google Shape;375;p26"/>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76" name="Google Shape;376;p26"/>
          <p:cNvGrpSpPr/>
          <p:nvPr/>
        </p:nvGrpSpPr>
        <p:grpSpPr>
          <a:xfrm>
            <a:off x="10715175" y="2039462"/>
            <a:ext cx="6916500" cy="7804113"/>
            <a:chOff x="-7" y="-152400"/>
            <a:chExt cx="9222000" cy="10405484"/>
          </a:xfrm>
        </p:grpSpPr>
        <p:sp>
          <p:nvSpPr>
            <p:cNvPr id="377" name="Google Shape;377;p26"/>
            <p:cNvSpPr txBox="1"/>
            <p:nvPr/>
          </p:nvSpPr>
          <p:spPr>
            <a:xfrm>
              <a:off x="0" y="-152400"/>
              <a:ext cx="9080100" cy="584910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7500" b="1">
                  <a:solidFill>
                    <a:srgbClr val="FFFFFF"/>
                  </a:solidFill>
                  <a:latin typeface="Open Sans ExtraBold"/>
                  <a:ea typeface="Open Sans ExtraBold"/>
                  <a:cs typeface="Open Sans ExtraBold"/>
                  <a:sym typeface="Open Sans ExtraBold"/>
                </a:rPr>
                <a:t>Utilize STAR Events in the Classroom!</a:t>
              </a:r>
              <a:endParaRPr/>
            </a:p>
          </p:txBody>
        </p:sp>
        <p:sp>
          <p:nvSpPr>
            <p:cNvPr id="378" name="Google Shape;378;p26"/>
            <p:cNvSpPr txBox="1"/>
            <p:nvPr/>
          </p:nvSpPr>
          <p:spPr>
            <a:xfrm>
              <a:off x="-7" y="6324884"/>
              <a:ext cx="9222000" cy="392820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2900" b="1">
                  <a:solidFill>
                    <a:srgbClr val="FFFFFF"/>
                  </a:solidFill>
                  <a:latin typeface="Open Sans"/>
                  <a:ea typeface="Open Sans"/>
                  <a:cs typeface="Open Sans"/>
                  <a:sym typeface="Open Sans"/>
                </a:rPr>
                <a:t>Star Event Guides provide you with existing hands on &amp; engaging classroom projects that you students could potentially compete with at various levels. </a:t>
              </a:r>
              <a:endParaRPr sz="2200" b="1"/>
            </a:p>
          </p:txBody>
        </p:sp>
      </p:grpSp>
      <p:pic>
        <p:nvPicPr>
          <p:cNvPr id="379" name="Google Shape;379;p26">
            <a:hlinkClick r:id="rId3"/>
          </p:cNvPr>
          <p:cNvPicPr preferRelativeResize="0"/>
          <p:nvPr/>
        </p:nvPicPr>
        <p:blipFill>
          <a:blip r:embed="rId4">
            <a:alphaModFix/>
          </a:blip>
          <a:stretch>
            <a:fillRect/>
          </a:stretch>
        </p:blipFill>
        <p:spPr>
          <a:xfrm>
            <a:off x="682500" y="1002057"/>
            <a:ext cx="7779000" cy="3987800"/>
          </a:xfrm>
          <a:prstGeom prst="rect">
            <a:avLst/>
          </a:prstGeom>
          <a:noFill/>
          <a:ln>
            <a:noFill/>
          </a:ln>
        </p:spPr>
      </p:pic>
      <p:grpSp>
        <p:nvGrpSpPr>
          <p:cNvPr id="380" name="Google Shape;380;p26"/>
          <p:cNvGrpSpPr/>
          <p:nvPr/>
        </p:nvGrpSpPr>
        <p:grpSpPr>
          <a:xfrm>
            <a:off x="6419017" y="7225339"/>
            <a:ext cx="1543020" cy="1633431"/>
            <a:chOff x="0" y="-47625"/>
            <a:chExt cx="812800" cy="860425"/>
          </a:xfrm>
        </p:grpSpPr>
        <p:sp>
          <p:nvSpPr>
            <p:cNvPr id="381" name="Google Shape;381;p2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9D9D9"/>
            </a:solidFill>
            <a:ln>
              <a:noFill/>
            </a:ln>
          </p:spPr>
        </p:sp>
        <p:sp>
          <p:nvSpPr>
            <p:cNvPr id="382" name="Google Shape;382;p26"/>
            <p:cNvSpPr txBox="1"/>
            <p:nvPr/>
          </p:nvSpPr>
          <p:spPr>
            <a:xfrm>
              <a:off x="0" y="-47625"/>
              <a:ext cx="812700" cy="860400"/>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83" name="Google Shape;383;p26"/>
          <p:cNvGrpSpPr/>
          <p:nvPr/>
        </p:nvGrpSpPr>
        <p:grpSpPr>
          <a:xfrm>
            <a:off x="7962067" y="5591914"/>
            <a:ext cx="1543020" cy="1633431"/>
            <a:chOff x="0" y="-47625"/>
            <a:chExt cx="812800" cy="860425"/>
          </a:xfrm>
        </p:grpSpPr>
        <p:sp>
          <p:nvSpPr>
            <p:cNvPr id="384" name="Google Shape;384;p2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9D9D9"/>
            </a:solidFill>
            <a:ln>
              <a:noFill/>
            </a:ln>
          </p:spPr>
        </p:sp>
        <p:sp>
          <p:nvSpPr>
            <p:cNvPr id="385" name="Google Shape;385;p26"/>
            <p:cNvSpPr txBox="1"/>
            <p:nvPr/>
          </p:nvSpPr>
          <p:spPr>
            <a:xfrm>
              <a:off x="0" y="-47625"/>
              <a:ext cx="812700" cy="860400"/>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86" name="Google Shape;386;p26"/>
          <p:cNvGrpSpPr/>
          <p:nvPr/>
        </p:nvGrpSpPr>
        <p:grpSpPr>
          <a:xfrm>
            <a:off x="4876017" y="8858764"/>
            <a:ext cx="1543020" cy="1633431"/>
            <a:chOff x="0" y="-47625"/>
            <a:chExt cx="812800" cy="860425"/>
          </a:xfrm>
        </p:grpSpPr>
        <p:sp>
          <p:nvSpPr>
            <p:cNvPr id="387" name="Google Shape;387;p2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9D9D9"/>
            </a:solidFill>
            <a:ln>
              <a:noFill/>
            </a:ln>
          </p:spPr>
        </p:sp>
        <p:sp>
          <p:nvSpPr>
            <p:cNvPr id="388" name="Google Shape;388;p26"/>
            <p:cNvSpPr txBox="1"/>
            <p:nvPr/>
          </p:nvSpPr>
          <p:spPr>
            <a:xfrm>
              <a:off x="0" y="-47625"/>
              <a:ext cx="812700" cy="860400"/>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89" name="Google Shape;389;p26"/>
          <p:cNvSpPr txBox="1"/>
          <p:nvPr/>
        </p:nvSpPr>
        <p:spPr>
          <a:xfrm>
            <a:off x="13976831" y="278275"/>
            <a:ext cx="4115700" cy="411300"/>
          </a:xfrm>
          <a:prstGeom prst="rect">
            <a:avLst/>
          </a:prstGeom>
          <a:noFill/>
          <a:ln>
            <a:noFill/>
          </a:ln>
        </p:spPr>
        <p:txBody>
          <a:bodyPr spcFirstLastPara="1" wrap="square" lIns="0" tIns="0" rIns="0" bIns="0" anchor="t" anchorCtr="0">
            <a:spAutoFit/>
          </a:bodyPr>
          <a:lstStyle/>
          <a:p>
            <a:pPr marL="0" marR="0" lvl="0" indent="0" algn="r" rtl="0">
              <a:lnSpc>
                <a:spcPct val="98999"/>
              </a:lnSpc>
              <a:spcBef>
                <a:spcPts val="0"/>
              </a:spcBef>
              <a:spcAft>
                <a:spcPts val="0"/>
              </a:spcAft>
              <a:buNone/>
            </a:pPr>
            <a:r>
              <a:rPr lang="en-US" sz="2699" b="1">
                <a:latin typeface="Roboto Condensed"/>
                <a:ea typeface="Roboto Condensed"/>
                <a:cs typeface="Roboto Condensed"/>
                <a:sym typeface="Roboto Condensed"/>
              </a:rPr>
              <a:t>RETAIN &amp; RECOGNIZE</a:t>
            </a:r>
            <a:endParaRPr/>
          </a:p>
        </p:txBody>
      </p:sp>
      <p:sp>
        <p:nvSpPr>
          <p:cNvPr id="390" name="Google Shape;390;p26"/>
          <p:cNvSpPr txBox="1"/>
          <p:nvPr/>
        </p:nvSpPr>
        <p:spPr>
          <a:xfrm>
            <a:off x="-10375" y="8680000"/>
            <a:ext cx="4962600" cy="163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300" b="1">
                <a:latin typeface="Calibri"/>
                <a:ea typeface="Calibri"/>
                <a:cs typeface="Calibri"/>
                <a:sym typeface="Calibri"/>
              </a:rPr>
              <a:t>Disclaimer: This portion of the presentation was 100% STOLEN from a MVP at Latta High School, Kim Cupps; updated by me! :)</a:t>
            </a:r>
            <a:endParaRPr sz="2300" b="1">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394"/>
        <p:cNvGrpSpPr/>
        <p:nvPr/>
      </p:nvGrpSpPr>
      <p:grpSpPr>
        <a:xfrm>
          <a:off x="0" y="0"/>
          <a:ext cx="0" cy="0"/>
          <a:chOff x="0" y="0"/>
          <a:chExt cx="0" cy="0"/>
        </a:xfrm>
      </p:grpSpPr>
      <p:sp>
        <p:nvSpPr>
          <p:cNvPr id="395" name="Google Shape;395;p27"/>
          <p:cNvSpPr/>
          <p:nvPr/>
        </p:nvSpPr>
        <p:spPr>
          <a:xfrm rot="-5400000">
            <a:off x="-2590875" y="4284825"/>
            <a:ext cx="10237500" cy="1673700"/>
          </a:xfrm>
          <a:prstGeom prst="roundRect">
            <a:avLst>
              <a:gd name="adj" fmla="val 16667"/>
            </a:avLst>
          </a:prstGeom>
          <a:solidFill>
            <a:srgbClr val="EA9999"/>
          </a:solidFill>
          <a:ln w="9525" cap="flat" cmpd="sng">
            <a:solidFill>
              <a:srgbClr val="840D35"/>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6000" b="1">
                <a:solidFill>
                  <a:srgbClr val="FFFFFF"/>
                </a:solidFill>
                <a:latin typeface="Roboto"/>
                <a:ea typeface="Roboto"/>
                <a:cs typeface="Roboto"/>
                <a:sym typeface="Roboto"/>
              </a:rPr>
              <a:t>FCS Pathway</a:t>
            </a:r>
            <a:endParaRPr sz="6000" b="1">
              <a:solidFill>
                <a:srgbClr val="FFFFFF"/>
              </a:solidFill>
              <a:latin typeface="Roboto"/>
              <a:ea typeface="Roboto"/>
              <a:cs typeface="Roboto"/>
              <a:sym typeface="Roboto"/>
            </a:endParaRPr>
          </a:p>
        </p:txBody>
      </p:sp>
      <p:sp>
        <p:nvSpPr>
          <p:cNvPr id="396" name="Google Shape;396;p27"/>
          <p:cNvSpPr/>
          <p:nvPr/>
        </p:nvSpPr>
        <p:spPr>
          <a:xfrm>
            <a:off x="5349788" y="4310403"/>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rgbClr val="FFFFFF"/>
                </a:solidFill>
                <a:latin typeface="Roboto"/>
                <a:ea typeface="Roboto"/>
                <a:cs typeface="Roboto"/>
                <a:sym typeface="Roboto"/>
              </a:rPr>
              <a:t>FCS Course</a:t>
            </a:r>
            <a:endParaRPr sz="2200">
              <a:solidFill>
                <a:srgbClr val="FFFFFF"/>
              </a:solidFill>
              <a:latin typeface="Roboto"/>
              <a:ea typeface="Roboto"/>
              <a:cs typeface="Roboto"/>
              <a:sym typeface="Roboto"/>
            </a:endParaRPr>
          </a:p>
        </p:txBody>
      </p:sp>
      <p:cxnSp>
        <p:nvCxnSpPr>
          <p:cNvPr id="397" name="Google Shape;397;p27"/>
          <p:cNvCxnSpPr>
            <a:stCxn id="395" idx="2"/>
            <a:endCxn id="396" idx="1"/>
          </p:cNvCxnSpPr>
          <p:nvPr/>
        </p:nvCxnSpPr>
        <p:spPr>
          <a:xfrm>
            <a:off x="3364725" y="5121675"/>
            <a:ext cx="1985100" cy="21900"/>
          </a:xfrm>
          <a:prstGeom prst="straightConnector1">
            <a:avLst/>
          </a:prstGeom>
          <a:noFill/>
          <a:ln w="76200" cap="flat" cmpd="sng">
            <a:solidFill>
              <a:schemeClr val="dk1"/>
            </a:solidFill>
            <a:prstDash val="solid"/>
            <a:round/>
            <a:headEnd type="none" w="med" len="med"/>
            <a:tailEnd type="none" w="med" len="med"/>
          </a:ln>
        </p:spPr>
      </p:cxnSp>
      <p:sp>
        <p:nvSpPr>
          <p:cNvPr id="398" name="Google Shape;398;p27"/>
          <p:cNvSpPr/>
          <p:nvPr/>
        </p:nvSpPr>
        <p:spPr>
          <a:xfrm>
            <a:off x="13293280" y="4640600"/>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FCCLA STAR Event</a:t>
            </a:r>
            <a:endParaRPr sz="3100" b="1">
              <a:solidFill>
                <a:srgbClr val="FFFFFF"/>
              </a:solidFill>
              <a:latin typeface="Roboto"/>
              <a:ea typeface="Roboto"/>
              <a:cs typeface="Roboto"/>
              <a:sym typeface="Roboto"/>
            </a:endParaRPr>
          </a:p>
        </p:txBody>
      </p:sp>
      <p:cxnSp>
        <p:nvCxnSpPr>
          <p:cNvPr id="399" name="Google Shape;399;p27"/>
          <p:cNvCxnSpPr>
            <a:endCxn id="398" idx="1"/>
          </p:cNvCxnSpPr>
          <p:nvPr/>
        </p:nvCxnSpPr>
        <p:spPr>
          <a:xfrm>
            <a:off x="11822080" y="5143550"/>
            <a:ext cx="1471200" cy="0"/>
          </a:xfrm>
          <a:prstGeom prst="straightConnector1">
            <a:avLst/>
          </a:prstGeom>
          <a:noFill/>
          <a:ln w="76200" cap="flat" cmpd="sng">
            <a:solidFill>
              <a:schemeClr val="dk1"/>
            </a:solidFill>
            <a:prstDash val="solid"/>
            <a:round/>
            <a:headEnd type="none" w="med" len="med"/>
            <a:tailEnd type="none" w="med" len="med"/>
          </a:ln>
        </p:spPr>
      </p:cxnSp>
      <p:sp>
        <p:nvSpPr>
          <p:cNvPr id="400" name="Google Shape;400;p27"/>
          <p:cNvSpPr txBox="1"/>
          <p:nvPr/>
        </p:nvSpPr>
        <p:spPr>
          <a:xfrm>
            <a:off x="7665825" y="862625"/>
            <a:ext cx="9144000" cy="22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5400" b="1">
                <a:latin typeface="Calibri"/>
                <a:ea typeface="Calibri"/>
                <a:cs typeface="Calibri"/>
                <a:sym typeface="Calibri"/>
              </a:rPr>
              <a:t>Integration of STAR Events into FCS Classes Model Explanation</a:t>
            </a:r>
            <a:endParaRPr sz="5400" b="1">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404"/>
        <p:cNvGrpSpPr/>
        <p:nvPr/>
      </p:nvGrpSpPr>
      <p:grpSpPr>
        <a:xfrm>
          <a:off x="0" y="0"/>
          <a:ext cx="0" cy="0"/>
          <a:chOff x="0" y="0"/>
          <a:chExt cx="0" cy="0"/>
        </a:xfrm>
      </p:grpSpPr>
      <p:cxnSp>
        <p:nvCxnSpPr>
          <p:cNvPr id="405" name="Google Shape;405;p28"/>
          <p:cNvCxnSpPr>
            <a:stCxn id="406" idx="2"/>
            <a:endCxn id="407" idx="1"/>
          </p:cNvCxnSpPr>
          <p:nvPr/>
        </p:nvCxnSpPr>
        <p:spPr>
          <a:xfrm>
            <a:off x="1682400" y="5143542"/>
            <a:ext cx="1953000" cy="3811200"/>
          </a:xfrm>
          <a:prstGeom prst="bentConnector3">
            <a:avLst>
              <a:gd name="adj1" fmla="val 49997"/>
            </a:avLst>
          </a:prstGeom>
          <a:noFill/>
          <a:ln w="76200" cap="flat" cmpd="sng">
            <a:solidFill>
              <a:schemeClr val="dk1"/>
            </a:solidFill>
            <a:prstDash val="solid"/>
            <a:round/>
            <a:headEnd type="none" w="sm" len="sm"/>
            <a:tailEnd type="none" w="sm" len="sm"/>
          </a:ln>
        </p:spPr>
      </p:cxnSp>
      <p:cxnSp>
        <p:nvCxnSpPr>
          <p:cNvPr id="408" name="Google Shape;408;p28"/>
          <p:cNvCxnSpPr>
            <a:stCxn id="406" idx="2"/>
            <a:endCxn id="409" idx="1"/>
          </p:cNvCxnSpPr>
          <p:nvPr/>
        </p:nvCxnSpPr>
        <p:spPr>
          <a:xfrm rot="10800000" flipH="1">
            <a:off x="1682400" y="1005942"/>
            <a:ext cx="1953000" cy="4137600"/>
          </a:xfrm>
          <a:prstGeom prst="bentConnector3">
            <a:avLst>
              <a:gd name="adj1" fmla="val 49997"/>
            </a:avLst>
          </a:prstGeom>
          <a:noFill/>
          <a:ln w="76200" cap="flat" cmpd="sng">
            <a:solidFill>
              <a:schemeClr val="dk1"/>
            </a:solidFill>
            <a:prstDash val="solid"/>
            <a:round/>
            <a:headEnd type="oval" w="sm" len="sm"/>
            <a:tailEnd type="none" w="sm" len="sm"/>
          </a:ln>
        </p:spPr>
      </p:cxnSp>
      <p:sp>
        <p:nvSpPr>
          <p:cNvPr id="406" name="Google Shape;406;p28"/>
          <p:cNvSpPr/>
          <p:nvPr/>
        </p:nvSpPr>
        <p:spPr>
          <a:xfrm rot="-5400000">
            <a:off x="-4299300" y="4302342"/>
            <a:ext cx="10281000" cy="1682400"/>
          </a:xfrm>
          <a:prstGeom prst="roundRect">
            <a:avLst>
              <a:gd name="adj" fmla="val 16667"/>
            </a:avLst>
          </a:prstGeom>
          <a:solidFill>
            <a:srgbClr val="EA9999"/>
          </a:solidFill>
          <a:ln w="9525" cap="flat" cmpd="sng">
            <a:solidFill>
              <a:srgbClr val="840D35"/>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6000" b="1">
                <a:solidFill>
                  <a:srgbClr val="FFFFFF"/>
                </a:solidFill>
                <a:latin typeface="Roboto"/>
                <a:ea typeface="Roboto"/>
                <a:cs typeface="Roboto"/>
                <a:sym typeface="Roboto"/>
              </a:rPr>
              <a:t>Visual Arts &amp; Design</a:t>
            </a:r>
            <a:endParaRPr sz="6000" b="1">
              <a:solidFill>
                <a:srgbClr val="FFFFFF"/>
              </a:solidFill>
              <a:latin typeface="Roboto"/>
              <a:ea typeface="Roboto"/>
              <a:cs typeface="Roboto"/>
              <a:sym typeface="Roboto"/>
            </a:endParaRPr>
          </a:p>
        </p:txBody>
      </p:sp>
      <p:sp>
        <p:nvSpPr>
          <p:cNvPr id="409" name="Google Shape;409;p28"/>
          <p:cNvSpPr/>
          <p:nvPr/>
        </p:nvSpPr>
        <p:spPr>
          <a:xfrm>
            <a:off x="3635288" y="172878"/>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rgbClr val="FFFFFF"/>
                </a:solidFill>
                <a:latin typeface="Roboto"/>
                <a:ea typeface="Roboto"/>
                <a:cs typeface="Roboto"/>
                <a:sym typeface="Roboto"/>
              </a:rPr>
              <a:t>FCS Basics</a:t>
            </a:r>
            <a:endParaRPr sz="4800" b="1">
              <a:solidFill>
                <a:srgbClr val="FFFFFF"/>
              </a:solidFill>
              <a:latin typeface="Roboto"/>
              <a:ea typeface="Roboto"/>
              <a:cs typeface="Roboto"/>
              <a:sym typeface="Roboto"/>
            </a:endParaRPr>
          </a:p>
        </p:txBody>
      </p:sp>
      <p:sp>
        <p:nvSpPr>
          <p:cNvPr id="407" name="Google Shape;407;p28"/>
          <p:cNvSpPr/>
          <p:nvPr/>
        </p:nvSpPr>
        <p:spPr>
          <a:xfrm>
            <a:off x="3635288" y="8121769"/>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chemeClr val="lt1"/>
                </a:solidFill>
                <a:latin typeface="Roboto"/>
                <a:ea typeface="Roboto"/>
                <a:cs typeface="Roboto"/>
                <a:sym typeface="Roboto"/>
              </a:rPr>
              <a:t>Fashion/</a:t>
            </a:r>
            <a:r>
              <a:rPr lang="en-US" sz="4800" b="1">
                <a:solidFill>
                  <a:srgbClr val="FFFFFF"/>
                </a:solidFill>
                <a:latin typeface="Roboto"/>
                <a:ea typeface="Roboto"/>
                <a:cs typeface="Roboto"/>
                <a:sym typeface="Roboto"/>
              </a:rPr>
              <a:t>Interior</a:t>
            </a:r>
            <a:r>
              <a:rPr lang="en-US" sz="4800" b="1">
                <a:solidFill>
                  <a:schemeClr val="lt1"/>
                </a:solidFill>
                <a:latin typeface="Roboto"/>
                <a:ea typeface="Roboto"/>
                <a:cs typeface="Roboto"/>
                <a:sym typeface="Roboto"/>
              </a:rPr>
              <a:t> Design III</a:t>
            </a:r>
            <a:endParaRPr sz="4800" b="1">
              <a:solidFill>
                <a:srgbClr val="FFFFFF"/>
              </a:solidFill>
              <a:latin typeface="Roboto"/>
              <a:ea typeface="Roboto"/>
              <a:cs typeface="Roboto"/>
              <a:sym typeface="Roboto"/>
            </a:endParaRPr>
          </a:p>
        </p:txBody>
      </p:sp>
      <p:sp>
        <p:nvSpPr>
          <p:cNvPr id="410" name="Google Shape;410;p28"/>
          <p:cNvSpPr/>
          <p:nvPr/>
        </p:nvSpPr>
        <p:spPr>
          <a:xfrm>
            <a:off x="14202505" y="3050"/>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3100" b="1">
                <a:solidFill>
                  <a:srgbClr val="FFFFFF"/>
                </a:solidFill>
                <a:latin typeface="Roboto"/>
                <a:ea typeface="Roboto"/>
                <a:cs typeface="Roboto"/>
                <a:sym typeface="Roboto"/>
              </a:rPr>
              <a:t>Fashion Design</a:t>
            </a:r>
            <a:endParaRPr sz="3100" b="1">
              <a:solidFill>
                <a:srgbClr val="FFFFFF"/>
              </a:solidFill>
              <a:latin typeface="Roboto"/>
              <a:ea typeface="Roboto"/>
              <a:cs typeface="Roboto"/>
              <a:sym typeface="Roboto"/>
            </a:endParaRPr>
          </a:p>
        </p:txBody>
      </p:sp>
      <p:sp>
        <p:nvSpPr>
          <p:cNvPr id="411" name="Google Shape;411;p28"/>
          <p:cNvSpPr/>
          <p:nvPr/>
        </p:nvSpPr>
        <p:spPr>
          <a:xfrm>
            <a:off x="3635288" y="2595903"/>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rgbClr val="FFFFFF"/>
                </a:solidFill>
                <a:latin typeface="Roboto"/>
                <a:ea typeface="Roboto"/>
                <a:cs typeface="Roboto"/>
                <a:sym typeface="Roboto"/>
              </a:rPr>
              <a:t>Fashion/Interior Design I</a:t>
            </a:r>
            <a:endParaRPr sz="4800" b="1">
              <a:solidFill>
                <a:srgbClr val="FFFFFF"/>
              </a:solidFill>
              <a:latin typeface="Roboto"/>
              <a:ea typeface="Roboto"/>
              <a:cs typeface="Roboto"/>
              <a:sym typeface="Roboto"/>
            </a:endParaRPr>
          </a:p>
        </p:txBody>
      </p:sp>
      <p:cxnSp>
        <p:nvCxnSpPr>
          <p:cNvPr id="412" name="Google Shape;412;p28"/>
          <p:cNvCxnSpPr>
            <a:endCxn id="411" idx="1"/>
          </p:cNvCxnSpPr>
          <p:nvPr/>
        </p:nvCxnSpPr>
        <p:spPr>
          <a:xfrm>
            <a:off x="2659088" y="3425703"/>
            <a:ext cx="976200" cy="3300"/>
          </a:xfrm>
          <a:prstGeom prst="straightConnector1">
            <a:avLst/>
          </a:prstGeom>
          <a:noFill/>
          <a:ln w="76200" cap="flat" cmpd="sng">
            <a:solidFill>
              <a:schemeClr val="dk1"/>
            </a:solidFill>
            <a:prstDash val="solid"/>
            <a:round/>
            <a:headEnd type="none" w="med" len="med"/>
            <a:tailEnd type="none" w="med" len="med"/>
          </a:ln>
        </p:spPr>
      </p:cxnSp>
      <p:sp>
        <p:nvSpPr>
          <p:cNvPr id="413" name="Google Shape;413;p28"/>
          <p:cNvSpPr/>
          <p:nvPr/>
        </p:nvSpPr>
        <p:spPr>
          <a:xfrm>
            <a:off x="3635288" y="5498278"/>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rgbClr val="FFFFFF"/>
                </a:solidFill>
                <a:latin typeface="Roboto"/>
                <a:ea typeface="Roboto"/>
                <a:cs typeface="Roboto"/>
                <a:sym typeface="Roboto"/>
              </a:rPr>
              <a:t>Fashion/Interior Design II</a:t>
            </a:r>
            <a:endParaRPr sz="2200">
              <a:solidFill>
                <a:srgbClr val="FFFFFF"/>
              </a:solidFill>
              <a:latin typeface="Roboto"/>
              <a:ea typeface="Roboto"/>
              <a:cs typeface="Roboto"/>
              <a:sym typeface="Roboto"/>
            </a:endParaRPr>
          </a:p>
        </p:txBody>
      </p:sp>
      <p:cxnSp>
        <p:nvCxnSpPr>
          <p:cNvPr id="414" name="Google Shape;414;p28"/>
          <p:cNvCxnSpPr>
            <a:endCxn id="413" idx="1"/>
          </p:cNvCxnSpPr>
          <p:nvPr/>
        </p:nvCxnSpPr>
        <p:spPr>
          <a:xfrm>
            <a:off x="2659088" y="6328078"/>
            <a:ext cx="976200" cy="3300"/>
          </a:xfrm>
          <a:prstGeom prst="straightConnector1">
            <a:avLst/>
          </a:prstGeom>
          <a:noFill/>
          <a:ln w="76200" cap="flat" cmpd="sng">
            <a:solidFill>
              <a:schemeClr val="dk1"/>
            </a:solidFill>
            <a:prstDash val="solid"/>
            <a:round/>
            <a:headEnd type="none" w="med" len="med"/>
            <a:tailEnd type="none" w="med" len="med"/>
          </a:ln>
        </p:spPr>
      </p:cxnSp>
      <p:sp>
        <p:nvSpPr>
          <p:cNvPr id="415" name="Google Shape;415;p28"/>
          <p:cNvSpPr/>
          <p:nvPr/>
        </p:nvSpPr>
        <p:spPr>
          <a:xfrm>
            <a:off x="11816005" y="1161350"/>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Repurpose/</a:t>
            </a:r>
            <a:endParaRPr sz="3100" b="1">
              <a:solidFill>
                <a:srgbClr val="FFFFFF"/>
              </a:solidFill>
              <a:latin typeface="Roboto"/>
              <a:ea typeface="Roboto"/>
              <a:cs typeface="Roboto"/>
              <a:sym typeface="Roboto"/>
            </a:endParaRPr>
          </a:p>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Redesign</a:t>
            </a:r>
            <a:endParaRPr sz="3100" b="1">
              <a:solidFill>
                <a:srgbClr val="FFFFFF"/>
              </a:solidFill>
              <a:latin typeface="Roboto"/>
              <a:ea typeface="Roboto"/>
              <a:cs typeface="Roboto"/>
              <a:sym typeface="Roboto"/>
            </a:endParaRPr>
          </a:p>
        </p:txBody>
      </p:sp>
      <p:sp>
        <p:nvSpPr>
          <p:cNvPr id="416" name="Google Shape;416;p28"/>
          <p:cNvSpPr/>
          <p:nvPr/>
        </p:nvSpPr>
        <p:spPr>
          <a:xfrm>
            <a:off x="14202505" y="2356400"/>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Career Investigation</a:t>
            </a:r>
            <a:endParaRPr sz="3100" b="1">
              <a:solidFill>
                <a:srgbClr val="FFFFFF"/>
              </a:solidFill>
              <a:latin typeface="Roboto"/>
              <a:ea typeface="Roboto"/>
              <a:cs typeface="Roboto"/>
              <a:sym typeface="Roboto"/>
            </a:endParaRPr>
          </a:p>
        </p:txBody>
      </p:sp>
      <p:sp>
        <p:nvSpPr>
          <p:cNvPr id="417" name="Google Shape;417;p28"/>
          <p:cNvSpPr/>
          <p:nvPr/>
        </p:nvSpPr>
        <p:spPr>
          <a:xfrm>
            <a:off x="13009255" y="3533075"/>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Interior Design</a:t>
            </a:r>
            <a:endParaRPr sz="2200">
              <a:solidFill>
                <a:srgbClr val="FFFFFF"/>
              </a:solidFill>
              <a:latin typeface="Roboto"/>
              <a:ea typeface="Roboto"/>
              <a:cs typeface="Roboto"/>
              <a:sym typeface="Roboto"/>
            </a:endParaRPr>
          </a:p>
        </p:txBody>
      </p:sp>
      <p:sp>
        <p:nvSpPr>
          <p:cNvPr id="418" name="Google Shape;418;p28"/>
          <p:cNvSpPr/>
          <p:nvPr/>
        </p:nvSpPr>
        <p:spPr>
          <a:xfrm>
            <a:off x="14202505" y="4709750"/>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Entrepreneurship </a:t>
            </a:r>
            <a:endParaRPr sz="3100" b="1">
              <a:solidFill>
                <a:srgbClr val="FFFFFF"/>
              </a:solidFill>
              <a:latin typeface="Roboto"/>
              <a:ea typeface="Roboto"/>
              <a:cs typeface="Roboto"/>
              <a:sym typeface="Roboto"/>
            </a:endParaRPr>
          </a:p>
        </p:txBody>
      </p:sp>
      <p:sp>
        <p:nvSpPr>
          <p:cNvPr id="419" name="Google Shape;419;p28"/>
          <p:cNvSpPr/>
          <p:nvPr/>
        </p:nvSpPr>
        <p:spPr>
          <a:xfrm>
            <a:off x="11816005" y="5848325"/>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Fashion Construction</a:t>
            </a:r>
            <a:endParaRPr sz="3100" b="1">
              <a:solidFill>
                <a:srgbClr val="FFFFFF"/>
              </a:solidFill>
              <a:latin typeface="Roboto"/>
              <a:ea typeface="Roboto"/>
              <a:cs typeface="Roboto"/>
              <a:sym typeface="Roboto"/>
            </a:endParaRPr>
          </a:p>
        </p:txBody>
      </p:sp>
      <p:sp>
        <p:nvSpPr>
          <p:cNvPr id="420" name="Google Shape;420;p28"/>
          <p:cNvSpPr/>
          <p:nvPr/>
        </p:nvSpPr>
        <p:spPr>
          <a:xfrm>
            <a:off x="14202505" y="6986900"/>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Promote &amp; Publicize</a:t>
            </a:r>
            <a:endParaRPr sz="3100" b="1">
              <a:solidFill>
                <a:srgbClr val="FFFFFF"/>
              </a:solidFill>
              <a:latin typeface="Roboto"/>
              <a:ea typeface="Roboto"/>
              <a:cs typeface="Roboto"/>
              <a:sym typeface="Roboto"/>
            </a:endParaRPr>
          </a:p>
        </p:txBody>
      </p:sp>
      <p:sp>
        <p:nvSpPr>
          <p:cNvPr id="421" name="Google Shape;421;p28"/>
          <p:cNvSpPr/>
          <p:nvPr/>
        </p:nvSpPr>
        <p:spPr>
          <a:xfrm>
            <a:off x="11645180" y="8125475"/>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Teach &amp; Train</a:t>
            </a:r>
            <a:endParaRPr sz="3100" b="1">
              <a:solidFill>
                <a:srgbClr val="FFFFFF"/>
              </a:solidFill>
              <a:latin typeface="Roboto"/>
              <a:ea typeface="Roboto"/>
              <a:cs typeface="Roboto"/>
              <a:sym typeface="Roboto"/>
            </a:endParaRPr>
          </a:p>
        </p:txBody>
      </p:sp>
      <p:sp>
        <p:nvSpPr>
          <p:cNvPr id="422" name="Google Shape;422;p28"/>
          <p:cNvSpPr/>
          <p:nvPr/>
        </p:nvSpPr>
        <p:spPr>
          <a:xfrm>
            <a:off x="14202505" y="9281100"/>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Professional Presentation</a:t>
            </a:r>
            <a:endParaRPr sz="3100" b="1">
              <a:solidFill>
                <a:srgbClr val="FFFFFF"/>
              </a:solidFill>
              <a:latin typeface="Roboto"/>
              <a:ea typeface="Roboto"/>
              <a:cs typeface="Roboto"/>
              <a:sym typeface="Roboto"/>
            </a:endParaRPr>
          </a:p>
        </p:txBody>
      </p:sp>
      <p:cxnSp>
        <p:nvCxnSpPr>
          <p:cNvPr id="423" name="Google Shape;423;p28"/>
          <p:cNvCxnSpPr>
            <a:stCxn id="409" idx="3"/>
            <a:endCxn id="410" idx="1"/>
          </p:cNvCxnSpPr>
          <p:nvPr/>
        </p:nvCxnSpPr>
        <p:spPr>
          <a:xfrm rot="10800000" flipH="1">
            <a:off x="10107488" y="505878"/>
            <a:ext cx="4095000" cy="500100"/>
          </a:xfrm>
          <a:prstGeom prst="bentConnector3">
            <a:avLst>
              <a:gd name="adj1" fmla="val 50000"/>
            </a:avLst>
          </a:prstGeom>
          <a:noFill/>
          <a:ln w="76200" cap="flat" cmpd="sng">
            <a:solidFill>
              <a:schemeClr val="dk1"/>
            </a:solidFill>
            <a:prstDash val="solid"/>
            <a:round/>
            <a:headEnd type="none" w="med" len="med"/>
            <a:tailEnd type="none" w="med" len="med"/>
          </a:ln>
        </p:spPr>
      </p:cxnSp>
      <p:cxnSp>
        <p:nvCxnSpPr>
          <p:cNvPr id="424" name="Google Shape;424;p28"/>
          <p:cNvCxnSpPr>
            <a:stCxn id="415" idx="1"/>
            <a:endCxn id="409" idx="3"/>
          </p:cNvCxnSpPr>
          <p:nvPr/>
        </p:nvCxnSpPr>
        <p:spPr>
          <a:xfrm rot="10800000">
            <a:off x="10107505" y="1006100"/>
            <a:ext cx="1708500" cy="658200"/>
          </a:xfrm>
          <a:prstGeom prst="bentConnector3">
            <a:avLst>
              <a:gd name="adj1" fmla="val 50000"/>
            </a:avLst>
          </a:prstGeom>
          <a:noFill/>
          <a:ln w="76200" cap="flat" cmpd="sng">
            <a:solidFill>
              <a:schemeClr val="dk1"/>
            </a:solidFill>
            <a:prstDash val="solid"/>
            <a:round/>
            <a:headEnd type="none" w="med" len="med"/>
            <a:tailEnd type="none" w="med" len="med"/>
          </a:ln>
        </p:spPr>
      </p:cxnSp>
      <p:cxnSp>
        <p:nvCxnSpPr>
          <p:cNvPr id="425" name="Google Shape;425;p28"/>
          <p:cNvCxnSpPr>
            <a:stCxn id="413" idx="3"/>
            <a:endCxn id="420" idx="1"/>
          </p:cNvCxnSpPr>
          <p:nvPr/>
        </p:nvCxnSpPr>
        <p:spPr>
          <a:xfrm>
            <a:off x="10107488" y="6331378"/>
            <a:ext cx="4095000" cy="1158600"/>
          </a:xfrm>
          <a:prstGeom prst="bentConnector3">
            <a:avLst>
              <a:gd name="adj1" fmla="val 20260"/>
            </a:avLst>
          </a:prstGeom>
          <a:noFill/>
          <a:ln w="76200" cap="flat" cmpd="sng">
            <a:solidFill>
              <a:schemeClr val="dk1"/>
            </a:solidFill>
            <a:prstDash val="solid"/>
            <a:round/>
            <a:headEnd type="none" w="med" len="med"/>
            <a:tailEnd type="none" w="med" len="med"/>
          </a:ln>
        </p:spPr>
      </p:cxnSp>
      <p:cxnSp>
        <p:nvCxnSpPr>
          <p:cNvPr id="426" name="Google Shape;426;p28"/>
          <p:cNvCxnSpPr>
            <a:stCxn id="411" idx="3"/>
            <a:endCxn id="417" idx="1"/>
          </p:cNvCxnSpPr>
          <p:nvPr/>
        </p:nvCxnSpPr>
        <p:spPr>
          <a:xfrm>
            <a:off x="10107488" y="3429003"/>
            <a:ext cx="2901900" cy="606900"/>
          </a:xfrm>
          <a:prstGeom prst="bentConnector3">
            <a:avLst>
              <a:gd name="adj1" fmla="val 49998"/>
            </a:avLst>
          </a:prstGeom>
          <a:noFill/>
          <a:ln w="76200" cap="flat" cmpd="sng">
            <a:solidFill>
              <a:schemeClr val="dk1"/>
            </a:solidFill>
            <a:prstDash val="solid"/>
            <a:round/>
            <a:headEnd type="none" w="med" len="med"/>
            <a:tailEnd type="none" w="med" len="med"/>
          </a:ln>
        </p:spPr>
      </p:cxnSp>
      <p:cxnSp>
        <p:nvCxnSpPr>
          <p:cNvPr id="427" name="Google Shape;427;p28"/>
          <p:cNvCxnSpPr>
            <a:stCxn id="416" idx="1"/>
            <a:endCxn id="409" idx="3"/>
          </p:cNvCxnSpPr>
          <p:nvPr/>
        </p:nvCxnSpPr>
        <p:spPr>
          <a:xfrm rot="10800000">
            <a:off x="10107505" y="1005950"/>
            <a:ext cx="4095000" cy="1853400"/>
          </a:xfrm>
          <a:prstGeom prst="bentConnector3">
            <a:avLst>
              <a:gd name="adj1" fmla="val 79740"/>
            </a:avLst>
          </a:prstGeom>
          <a:noFill/>
          <a:ln w="76200" cap="flat" cmpd="sng">
            <a:solidFill>
              <a:schemeClr val="dk1"/>
            </a:solidFill>
            <a:prstDash val="solid"/>
            <a:round/>
            <a:headEnd type="none" w="med" len="med"/>
            <a:tailEnd type="none" w="med" len="med"/>
          </a:ln>
        </p:spPr>
      </p:cxnSp>
      <p:cxnSp>
        <p:nvCxnSpPr>
          <p:cNvPr id="428" name="Google Shape;428;p28"/>
          <p:cNvCxnSpPr>
            <a:stCxn id="418" idx="1"/>
            <a:endCxn id="409" idx="3"/>
          </p:cNvCxnSpPr>
          <p:nvPr/>
        </p:nvCxnSpPr>
        <p:spPr>
          <a:xfrm rot="10800000">
            <a:off x="10107505" y="1006100"/>
            <a:ext cx="4095000" cy="4206600"/>
          </a:xfrm>
          <a:prstGeom prst="bentConnector3">
            <a:avLst>
              <a:gd name="adj1" fmla="val 79740"/>
            </a:avLst>
          </a:prstGeom>
          <a:noFill/>
          <a:ln w="76200" cap="flat" cmpd="sng">
            <a:solidFill>
              <a:schemeClr val="dk1"/>
            </a:solidFill>
            <a:prstDash val="solid"/>
            <a:round/>
            <a:headEnd type="none" w="med" len="med"/>
            <a:tailEnd type="none" w="med" len="med"/>
          </a:ln>
        </p:spPr>
      </p:cxnSp>
      <p:cxnSp>
        <p:nvCxnSpPr>
          <p:cNvPr id="429" name="Google Shape;429;p28"/>
          <p:cNvCxnSpPr>
            <a:stCxn id="419" idx="1"/>
            <a:endCxn id="409" idx="3"/>
          </p:cNvCxnSpPr>
          <p:nvPr/>
        </p:nvCxnSpPr>
        <p:spPr>
          <a:xfrm rot="10800000">
            <a:off x="10107505" y="1005875"/>
            <a:ext cx="1708500" cy="5345400"/>
          </a:xfrm>
          <a:prstGeom prst="bentConnector3">
            <a:avLst>
              <a:gd name="adj1" fmla="val 51440"/>
            </a:avLst>
          </a:prstGeom>
          <a:noFill/>
          <a:ln w="76200" cap="flat" cmpd="sng">
            <a:solidFill>
              <a:schemeClr val="dk1"/>
            </a:solidFill>
            <a:prstDash val="solid"/>
            <a:round/>
            <a:headEnd type="none" w="med" len="med"/>
            <a:tailEnd type="none" w="med" len="med"/>
          </a:ln>
        </p:spPr>
      </p:cxnSp>
      <p:cxnSp>
        <p:nvCxnSpPr>
          <p:cNvPr id="430" name="Google Shape;430;p28"/>
          <p:cNvCxnSpPr>
            <a:stCxn id="420" idx="1"/>
            <a:endCxn id="409" idx="3"/>
          </p:cNvCxnSpPr>
          <p:nvPr/>
        </p:nvCxnSpPr>
        <p:spPr>
          <a:xfrm rot="10800000">
            <a:off x="10107505" y="1005950"/>
            <a:ext cx="4095000" cy="6483900"/>
          </a:xfrm>
          <a:prstGeom prst="bentConnector3">
            <a:avLst>
              <a:gd name="adj1" fmla="val 80373"/>
            </a:avLst>
          </a:prstGeom>
          <a:noFill/>
          <a:ln w="76200" cap="flat" cmpd="sng">
            <a:solidFill>
              <a:schemeClr val="dk1"/>
            </a:solidFill>
            <a:prstDash val="solid"/>
            <a:round/>
            <a:headEnd type="none" w="med" len="med"/>
            <a:tailEnd type="none" w="med" len="med"/>
          </a:ln>
        </p:spPr>
      </p:cxnSp>
      <p:cxnSp>
        <p:nvCxnSpPr>
          <p:cNvPr id="431" name="Google Shape;431;p28"/>
          <p:cNvCxnSpPr>
            <a:stCxn id="421" idx="1"/>
            <a:endCxn id="413" idx="3"/>
          </p:cNvCxnSpPr>
          <p:nvPr/>
        </p:nvCxnSpPr>
        <p:spPr>
          <a:xfrm rot="10800000">
            <a:off x="10107380" y="6331325"/>
            <a:ext cx="1537800" cy="2297100"/>
          </a:xfrm>
          <a:prstGeom prst="bentConnector3">
            <a:avLst>
              <a:gd name="adj1" fmla="val 46042"/>
            </a:avLst>
          </a:prstGeom>
          <a:noFill/>
          <a:ln w="76200" cap="flat" cmpd="sng">
            <a:solidFill>
              <a:schemeClr val="dk1"/>
            </a:solidFill>
            <a:prstDash val="solid"/>
            <a:round/>
            <a:headEnd type="none" w="med" len="med"/>
            <a:tailEnd type="none" w="med" len="med"/>
          </a:ln>
        </p:spPr>
      </p:cxnSp>
      <p:cxnSp>
        <p:nvCxnSpPr>
          <p:cNvPr id="432" name="Google Shape;432;p28"/>
          <p:cNvCxnSpPr>
            <a:stCxn id="422" idx="1"/>
            <a:endCxn id="407" idx="3"/>
          </p:cNvCxnSpPr>
          <p:nvPr/>
        </p:nvCxnSpPr>
        <p:spPr>
          <a:xfrm rot="10800000">
            <a:off x="10107505" y="8954850"/>
            <a:ext cx="4095000" cy="829200"/>
          </a:xfrm>
          <a:prstGeom prst="bentConnector3">
            <a:avLst>
              <a:gd name="adj1" fmla="val 80373"/>
            </a:avLst>
          </a:prstGeom>
          <a:noFill/>
          <a:ln w="76200" cap="flat" cmpd="sng">
            <a:solidFill>
              <a:schemeClr val="dk1"/>
            </a:solidFill>
            <a:prstDash val="solid"/>
            <a:round/>
            <a:headEnd type="none" w="med" len="med"/>
            <a:tailEnd type="none" w="med" len="med"/>
          </a:ln>
        </p:spPr>
      </p:cxnSp>
      <p:cxnSp>
        <p:nvCxnSpPr>
          <p:cNvPr id="433" name="Google Shape;433;p28"/>
          <p:cNvCxnSpPr>
            <a:stCxn id="422" idx="1"/>
            <a:endCxn id="413" idx="3"/>
          </p:cNvCxnSpPr>
          <p:nvPr/>
        </p:nvCxnSpPr>
        <p:spPr>
          <a:xfrm rot="10800000">
            <a:off x="10107505" y="6331350"/>
            <a:ext cx="4095000" cy="3452700"/>
          </a:xfrm>
          <a:prstGeom prst="bentConnector3">
            <a:avLst>
              <a:gd name="adj1" fmla="val 80373"/>
            </a:avLst>
          </a:prstGeom>
          <a:noFill/>
          <a:ln w="76200" cap="flat" cmpd="sng">
            <a:solidFill>
              <a:schemeClr val="dk1"/>
            </a:solidFill>
            <a:prstDash val="solid"/>
            <a:round/>
            <a:headEnd type="none" w="med" len="med"/>
            <a:tailEnd type="non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437"/>
        <p:cNvGrpSpPr/>
        <p:nvPr/>
      </p:nvGrpSpPr>
      <p:grpSpPr>
        <a:xfrm>
          <a:off x="0" y="0"/>
          <a:ext cx="0" cy="0"/>
          <a:chOff x="0" y="0"/>
          <a:chExt cx="0" cy="0"/>
        </a:xfrm>
      </p:grpSpPr>
      <p:cxnSp>
        <p:nvCxnSpPr>
          <p:cNvPr id="438" name="Google Shape;438;p29"/>
          <p:cNvCxnSpPr>
            <a:stCxn id="439" idx="2"/>
            <a:endCxn id="440" idx="1"/>
          </p:cNvCxnSpPr>
          <p:nvPr/>
        </p:nvCxnSpPr>
        <p:spPr>
          <a:xfrm>
            <a:off x="1682400" y="5143542"/>
            <a:ext cx="1953000" cy="3811200"/>
          </a:xfrm>
          <a:prstGeom prst="bentConnector3">
            <a:avLst>
              <a:gd name="adj1" fmla="val 49997"/>
            </a:avLst>
          </a:prstGeom>
          <a:noFill/>
          <a:ln w="76200" cap="flat" cmpd="sng">
            <a:solidFill>
              <a:schemeClr val="dk1"/>
            </a:solidFill>
            <a:prstDash val="solid"/>
            <a:round/>
            <a:headEnd type="none" w="sm" len="sm"/>
            <a:tailEnd type="none" w="sm" len="sm"/>
          </a:ln>
        </p:spPr>
      </p:cxnSp>
      <p:cxnSp>
        <p:nvCxnSpPr>
          <p:cNvPr id="441" name="Google Shape;441;p29"/>
          <p:cNvCxnSpPr>
            <a:stCxn id="439" idx="2"/>
            <a:endCxn id="442" idx="1"/>
          </p:cNvCxnSpPr>
          <p:nvPr/>
        </p:nvCxnSpPr>
        <p:spPr>
          <a:xfrm rot="10800000" flipH="1">
            <a:off x="1682400" y="1005942"/>
            <a:ext cx="1953000" cy="4137600"/>
          </a:xfrm>
          <a:prstGeom prst="bentConnector3">
            <a:avLst>
              <a:gd name="adj1" fmla="val 49997"/>
            </a:avLst>
          </a:prstGeom>
          <a:noFill/>
          <a:ln w="76200" cap="flat" cmpd="sng">
            <a:solidFill>
              <a:schemeClr val="dk1"/>
            </a:solidFill>
            <a:prstDash val="solid"/>
            <a:round/>
            <a:headEnd type="oval" w="sm" len="sm"/>
            <a:tailEnd type="none" w="sm" len="sm"/>
          </a:ln>
        </p:spPr>
      </p:cxnSp>
      <p:sp>
        <p:nvSpPr>
          <p:cNvPr id="439" name="Google Shape;439;p29"/>
          <p:cNvSpPr/>
          <p:nvPr/>
        </p:nvSpPr>
        <p:spPr>
          <a:xfrm rot="-5400000">
            <a:off x="-4299300" y="4302342"/>
            <a:ext cx="10281000" cy="1682400"/>
          </a:xfrm>
          <a:prstGeom prst="roundRect">
            <a:avLst>
              <a:gd name="adj" fmla="val 16667"/>
            </a:avLst>
          </a:prstGeom>
          <a:solidFill>
            <a:srgbClr val="EA9999"/>
          </a:solidFill>
          <a:ln w="9525" cap="flat" cmpd="sng">
            <a:solidFill>
              <a:srgbClr val="840D35"/>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6000" b="1">
                <a:solidFill>
                  <a:srgbClr val="FFFFFF"/>
                </a:solidFill>
                <a:latin typeface="Roboto"/>
                <a:ea typeface="Roboto"/>
                <a:cs typeface="Roboto"/>
                <a:sym typeface="Roboto"/>
              </a:rPr>
              <a:t>Education &amp; Training</a:t>
            </a:r>
            <a:endParaRPr sz="6000" b="1">
              <a:solidFill>
                <a:srgbClr val="FFFFFF"/>
              </a:solidFill>
              <a:latin typeface="Roboto"/>
              <a:ea typeface="Roboto"/>
              <a:cs typeface="Roboto"/>
              <a:sym typeface="Roboto"/>
            </a:endParaRPr>
          </a:p>
        </p:txBody>
      </p:sp>
      <p:sp>
        <p:nvSpPr>
          <p:cNvPr id="442" name="Google Shape;442;p29"/>
          <p:cNvSpPr/>
          <p:nvPr/>
        </p:nvSpPr>
        <p:spPr>
          <a:xfrm>
            <a:off x="3635288" y="172878"/>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rgbClr val="FFFFFF"/>
                </a:solidFill>
                <a:latin typeface="Roboto"/>
                <a:ea typeface="Roboto"/>
                <a:cs typeface="Roboto"/>
                <a:sym typeface="Roboto"/>
              </a:rPr>
              <a:t>LEAD Oklahoma</a:t>
            </a:r>
            <a:endParaRPr sz="4800" b="1">
              <a:solidFill>
                <a:srgbClr val="FFFFFF"/>
              </a:solidFill>
              <a:latin typeface="Roboto"/>
              <a:ea typeface="Roboto"/>
              <a:cs typeface="Roboto"/>
              <a:sym typeface="Roboto"/>
            </a:endParaRPr>
          </a:p>
        </p:txBody>
      </p:sp>
      <p:sp>
        <p:nvSpPr>
          <p:cNvPr id="440" name="Google Shape;440;p29"/>
          <p:cNvSpPr/>
          <p:nvPr/>
        </p:nvSpPr>
        <p:spPr>
          <a:xfrm>
            <a:off x="3635288" y="8121769"/>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chemeClr val="lt1"/>
                </a:solidFill>
                <a:latin typeface="Roboto"/>
                <a:ea typeface="Roboto"/>
                <a:cs typeface="Roboto"/>
                <a:sym typeface="Roboto"/>
              </a:rPr>
              <a:t>Teach Oklahoma</a:t>
            </a:r>
            <a:endParaRPr sz="4800" b="1">
              <a:solidFill>
                <a:srgbClr val="FFFFFF"/>
              </a:solidFill>
              <a:latin typeface="Roboto"/>
              <a:ea typeface="Roboto"/>
              <a:cs typeface="Roboto"/>
              <a:sym typeface="Roboto"/>
            </a:endParaRPr>
          </a:p>
        </p:txBody>
      </p:sp>
      <p:sp>
        <p:nvSpPr>
          <p:cNvPr id="443" name="Google Shape;443;p29"/>
          <p:cNvSpPr/>
          <p:nvPr/>
        </p:nvSpPr>
        <p:spPr>
          <a:xfrm>
            <a:off x="14202505" y="3050"/>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3100" b="1">
                <a:solidFill>
                  <a:srgbClr val="FFFFFF"/>
                </a:solidFill>
                <a:latin typeface="Roboto"/>
                <a:ea typeface="Roboto"/>
                <a:cs typeface="Roboto"/>
                <a:sym typeface="Roboto"/>
              </a:rPr>
              <a:t>Children’s Literature</a:t>
            </a:r>
            <a:endParaRPr sz="3100" b="1">
              <a:solidFill>
                <a:srgbClr val="FFFFFF"/>
              </a:solidFill>
              <a:latin typeface="Roboto"/>
              <a:ea typeface="Roboto"/>
              <a:cs typeface="Roboto"/>
              <a:sym typeface="Roboto"/>
            </a:endParaRPr>
          </a:p>
        </p:txBody>
      </p:sp>
      <p:sp>
        <p:nvSpPr>
          <p:cNvPr id="444" name="Google Shape;444;p29"/>
          <p:cNvSpPr/>
          <p:nvPr/>
        </p:nvSpPr>
        <p:spPr>
          <a:xfrm>
            <a:off x="3635288" y="2595903"/>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rgbClr val="FFFFFF"/>
                </a:solidFill>
                <a:latin typeface="Roboto"/>
                <a:ea typeface="Roboto"/>
                <a:cs typeface="Roboto"/>
                <a:sym typeface="Roboto"/>
              </a:rPr>
              <a:t>Teaching &amp; Learning</a:t>
            </a:r>
            <a:endParaRPr sz="4800" b="1">
              <a:solidFill>
                <a:srgbClr val="FFFFFF"/>
              </a:solidFill>
              <a:latin typeface="Roboto"/>
              <a:ea typeface="Roboto"/>
              <a:cs typeface="Roboto"/>
              <a:sym typeface="Roboto"/>
            </a:endParaRPr>
          </a:p>
        </p:txBody>
      </p:sp>
      <p:cxnSp>
        <p:nvCxnSpPr>
          <p:cNvPr id="445" name="Google Shape;445;p29"/>
          <p:cNvCxnSpPr>
            <a:endCxn id="444" idx="1"/>
          </p:cNvCxnSpPr>
          <p:nvPr/>
        </p:nvCxnSpPr>
        <p:spPr>
          <a:xfrm>
            <a:off x="2659088" y="3425703"/>
            <a:ext cx="976200" cy="3300"/>
          </a:xfrm>
          <a:prstGeom prst="straightConnector1">
            <a:avLst/>
          </a:prstGeom>
          <a:noFill/>
          <a:ln w="76200" cap="flat" cmpd="sng">
            <a:solidFill>
              <a:schemeClr val="dk1"/>
            </a:solidFill>
            <a:prstDash val="solid"/>
            <a:round/>
            <a:headEnd type="none" w="med" len="med"/>
            <a:tailEnd type="none" w="med" len="med"/>
          </a:ln>
        </p:spPr>
      </p:cxnSp>
      <p:sp>
        <p:nvSpPr>
          <p:cNvPr id="446" name="Google Shape;446;p29"/>
          <p:cNvSpPr/>
          <p:nvPr/>
        </p:nvSpPr>
        <p:spPr>
          <a:xfrm>
            <a:off x="3635288" y="5498278"/>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rgbClr val="FFFFFF"/>
                </a:solidFill>
                <a:latin typeface="Roboto"/>
                <a:ea typeface="Roboto"/>
                <a:cs typeface="Roboto"/>
                <a:sym typeface="Roboto"/>
              </a:rPr>
              <a:t>Human Growth &amp; Development</a:t>
            </a:r>
            <a:endParaRPr sz="2200">
              <a:solidFill>
                <a:srgbClr val="FFFFFF"/>
              </a:solidFill>
              <a:latin typeface="Roboto"/>
              <a:ea typeface="Roboto"/>
              <a:cs typeface="Roboto"/>
              <a:sym typeface="Roboto"/>
            </a:endParaRPr>
          </a:p>
        </p:txBody>
      </p:sp>
      <p:cxnSp>
        <p:nvCxnSpPr>
          <p:cNvPr id="447" name="Google Shape;447;p29"/>
          <p:cNvCxnSpPr>
            <a:endCxn id="446" idx="1"/>
          </p:cNvCxnSpPr>
          <p:nvPr/>
        </p:nvCxnSpPr>
        <p:spPr>
          <a:xfrm>
            <a:off x="2659088" y="6328078"/>
            <a:ext cx="976200" cy="3300"/>
          </a:xfrm>
          <a:prstGeom prst="straightConnector1">
            <a:avLst/>
          </a:prstGeom>
          <a:noFill/>
          <a:ln w="76200" cap="flat" cmpd="sng">
            <a:solidFill>
              <a:schemeClr val="dk1"/>
            </a:solidFill>
            <a:prstDash val="solid"/>
            <a:round/>
            <a:headEnd type="none" w="med" len="med"/>
            <a:tailEnd type="none" w="med" len="med"/>
          </a:ln>
        </p:spPr>
      </p:cxnSp>
      <p:sp>
        <p:nvSpPr>
          <p:cNvPr id="448" name="Google Shape;448;p29"/>
          <p:cNvSpPr/>
          <p:nvPr/>
        </p:nvSpPr>
        <p:spPr>
          <a:xfrm>
            <a:off x="11816005" y="1161350"/>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Public Policy Advocate</a:t>
            </a:r>
            <a:endParaRPr sz="3100" b="1">
              <a:solidFill>
                <a:srgbClr val="FFFFFF"/>
              </a:solidFill>
              <a:latin typeface="Roboto"/>
              <a:ea typeface="Roboto"/>
              <a:cs typeface="Roboto"/>
              <a:sym typeface="Roboto"/>
            </a:endParaRPr>
          </a:p>
        </p:txBody>
      </p:sp>
      <p:sp>
        <p:nvSpPr>
          <p:cNvPr id="449" name="Google Shape;449;p29"/>
          <p:cNvSpPr/>
          <p:nvPr/>
        </p:nvSpPr>
        <p:spPr>
          <a:xfrm>
            <a:off x="14202505" y="2356400"/>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Career Investigation</a:t>
            </a:r>
            <a:endParaRPr sz="3100" b="1">
              <a:solidFill>
                <a:srgbClr val="FFFFFF"/>
              </a:solidFill>
              <a:latin typeface="Roboto"/>
              <a:ea typeface="Roboto"/>
              <a:cs typeface="Roboto"/>
              <a:sym typeface="Roboto"/>
            </a:endParaRPr>
          </a:p>
        </p:txBody>
      </p:sp>
      <p:sp>
        <p:nvSpPr>
          <p:cNvPr id="450" name="Google Shape;450;p29"/>
          <p:cNvSpPr/>
          <p:nvPr/>
        </p:nvSpPr>
        <p:spPr>
          <a:xfrm>
            <a:off x="13009255" y="3533075"/>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Early Childhood</a:t>
            </a:r>
            <a:endParaRPr sz="3100" b="1">
              <a:solidFill>
                <a:srgbClr val="FFFFFF"/>
              </a:solidFill>
              <a:latin typeface="Roboto"/>
              <a:ea typeface="Roboto"/>
              <a:cs typeface="Roboto"/>
              <a:sym typeface="Roboto"/>
            </a:endParaRPr>
          </a:p>
        </p:txBody>
      </p:sp>
      <p:sp>
        <p:nvSpPr>
          <p:cNvPr id="451" name="Google Shape;451;p29"/>
          <p:cNvSpPr/>
          <p:nvPr/>
        </p:nvSpPr>
        <p:spPr>
          <a:xfrm>
            <a:off x="14202505" y="4709750"/>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Say YES to FCS</a:t>
            </a:r>
            <a:endParaRPr sz="3100" b="1">
              <a:solidFill>
                <a:srgbClr val="FFFFFF"/>
              </a:solidFill>
              <a:latin typeface="Roboto"/>
              <a:ea typeface="Roboto"/>
              <a:cs typeface="Roboto"/>
              <a:sym typeface="Roboto"/>
            </a:endParaRPr>
          </a:p>
        </p:txBody>
      </p:sp>
      <p:sp>
        <p:nvSpPr>
          <p:cNvPr id="452" name="Google Shape;452;p29"/>
          <p:cNvSpPr/>
          <p:nvPr/>
        </p:nvSpPr>
        <p:spPr>
          <a:xfrm>
            <a:off x="11816005" y="5848325"/>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Job Interview</a:t>
            </a:r>
            <a:endParaRPr sz="3100" b="1">
              <a:solidFill>
                <a:srgbClr val="FFFFFF"/>
              </a:solidFill>
              <a:latin typeface="Roboto"/>
              <a:ea typeface="Roboto"/>
              <a:cs typeface="Roboto"/>
              <a:sym typeface="Roboto"/>
            </a:endParaRPr>
          </a:p>
        </p:txBody>
      </p:sp>
      <p:sp>
        <p:nvSpPr>
          <p:cNvPr id="453" name="Google Shape;453;p29"/>
          <p:cNvSpPr/>
          <p:nvPr/>
        </p:nvSpPr>
        <p:spPr>
          <a:xfrm>
            <a:off x="14202505" y="6986900"/>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Focus on Children</a:t>
            </a:r>
            <a:endParaRPr sz="3100" b="1">
              <a:solidFill>
                <a:srgbClr val="FFFFFF"/>
              </a:solidFill>
              <a:latin typeface="Roboto"/>
              <a:ea typeface="Roboto"/>
              <a:cs typeface="Roboto"/>
              <a:sym typeface="Roboto"/>
            </a:endParaRPr>
          </a:p>
        </p:txBody>
      </p:sp>
      <p:sp>
        <p:nvSpPr>
          <p:cNvPr id="454" name="Google Shape;454;p29"/>
          <p:cNvSpPr/>
          <p:nvPr/>
        </p:nvSpPr>
        <p:spPr>
          <a:xfrm>
            <a:off x="11645180" y="8125475"/>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Teach &amp; Train</a:t>
            </a:r>
            <a:endParaRPr sz="3100" b="1">
              <a:solidFill>
                <a:srgbClr val="FFFFFF"/>
              </a:solidFill>
              <a:latin typeface="Roboto"/>
              <a:ea typeface="Roboto"/>
              <a:cs typeface="Roboto"/>
              <a:sym typeface="Roboto"/>
            </a:endParaRPr>
          </a:p>
        </p:txBody>
      </p:sp>
      <p:sp>
        <p:nvSpPr>
          <p:cNvPr id="455" name="Google Shape;455;p29"/>
          <p:cNvSpPr/>
          <p:nvPr/>
        </p:nvSpPr>
        <p:spPr>
          <a:xfrm>
            <a:off x="14202505" y="9281100"/>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Interpersonal Communications</a:t>
            </a:r>
            <a:endParaRPr sz="3100" b="1">
              <a:solidFill>
                <a:srgbClr val="FFFFFF"/>
              </a:solidFill>
              <a:latin typeface="Roboto"/>
              <a:ea typeface="Roboto"/>
              <a:cs typeface="Roboto"/>
              <a:sym typeface="Roboto"/>
            </a:endParaRPr>
          </a:p>
        </p:txBody>
      </p:sp>
      <p:cxnSp>
        <p:nvCxnSpPr>
          <p:cNvPr id="456" name="Google Shape;456;p29"/>
          <p:cNvCxnSpPr>
            <a:stCxn id="442" idx="3"/>
            <a:endCxn id="443" idx="1"/>
          </p:cNvCxnSpPr>
          <p:nvPr/>
        </p:nvCxnSpPr>
        <p:spPr>
          <a:xfrm rot="10800000" flipH="1">
            <a:off x="10107488" y="505878"/>
            <a:ext cx="4095000" cy="500100"/>
          </a:xfrm>
          <a:prstGeom prst="bentConnector3">
            <a:avLst>
              <a:gd name="adj1" fmla="val 50000"/>
            </a:avLst>
          </a:prstGeom>
          <a:noFill/>
          <a:ln w="76200" cap="flat" cmpd="sng">
            <a:solidFill>
              <a:schemeClr val="dk1"/>
            </a:solidFill>
            <a:prstDash val="solid"/>
            <a:round/>
            <a:headEnd type="none" w="med" len="med"/>
            <a:tailEnd type="none" w="med" len="med"/>
          </a:ln>
        </p:spPr>
      </p:cxnSp>
      <p:cxnSp>
        <p:nvCxnSpPr>
          <p:cNvPr id="457" name="Google Shape;457;p29"/>
          <p:cNvCxnSpPr>
            <a:stCxn id="448" idx="1"/>
            <a:endCxn id="442" idx="3"/>
          </p:cNvCxnSpPr>
          <p:nvPr/>
        </p:nvCxnSpPr>
        <p:spPr>
          <a:xfrm rot="10800000">
            <a:off x="10107505" y="1006100"/>
            <a:ext cx="1708500" cy="658200"/>
          </a:xfrm>
          <a:prstGeom prst="bentConnector3">
            <a:avLst>
              <a:gd name="adj1" fmla="val 50000"/>
            </a:avLst>
          </a:prstGeom>
          <a:noFill/>
          <a:ln w="76200" cap="flat" cmpd="sng">
            <a:solidFill>
              <a:schemeClr val="dk1"/>
            </a:solidFill>
            <a:prstDash val="solid"/>
            <a:round/>
            <a:headEnd type="none" w="med" len="med"/>
            <a:tailEnd type="none" w="med" len="med"/>
          </a:ln>
        </p:spPr>
      </p:cxnSp>
      <p:cxnSp>
        <p:nvCxnSpPr>
          <p:cNvPr id="458" name="Google Shape;458;p29"/>
          <p:cNvCxnSpPr>
            <a:stCxn id="446" idx="3"/>
            <a:endCxn id="453" idx="1"/>
          </p:cNvCxnSpPr>
          <p:nvPr/>
        </p:nvCxnSpPr>
        <p:spPr>
          <a:xfrm>
            <a:off x="10107488" y="6331378"/>
            <a:ext cx="4095000" cy="1158600"/>
          </a:xfrm>
          <a:prstGeom prst="bentConnector3">
            <a:avLst>
              <a:gd name="adj1" fmla="val 20260"/>
            </a:avLst>
          </a:prstGeom>
          <a:noFill/>
          <a:ln w="76200" cap="flat" cmpd="sng">
            <a:solidFill>
              <a:schemeClr val="dk1"/>
            </a:solidFill>
            <a:prstDash val="solid"/>
            <a:round/>
            <a:headEnd type="none" w="med" len="med"/>
            <a:tailEnd type="none" w="med" len="med"/>
          </a:ln>
        </p:spPr>
      </p:cxnSp>
      <p:cxnSp>
        <p:nvCxnSpPr>
          <p:cNvPr id="459" name="Google Shape;459;p29"/>
          <p:cNvCxnSpPr>
            <a:stCxn id="444" idx="3"/>
            <a:endCxn id="450" idx="1"/>
          </p:cNvCxnSpPr>
          <p:nvPr/>
        </p:nvCxnSpPr>
        <p:spPr>
          <a:xfrm>
            <a:off x="10107488" y="3429003"/>
            <a:ext cx="2901900" cy="606900"/>
          </a:xfrm>
          <a:prstGeom prst="bentConnector3">
            <a:avLst>
              <a:gd name="adj1" fmla="val 49998"/>
            </a:avLst>
          </a:prstGeom>
          <a:noFill/>
          <a:ln w="76200" cap="flat" cmpd="sng">
            <a:solidFill>
              <a:schemeClr val="dk1"/>
            </a:solidFill>
            <a:prstDash val="solid"/>
            <a:round/>
            <a:headEnd type="none" w="med" len="med"/>
            <a:tailEnd type="none" w="med" len="med"/>
          </a:ln>
        </p:spPr>
      </p:cxnSp>
      <p:cxnSp>
        <p:nvCxnSpPr>
          <p:cNvPr id="460" name="Google Shape;460;p29"/>
          <p:cNvCxnSpPr>
            <a:stCxn id="449" idx="1"/>
            <a:endCxn id="442" idx="3"/>
          </p:cNvCxnSpPr>
          <p:nvPr/>
        </p:nvCxnSpPr>
        <p:spPr>
          <a:xfrm rot="10800000">
            <a:off x="10107505" y="1005950"/>
            <a:ext cx="4095000" cy="1853400"/>
          </a:xfrm>
          <a:prstGeom prst="bentConnector3">
            <a:avLst>
              <a:gd name="adj1" fmla="val 79740"/>
            </a:avLst>
          </a:prstGeom>
          <a:noFill/>
          <a:ln w="76200" cap="flat" cmpd="sng">
            <a:solidFill>
              <a:schemeClr val="dk1"/>
            </a:solidFill>
            <a:prstDash val="solid"/>
            <a:round/>
            <a:headEnd type="none" w="med" len="med"/>
            <a:tailEnd type="none" w="med" len="med"/>
          </a:ln>
        </p:spPr>
      </p:cxnSp>
      <p:cxnSp>
        <p:nvCxnSpPr>
          <p:cNvPr id="461" name="Google Shape;461;p29"/>
          <p:cNvCxnSpPr>
            <a:stCxn id="451" idx="1"/>
            <a:endCxn id="442" idx="3"/>
          </p:cNvCxnSpPr>
          <p:nvPr/>
        </p:nvCxnSpPr>
        <p:spPr>
          <a:xfrm rot="10800000">
            <a:off x="10107505" y="1006100"/>
            <a:ext cx="4095000" cy="4206600"/>
          </a:xfrm>
          <a:prstGeom prst="bentConnector3">
            <a:avLst>
              <a:gd name="adj1" fmla="val 79740"/>
            </a:avLst>
          </a:prstGeom>
          <a:noFill/>
          <a:ln w="76200" cap="flat" cmpd="sng">
            <a:solidFill>
              <a:schemeClr val="dk1"/>
            </a:solidFill>
            <a:prstDash val="solid"/>
            <a:round/>
            <a:headEnd type="none" w="med" len="med"/>
            <a:tailEnd type="none" w="med" len="med"/>
          </a:ln>
        </p:spPr>
      </p:cxnSp>
      <p:cxnSp>
        <p:nvCxnSpPr>
          <p:cNvPr id="462" name="Google Shape;462;p29"/>
          <p:cNvCxnSpPr>
            <a:stCxn id="452" idx="1"/>
            <a:endCxn id="442" idx="3"/>
          </p:cNvCxnSpPr>
          <p:nvPr/>
        </p:nvCxnSpPr>
        <p:spPr>
          <a:xfrm rot="10800000">
            <a:off x="10107505" y="1005875"/>
            <a:ext cx="1708500" cy="5345400"/>
          </a:xfrm>
          <a:prstGeom prst="bentConnector3">
            <a:avLst>
              <a:gd name="adj1" fmla="val 51440"/>
            </a:avLst>
          </a:prstGeom>
          <a:noFill/>
          <a:ln w="76200" cap="flat" cmpd="sng">
            <a:solidFill>
              <a:schemeClr val="dk1"/>
            </a:solidFill>
            <a:prstDash val="solid"/>
            <a:round/>
            <a:headEnd type="none" w="med" len="med"/>
            <a:tailEnd type="none" w="med" len="med"/>
          </a:ln>
        </p:spPr>
      </p:cxnSp>
      <p:cxnSp>
        <p:nvCxnSpPr>
          <p:cNvPr id="463" name="Google Shape;463;p29"/>
          <p:cNvCxnSpPr>
            <a:stCxn id="453" idx="1"/>
            <a:endCxn id="442" idx="3"/>
          </p:cNvCxnSpPr>
          <p:nvPr/>
        </p:nvCxnSpPr>
        <p:spPr>
          <a:xfrm rot="10800000">
            <a:off x="10107505" y="1005950"/>
            <a:ext cx="4095000" cy="6483900"/>
          </a:xfrm>
          <a:prstGeom prst="bentConnector3">
            <a:avLst>
              <a:gd name="adj1" fmla="val 80373"/>
            </a:avLst>
          </a:prstGeom>
          <a:noFill/>
          <a:ln w="76200" cap="flat" cmpd="sng">
            <a:solidFill>
              <a:schemeClr val="dk1"/>
            </a:solidFill>
            <a:prstDash val="solid"/>
            <a:round/>
            <a:headEnd type="none" w="med" len="med"/>
            <a:tailEnd type="none" w="med" len="med"/>
          </a:ln>
        </p:spPr>
      </p:cxnSp>
      <p:cxnSp>
        <p:nvCxnSpPr>
          <p:cNvPr id="464" name="Google Shape;464;p29"/>
          <p:cNvCxnSpPr>
            <a:stCxn id="454" idx="1"/>
            <a:endCxn id="446" idx="3"/>
          </p:cNvCxnSpPr>
          <p:nvPr/>
        </p:nvCxnSpPr>
        <p:spPr>
          <a:xfrm rot="10800000">
            <a:off x="10107380" y="6331325"/>
            <a:ext cx="1537800" cy="2297100"/>
          </a:xfrm>
          <a:prstGeom prst="bentConnector3">
            <a:avLst>
              <a:gd name="adj1" fmla="val 46042"/>
            </a:avLst>
          </a:prstGeom>
          <a:noFill/>
          <a:ln w="76200" cap="flat" cmpd="sng">
            <a:solidFill>
              <a:schemeClr val="dk1"/>
            </a:solidFill>
            <a:prstDash val="solid"/>
            <a:round/>
            <a:headEnd type="none" w="med" len="med"/>
            <a:tailEnd type="none" w="med" len="med"/>
          </a:ln>
        </p:spPr>
      </p:cxnSp>
      <p:cxnSp>
        <p:nvCxnSpPr>
          <p:cNvPr id="465" name="Google Shape;465;p29"/>
          <p:cNvCxnSpPr>
            <a:stCxn id="455" idx="1"/>
            <a:endCxn id="440" idx="3"/>
          </p:cNvCxnSpPr>
          <p:nvPr/>
        </p:nvCxnSpPr>
        <p:spPr>
          <a:xfrm rot="10800000">
            <a:off x="10107505" y="8954850"/>
            <a:ext cx="4095000" cy="829200"/>
          </a:xfrm>
          <a:prstGeom prst="bentConnector3">
            <a:avLst>
              <a:gd name="adj1" fmla="val 80373"/>
            </a:avLst>
          </a:prstGeom>
          <a:noFill/>
          <a:ln w="76200" cap="flat" cmpd="sng">
            <a:solidFill>
              <a:schemeClr val="dk1"/>
            </a:solidFill>
            <a:prstDash val="solid"/>
            <a:round/>
            <a:headEnd type="none" w="med" len="med"/>
            <a:tailEnd type="none" w="med" len="med"/>
          </a:ln>
        </p:spPr>
      </p:cxnSp>
      <p:cxnSp>
        <p:nvCxnSpPr>
          <p:cNvPr id="466" name="Google Shape;466;p29"/>
          <p:cNvCxnSpPr>
            <a:stCxn id="455" idx="1"/>
            <a:endCxn id="446" idx="3"/>
          </p:cNvCxnSpPr>
          <p:nvPr/>
        </p:nvCxnSpPr>
        <p:spPr>
          <a:xfrm rot="10800000">
            <a:off x="10107505" y="6331350"/>
            <a:ext cx="4095000" cy="3452700"/>
          </a:xfrm>
          <a:prstGeom prst="bentConnector3">
            <a:avLst>
              <a:gd name="adj1" fmla="val 80373"/>
            </a:avLst>
          </a:prstGeom>
          <a:noFill/>
          <a:ln w="76200" cap="flat" cmpd="sng">
            <a:solidFill>
              <a:schemeClr val="dk1"/>
            </a:solidFill>
            <a:prstDash val="solid"/>
            <a:round/>
            <a:headEnd type="none" w="med" len="med"/>
            <a:tailEnd type="non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470"/>
        <p:cNvGrpSpPr/>
        <p:nvPr/>
      </p:nvGrpSpPr>
      <p:grpSpPr>
        <a:xfrm>
          <a:off x="0" y="0"/>
          <a:ext cx="0" cy="0"/>
          <a:chOff x="0" y="0"/>
          <a:chExt cx="0" cy="0"/>
        </a:xfrm>
      </p:grpSpPr>
      <p:cxnSp>
        <p:nvCxnSpPr>
          <p:cNvPr id="471" name="Google Shape;471;p30"/>
          <p:cNvCxnSpPr>
            <a:stCxn id="472" idx="2"/>
            <a:endCxn id="473" idx="1"/>
          </p:cNvCxnSpPr>
          <p:nvPr/>
        </p:nvCxnSpPr>
        <p:spPr>
          <a:xfrm>
            <a:off x="1682400" y="5143542"/>
            <a:ext cx="1953000" cy="3811200"/>
          </a:xfrm>
          <a:prstGeom prst="bentConnector3">
            <a:avLst>
              <a:gd name="adj1" fmla="val 49997"/>
            </a:avLst>
          </a:prstGeom>
          <a:noFill/>
          <a:ln w="76200" cap="flat" cmpd="sng">
            <a:solidFill>
              <a:schemeClr val="dk1"/>
            </a:solidFill>
            <a:prstDash val="solid"/>
            <a:round/>
            <a:headEnd type="none" w="sm" len="sm"/>
            <a:tailEnd type="none" w="sm" len="sm"/>
          </a:ln>
        </p:spPr>
      </p:cxnSp>
      <p:cxnSp>
        <p:nvCxnSpPr>
          <p:cNvPr id="474" name="Google Shape;474;p30"/>
          <p:cNvCxnSpPr>
            <a:stCxn id="472" idx="2"/>
            <a:endCxn id="475" idx="1"/>
          </p:cNvCxnSpPr>
          <p:nvPr/>
        </p:nvCxnSpPr>
        <p:spPr>
          <a:xfrm rot="10800000" flipH="1">
            <a:off x="1682400" y="1005942"/>
            <a:ext cx="1953000" cy="4137600"/>
          </a:xfrm>
          <a:prstGeom prst="bentConnector3">
            <a:avLst>
              <a:gd name="adj1" fmla="val 49997"/>
            </a:avLst>
          </a:prstGeom>
          <a:noFill/>
          <a:ln w="76200" cap="flat" cmpd="sng">
            <a:solidFill>
              <a:schemeClr val="dk1"/>
            </a:solidFill>
            <a:prstDash val="solid"/>
            <a:round/>
            <a:headEnd type="oval" w="sm" len="sm"/>
            <a:tailEnd type="none" w="sm" len="sm"/>
          </a:ln>
        </p:spPr>
      </p:cxnSp>
      <p:sp>
        <p:nvSpPr>
          <p:cNvPr id="472" name="Google Shape;472;p30"/>
          <p:cNvSpPr/>
          <p:nvPr/>
        </p:nvSpPr>
        <p:spPr>
          <a:xfrm rot="-5400000">
            <a:off x="-4299300" y="4302342"/>
            <a:ext cx="10281000" cy="1682400"/>
          </a:xfrm>
          <a:prstGeom prst="roundRect">
            <a:avLst>
              <a:gd name="adj" fmla="val 16667"/>
            </a:avLst>
          </a:prstGeom>
          <a:solidFill>
            <a:srgbClr val="EA9999"/>
          </a:solidFill>
          <a:ln w="9525" cap="flat" cmpd="sng">
            <a:solidFill>
              <a:srgbClr val="840D35"/>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6000" b="1">
                <a:solidFill>
                  <a:srgbClr val="FFFFFF"/>
                </a:solidFill>
                <a:latin typeface="Roboto"/>
                <a:ea typeface="Roboto"/>
                <a:cs typeface="Roboto"/>
                <a:sym typeface="Roboto"/>
              </a:rPr>
              <a:t>Health Sciences</a:t>
            </a:r>
            <a:endParaRPr sz="6000" b="1">
              <a:solidFill>
                <a:srgbClr val="FFFFFF"/>
              </a:solidFill>
              <a:latin typeface="Roboto"/>
              <a:ea typeface="Roboto"/>
              <a:cs typeface="Roboto"/>
              <a:sym typeface="Roboto"/>
            </a:endParaRPr>
          </a:p>
        </p:txBody>
      </p:sp>
      <p:sp>
        <p:nvSpPr>
          <p:cNvPr id="475" name="Google Shape;475;p30"/>
          <p:cNvSpPr/>
          <p:nvPr/>
        </p:nvSpPr>
        <p:spPr>
          <a:xfrm>
            <a:off x="3635288" y="172878"/>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rgbClr val="FFFFFF"/>
                </a:solidFill>
                <a:latin typeface="Roboto"/>
                <a:ea typeface="Roboto"/>
                <a:cs typeface="Roboto"/>
                <a:sym typeface="Roboto"/>
              </a:rPr>
              <a:t>FCS Basics</a:t>
            </a:r>
            <a:endParaRPr sz="4800" b="1">
              <a:solidFill>
                <a:srgbClr val="FFFFFF"/>
              </a:solidFill>
              <a:latin typeface="Roboto"/>
              <a:ea typeface="Roboto"/>
              <a:cs typeface="Roboto"/>
              <a:sym typeface="Roboto"/>
            </a:endParaRPr>
          </a:p>
        </p:txBody>
      </p:sp>
      <p:sp>
        <p:nvSpPr>
          <p:cNvPr id="473" name="Google Shape;473;p30"/>
          <p:cNvSpPr/>
          <p:nvPr/>
        </p:nvSpPr>
        <p:spPr>
          <a:xfrm>
            <a:off x="3635288" y="8121769"/>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chemeClr val="lt1"/>
                </a:solidFill>
                <a:latin typeface="Roboto"/>
                <a:ea typeface="Roboto"/>
                <a:cs typeface="Roboto"/>
                <a:sym typeface="Roboto"/>
              </a:rPr>
              <a:t>Food Science</a:t>
            </a:r>
            <a:endParaRPr sz="4800" b="1">
              <a:solidFill>
                <a:srgbClr val="FFFFFF"/>
              </a:solidFill>
              <a:latin typeface="Roboto"/>
              <a:ea typeface="Roboto"/>
              <a:cs typeface="Roboto"/>
              <a:sym typeface="Roboto"/>
            </a:endParaRPr>
          </a:p>
        </p:txBody>
      </p:sp>
      <p:sp>
        <p:nvSpPr>
          <p:cNvPr id="476" name="Google Shape;476;p30"/>
          <p:cNvSpPr/>
          <p:nvPr/>
        </p:nvSpPr>
        <p:spPr>
          <a:xfrm>
            <a:off x="14202505" y="3050"/>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3100" b="1">
                <a:solidFill>
                  <a:srgbClr val="FFFFFF"/>
                </a:solidFill>
                <a:latin typeface="Roboto"/>
                <a:ea typeface="Roboto"/>
                <a:cs typeface="Roboto"/>
                <a:sym typeface="Roboto"/>
              </a:rPr>
              <a:t>Food Innovations</a:t>
            </a:r>
            <a:endParaRPr sz="3100" b="1">
              <a:solidFill>
                <a:srgbClr val="FFFFFF"/>
              </a:solidFill>
              <a:latin typeface="Roboto"/>
              <a:ea typeface="Roboto"/>
              <a:cs typeface="Roboto"/>
              <a:sym typeface="Roboto"/>
            </a:endParaRPr>
          </a:p>
        </p:txBody>
      </p:sp>
      <p:sp>
        <p:nvSpPr>
          <p:cNvPr id="477" name="Google Shape;477;p30"/>
          <p:cNvSpPr/>
          <p:nvPr/>
        </p:nvSpPr>
        <p:spPr>
          <a:xfrm>
            <a:off x="3635288" y="2595903"/>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rgbClr val="FFFFFF"/>
                </a:solidFill>
                <a:latin typeface="Roboto"/>
                <a:ea typeface="Roboto"/>
                <a:cs typeface="Roboto"/>
                <a:sym typeface="Roboto"/>
              </a:rPr>
              <a:t>Comprehensive Health</a:t>
            </a:r>
            <a:endParaRPr sz="4800" b="1">
              <a:solidFill>
                <a:srgbClr val="FFFFFF"/>
              </a:solidFill>
              <a:latin typeface="Roboto"/>
              <a:ea typeface="Roboto"/>
              <a:cs typeface="Roboto"/>
              <a:sym typeface="Roboto"/>
            </a:endParaRPr>
          </a:p>
        </p:txBody>
      </p:sp>
      <p:cxnSp>
        <p:nvCxnSpPr>
          <p:cNvPr id="478" name="Google Shape;478;p30"/>
          <p:cNvCxnSpPr>
            <a:endCxn id="477" idx="1"/>
          </p:cNvCxnSpPr>
          <p:nvPr/>
        </p:nvCxnSpPr>
        <p:spPr>
          <a:xfrm>
            <a:off x="2659088" y="3425703"/>
            <a:ext cx="976200" cy="3300"/>
          </a:xfrm>
          <a:prstGeom prst="straightConnector1">
            <a:avLst/>
          </a:prstGeom>
          <a:noFill/>
          <a:ln w="76200" cap="flat" cmpd="sng">
            <a:solidFill>
              <a:schemeClr val="dk1"/>
            </a:solidFill>
            <a:prstDash val="solid"/>
            <a:round/>
            <a:headEnd type="none" w="med" len="med"/>
            <a:tailEnd type="none" w="med" len="med"/>
          </a:ln>
        </p:spPr>
      </p:cxnSp>
      <p:sp>
        <p:nvSpPr>
          <p:cNvPr id="479" name="Google Shape;479;p30"/>
          <p:cNvSpPr/>
          <p:nvPr/>
        </p:nvSpPr>
        <p:spPr>
          <a:xfrm>
            <a:off x="3635288" y="5498278"/>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rgbClr val="FFFFFF"/>
                </a:solidFill>
                <a:latin typeface="Roboto"/>
                <a:ea typeface="Roboto"/>
                <a:cs typeface="Roboto"/>
                <a:sym typeface="Roboto"/>
              </a:rPr>
              <a:t>Lifetime Nutrition &amp; Wellness</a:t>
            </a:r>
            <a:endParaRPr sz="2200">
              <a:solidFill>
                <a:srgbClr val="FFFFFF"/>
              </a:solidFill>
              <a:latin typeface="Roboto"/>
              <a:ea typeface="Roboto"/>
              <a:cs typeface="Roboto"/>
              <a:sym typeface="Roboto"/>
            </a:endParaRPr>
          </a:p>
        </p:txBody>
      </p:sp>
      <p:cxnSp>
        <p:nvCxnSpPr>
          <p:cNvPr id="480" name="Google Shape;480;p30"/>
          <p:cNvCxnSpPr>
            <a:endCxn id="479" idx="1"/>
          </p:cNvCxnSpPr>
          <p:nvPr/>
        </p:nvCxnSpPr>
        <p:spPr>
          <a:xfrm>
            <a:off x="2659088" y="6328078"/>
            <a:ext cx="976200" cy="3300"/>
          </a:xfrm>
          <a:prstGeom prst="straightConnector1">
            <a:avLst/>
          </a:prstGeom>
          <a:noFill/>
          <a:ln w="76200" cap="flat" cmpd="sng">
            <a:solidFill>
              <a:schemeClr val="dk1"/>
            </a:solidFill>
            <a:prstDash val="solid"/>
            <a:round/>
            <a:headEnd type="none" w="med" len="med"/>
            <a:tailEnd type="none" w="med" len="med"/>
          </a:ln>
        </p:spPr>
      </p:cxnSp>
      <p:sp>
        <p:nvSpPr>
          <p:cNvPr id="481" name="Google Shape;481;p30"/>
          <p:cNvSpPr/>
          <p:nvPr/>
        </p:nvSpPr>
        <p:spPr>
          <a:xfrm>
            <a:off x="11816005" y="1161350"/>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Entrepreneurship</a:t>
            </a:r>
            <a:endParaRPr sz="3100" b="1">
              <a:solidFill>
                <a:srgbClr val="FFFFFF"/>
              </a:solidFill>
              <a:latin typeface="Roboto"/>
              <a:ea typeface="Roboto"/>
              <a:cs typeface="Roboto"/>
              <a:sym typeface="Roboto"/>
            </a:endParaRPr>
          </a:p>
        </p:txBody>
      </p:sp>
      <p:sp>
        <p:nvSpPr>
          <p:cNvPr id="482" name="Google Shape;482;p30"/>
          <p:cNvSpPr/>
          <p:nvPr/>
        </p:nvSpPr>
        <p:spPr>
          <a:xfrm>
            <a:off x="14202505" y="2356400"/>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Career Investigation</a:t>
            </a:r>
            <a:endParaRPr sz="3100" b="1">
              <a:solidFill>
                <a:srgbClr val="FFFFFF"/>
              </a:solidFill>
              <a:latin typeface="Roboto"/>
              <a:ea typeface="Roboto"/>
              <a:cs typeface="Roboto"/>
              <a:sym typeface="Roboto"/>
            </a:endParaRPr>
          </a:p>
        </p:txBody>
      </p:sp>
      <p:sp>
        <p:nvSpPr>
          <p:cNvPr id="483" name="Google Shape;483;p30"/>
          <p:cNvSpPr/>
          <p:nvPr/>
        </p:nvSpPr>
        <p:spPr>
          <a:xfrm>
            <a:off x="13009255" y="3533075"/>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Sports Nutrition</a:t>
            </a:r>
            <a:endParaRPr sz="3100" b="1">
              <a:solidFill>
                <a:srgbClr val="FFFFFF"/>
              </a:solidFill>
              <a:latin typeface="Roboto"/>
              <a:ea typeface="Roboto"/>
              <a:cs typeface="Roboto"/>
              <a:sym typeface="Roboto"/>
            </a:endParaRPr>
          </a:p>
        </p:txBody>
      </p:sp>
      <p:sp>
        <p:nvSpPr>
          <p:cNvPr id="484" name="Google Shape;484;p30"/>
          <p:cNvSpPr/>
          <p:nvPr/>
        </p:nvSpPr>
        <p:spPr>
          <a:xfrm>
            <a:off x="14202505" y="4709750"/>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Focus on Children</a:t>
            </a:r>
            <a:endParaRPr sz="3100" b="1">
              <a:solidFill>
                <a:srgbClr val="FFFFFF"/>
              </a:solidFill>
              <a:latin typeface="Roboto"/>
              <a:ea typeface="Roboto"/>
              <a:cs typeface="Roboto"/>
              <a:sym typeface="Roboto"/>
            </a:endParaRPr>
          </a:p>
        </p:txBody>
      </p:sp>
      <p:sp>
        <p:nvSpPr>
          <p:cNvPr id="485" name="Google Shape;485;p30"/>
          <p:cNvSpPr/>
          <p:nvPr/>
        </p:nvSpPr>
        <p:spPr>
          <a:xfrm>
            <a:off x="11816005" y="5848325"/>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Public Policy Advocate</a:t>
            </a:r>
            <a:endParaRPr sz="3100" b="1">
              <a:solidFill>
                <a:srgbClr val="FFFFFF"/>
              </a:solidFill>
              <a:latin typeface="Roboto"/>
              <a:ea typeface="Roboto"/>
              <a:cs typeface="Roboto"/>
              <a:sym typeface="Roboto"/>
            </a:endParaRPr>
          </a:p>
        </p:txBody>
      </p:sp>
      <p:sp>
        <p:nvSpPr>
          <p:cNvPr id="486" name="Google Shape;486;p30"/>
          <p:cNvSpPr/>
          <p:nvPr/>
        </p:nvSpPr>
        <p:spPr>
          <a:xfrm>
            <a:off x="14202505" y="6986900"/>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Nutrition &amp; Wellness</a:t>
            </a:r>
            <a:endParaRPr sz="3100" b="1">
              <a:solidFill>
                <a:srgbClr val="FFFFFF"/>
              </a:solidFill>
              <a:latin typeface="Roboto"/>
              <a:ea typeface="Roboto"/>
              <a:cs typeface="Roboto"/>
              <a:sym typeface="Roboto"/>
            </a:endParaRPr>
          </a:p>
        </p:txBody>
      </p:sp>
      <p:sp>
        <p:nvSpPr>
          <p:cNvPr id="487" name="Google Shape;487;p30"/>
          <p:cNvSpPr/>
          <p:nvPr/>
        </p:nvSpPr>
        <p:spPr>
          <a:xfrm>
            <a:off x="11645180" y="8125475"/>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Teach &amp; Train</a:t>
            </a:r>
            <a:endParaRPr sz="3100" b="1">
              <a:solidFill>
                <a:srgbClr val="FFFFFF"/>
              </a:solidFill>
              <a:latin typeface="Roboto"/>
              <a:ea typeface="Roboto"/>
              <a:cs typeface="Roboto"/>
              <a:sym typeface="Roboto"/>
            </a:endParaRPr>
          </a:p>
        </p:txBody>
      </p:sp>
      <p:sp>
        <p:nvSpPr>
          <p:cNvPr id="488" name="Google Shape;488;p30"/>
          <p:cNvSpPr/>
          <p:nvPr/>
        </p:nvSpPr>
        <p:spPr>
          <a:xfrm>
            <a:off x="14202505" y="9281100"/>
            <a:ext cx="4085700" cy="1005900"/>
          </a:xfrm>
          <a:prstGeom prst="roundRect">
            <a:avLst>
              <a:gd name="adj" fmla="val 16667"/>
            </a:avLst>
          </a:prstGeom>
          <a:solidFill>
            <a:srgbClr val="F81B1B"/>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Professional Presentation</a:t>
            </a:r>
            <a:endParaRPr sz="3100" b="1">
              <a:solidFill>
                <a:srgbClr val="FFFFFF"/>
              </a:solidFill>
              <a:latin typeface="Roboto"/>
              <a:ea typeface="Roboto"/>
              <a:cs typeface="Roboto"/>
              <a:sym typeface="Roboto"/>
            </a:endParaRPr>
          </a:p>
        </p:txBody>
      </p:sp>
      <p:cxnSp>
        <p:nvCxnSpPr>
          <p:cNvPr id="489" name="Google Shape;489;p30"/>
          <p:cNvCxnSpPr>
            <a:stCxn id="475" idx="3"/>
            <a:endCxn id="476" idx="1"/>
          </p:cNvCxnSpPr>
          <p:nvPr/>
        </p:nvCxnSpPr>
        <p:spPr>
          <a:xfrm rot="10800000" flipH="1">
            <a:off x="10107488" y="505878"/>
            <a:ext cx="4095000" cy="500100"/>
          </a:xfrm>
          <a:prstGeom prst="bentConnector3">
            <a:avLst>
              <a:gd name="adj1" fmla="val 50000"/>
            </a:avLst>
          </a:prstGeom>
          <a:noFill/>
          <a:ln w="76200" cap="flat" cmpd="sng">
            <a:solidFill>
              <a:schemeClr val="dk1"/>
            </a:solidFill>
            <a:prstDash val="solid"/>
            <a:round/>
            <a:headEnd type="none" w="med" len="med"/>
            <a:tailEnd type="none" w="med" len="med"/>
          </a:ln>
        </p:spPr>
      </p:cxnSp>
      <p:cxnSp>
        <p:nvCxnSpPr>
          <p:cNvPr id="490" name="Google Shape;490;p30"/>
          <p:cNvCxnSpPr>
            <a:stCxn id="481" idx="1"/>
            <a:endCxn id="475" idx="3"/>
          </p:cNvCxnSpPr>
          <p:nvPr/>
        </p:nvCxnSpPr>
        <p:spPr>
          <a:xfrm rot="10800000">
            <a:off x="10107505" y="1006100"/>
            <a:ext cx="1708500" cy="658200"/>
          </a:xfrm>
          <a:prstGeom prst="bentConnector3">
            <a:avLst>
              <a:gd name="adj1" fmla="val 50000"/>
            </a:avLst>
          </a:prstGeom>
          <a:noFill/>
          <a:ln w="76200" cap="flat" cmpd="sng">
            <a:solidFill>
              <a:schemeClr val="dk1"/>
            </a:solidFill>
            <a:prstDash val="solid"/>
            <a:round/>
            <a:headEnd type="none" w="med" len="med"/>
            <a:tailEnd type="none" w="med" len="med"/>
          </a:ln>
        </p:spPr>
      </p:cxnSp>
      <p:cxnSp>
        <p:nvCxnSpPr>
          <p:cNvPr id="491" name="Google Shape;491;p30"/>
          <p:cNvCxnSpPr>
            <a:stCxn id="479" idx="3"/>
            <a:endCxn id="486" idx="1"/>
          </p:cNvCxnSpPr>
          <p:nvPr/>
        </p:nvCxnSpPr>
        <p:spPr>
          <a:xfrm>
            <a:off x="10107488" y="6331378"/>
            <a:ext cx="4095000" cy="1158600"/>
          </a:xfrm>
          <a:prstGeom prst="bentConnector3">
            <a:avLst>
              <a:gd name="adj1" fmla="val 20260"/>
            </a:avLst>
          </a:prstGeom>
          <a:noFill/>
          <a:ln w="76200" cap="flat" cmpd="sng">
            <a:solidFill>
              <a:schemeClr val="dk1"/>
            </a:solidFill>
            <a:prstDash val="solid"/>
            <a:round/>
            <a:headEnd type="none" w="med" len="med"/>
            <a:tailEnd type="none" w="med" len="med"/>
          </a:ln>
        </p:spPr>
      </p:cxnSp>
      <p:cxnSp>
        <p:nvCxnSpPr>
          <p:cNvPr id="492" name="Google Shape;492;p30"/>
          <p:cNvCxnSpPr>
            <a:stCxn id="477" idx="3"/>
            <a:endCxn id="483" idx="1"/>
          </p:cNvCxnSpPr>
          <p:nvPr/>
        </p:nvCxnSpPr>
        <p:spPr>
          <a:xfrm>
            <a:off x="10107488" y="3429003"/>
            <a:ext cx="2901900" cy="606900"/>
          </a:xfrm>
          <a:prstGeom prst="bentConnector3">
            <a:avLst>
              <a:gd name="adj1" fmla="val 49998"/>
            </a:avLst>
          </a:prstGeom>
          <a:noFill/>
          <a:ln w="76200" cap="flat" cmpd="sng">
            <a:solidFill>
              <a:schemeClr val="dk1"/>
            </a:solidFill>
            <a:prstDash val="solid"/>
            <a:round/>
            <a:headEnd type="none" w="med" len="med"/>
            <a:tailEnd type="none" w="med" len="med"/>
          </a:ln>
        </p:spPr>
      </p:cxnSp>
      <p:cxnSp>
        <p:nvCxnSpPr>
          <p:cNvPr id="493" name="Google Shape;493;p30"/>
          <p:cNvCxnSpPr>
            <a:stCxn id="482" idx="1"/>
            <a:endCxn id="475" idx="3"/>
          </p:cNvCxnSpPr>
          <p:nvPr/>
        </p:nvCxnSpPr>
        <p:spPr>
          <a:xfrm rot="10800000">
            <a:off x="10107505" y="1005950"/>
            <a:ext cx="4095000" cy="1853400"/>
          </a:xfrm>
          <a:prstGeom prst="bentConnector3">
            <a:avLst>
              <a:gd name="adj1" fmla="val 79740"/>
            </a:avLst>
          </a:prstGeom>
          <a:noFill/>
          <a:ln w="76200" cap="flat" cmpd="sng">
            <a:solidFill>
              <a:schemeClr val="dk1"/>
            </a:solidFill>
            <a:prstDash val="solid"/>
            <a:round/>
            <a:headEnd type="none" w="med" len="med"/>
            <a:tailEnd type="none" w="med" len="med"/>
          </a:ln>
        </p:spPr>
      </p:cxnSp>
      <p:cxnSp>
        <p:nvCxnSpPr>
          <p:cNvPr id="494" name="Google Shape;494;p30"/>
          <p:cNvCxnSpPr>
            <a:stCxn id="484" idx="1"/>
            <a:endCxn id="475" idx="3"/>
          </p:cNvCxnSpPr>
          <p:nvPr/>
        </p:nvCxnSpPr>
        <p:spPr>
          <a:xfrm rot="10800000">
            <a:off x="10107505" y="1006100"/>
            <a:ext cx="4095000" cy="4206600"/>
          </a:xfrm>
          <a:prstGeom prst="bentConnector3">
            <a:avLst>
              <a:gd name="adj1" fmla="val 79740"/>
            </a:avLst>
          </a:prstGeom>
          <a:noFill/>
          <a:ln w="76200" cap="flat" cmpd="sng">
            <a:solidFill>
              <a:schemeClr val="dk1"/>
            </a:solidFill>
            <a:prstDash val="solid"/>
            <a:round/>
            <a:headEnd type="none" w="med" len="med"/>
            <a:tailEnd type="none" w="med" len="med"/>
          </a:ln>
        </p:spPr>
      </p:cxnSp>
      <p:cxnSp>
        <p:nvCxnSpPr>
          <p:cNvPr id="495" name="Google Shape;495;p30"/>
          <p:cNvCxnSpPr>
            <a:stCxn id="485" idx="1"/>
            <a:endCxn id="475" idx="3"/>
          </p:cNvCxnSpPr>
          <p:nvPr/>
        </p:nvCxnSpPr>
        <p:spPr>
          <a:xfrm rot="10800000">
            <a:off x="10107505" y="1005875"/>
            <a:ext cx="1708500" cy="5345400"/>
          </a:xfrm>
          <a:prstGeom prst="bentConnector3">
            <a:avLst>
              <a:gd name="adj1" fmla="val 51440"/>
            </a:avLst>
          </a:prstGeom>
          <a:noFill/>
          <a:ln w="76200" cap="flat" cmpd="sng">
            <a:solidFill>
              <a:schemeClr val="dk1"/>
            </a:solidFill>
            <a:prstDash val="solid"/>
            <a:round/>
            <a:headEnd type="none" w="med" len="med"/>
            <a:tailEnd type="none" w="med" len="med"/>
          </a:ln>
        </p:spPr>
      </p:cxnSp>
      <p:cxnSp>
        <p:nvCxnSpPr>
          <p:cNvPr id="496" name="Google Shape;496;p30"/>
          <p:cNvCxnSpPr>
            <a:stCxn id="486" idx="1"/>
            <a:endCxn id="475" idx="3"/>
          </p:cNvCxnSpPr>
          <p:nvPr/>
        </p:nvCxnSpPr>
        <p:spPr>
          <a:xfrm rot="10800000">
            <a:off x="10107505" y="1005950"/>
            <a:ext cx="4095000" cy="6483900"/>
          </a:xfrm>
          <a:prstGeom prst="bentConnector3">
            <a:avLst>
              <a:gd name="adj1" fmla="val 80373"/>
            </a:avLst>
          </a:prstGeom>
          <a:noFill/>
          <a:ln w="76200" cap="flat" cmpd="sng">
            <a:solidFill>
              <a:schemeClr val="dk1"/>
            </a:solidFill>
            <a:prstDash val="solid"/>
            <a:round/>
            <a:headEnd type="none" w="med" len="med"/>
            <a:tailEnd type="none" w="med" len="med"/>
          </a:ln>
        </p:spPr>
      </p:cxnSp>
      <p:cxnSp>
        <p:nvCxnSpPr>
          <p:cNvPr id="497" name="Google Shape;497;p30"/>
          <p:cNvCxnSpPr>
            <a:stCxn id="487" idx="1"/>
            <a:endCxn id="479" idx="3"/>
          </p:cNvCxnSpPr>
          <p:nvPr/>
        </p:nvCxnSpPr>
        <p:spPr>
          <a:xfrm rot="10800000">
            <a:off x="10107380" y="6331325"/>
            <a:ext cx="1537800" cy="2297100"/>
          </a:xfrm>
          <a:prstGeom prst="bentConnector3">
            <a:avLst>
              <a:gd name="adj1" fmla="val 46042"/>
            </a:avLst>
          </a:prstGeom>
          <a:noFill/>
          <a:ln w="76200" cap="flat" cmpd="sng">
            <a:solidFill>
              <a:schemeClr val="dk1"/>
            </a:solidFill>
            <a:prstDash val="solid"/>
            <a:round/>
            <a:headEnd type="none" w="med" len="med"/>
            <a:tailEnd type="none" w="med" len="med"/>
          </a:ln>
        </p:spPr>
      </p:cxnSp>
      <p:cxnSp>
        <p:nvCxnSpPr>
          <p:cNvPr id="498" name="Google Shape;498;p30"/>
          <p:cNvCxnSpPr>
            <a:stCxn id="488" idx="1"/>
            <a:endCxn id="473" idx="3"/>
          </p:cNvCxnSpPr>
          <p:nvPr/>
        </p:nvCxnSpPr>
        <p:spPr>
          <a:xfrm rot="10800000">
            <a:off x="10107505" y="8954850"/>
            <a:ext cx="4095000" cy="829200"/>
          </a:xfrm>
          <a:prstGeom prst="bentConnector3">
            <a:avLst>
              <a:gd name="adj1" fmla="val 80373"/>
            </a:avLst>
          </a:prstGeom>
          <a:noFill/>
          <a:ln w="76200" cap="flat" cmpd="sng">
            <a:solidFill>
              <a:schemeClr val="dk1"/>
            </a:solidFill>
            <a:prstDash val="solid"/>
            <a:round/>
            <a:headEnd type="none" w="med" len="med"/>
            <a:tailEnd type="none" w="med" len="med"/>
          </a:ln>
        </p:spPr>
      </p:cxnSp>
      <p:cxnSp>
        <p:nvCxnSpPr>
          <p:cNvPr id="499" name="Google Shape;499;p30"/>
          <p:cNvCxnSpPr>
            <a:stCxn id="488" idx="1"/>
            <a:endCxn id="479" idx="3"/>
          </p:cNvCxnSpPr>
          <p:nvPr/>
        </p:nvCxnSpPr>
        <p:spPr>
          <a:xfrm rot="10800000">
            <a:off x="10107505" y="6331350"/>
            <a:ext cx="4095000" cy="3452700"/>
          </a:xfrm>
          <a:prstGeom prst="bentConnector3">
            <a:avLst>
              <a:gd name="adj1" fmla="val 80373"/>
            </a:avLst>
          </a:prstGeom>
          <a:noFill/>
          <a:ln w="76200" cap="flat" cmpd="sng">
            <a:solidFill>
              <a:schemeClr val="dk1"/>
            </a:solidFill>
            <a:prstDash val="solid"/>
            <a:round/>
            <a:headEnd type="none" w="med" len="med"/>
            <a:tailEnd type="non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503"/>
        <p:cNvGrpSpPr/>
        <p:nvPr/>
      </p:nvGrpSpPr>
      <p:grpSpPr>
        <a:xfrm>
          <a:off x="0" y="0"/>
          <a:ext cx="0" cy="0"/>
          <a:chOff x="0" y="0"/>
          <a:chExt cx="0" cy="0"/>
        </a:xfrm>
      </p:grpSpPr>
      <p:cxnSp>
        <p:nvCxnSpPr>
          <p:cNvPr id="504" name="Google Shape;504;p31"/>
          <p:cNvCxnSpPr>
            <a:stCxn id="505" idx="2"/>
            <a:endCxn id="506" idx="1"/>
          </p:cNvCxnSpPr>
          <p:nvPr/>
        </p:nvCxnSpPr>
        <p:spPr>
          <a:xfrm>
            <a:off x="1682400" y="5143542"/>
            <a:ext cx="1953000" cy="3811200"/>
          </a:xfrm>
          <a:prstGeom prst="bentConnector3">
            <a:avLst>
              <a:gd name="adj1" fmla="val 49997"/>
            </a:avLst>
          </a:prstGeom>
          <a:noFill/>
          <a:ln w="76200" cap="flat" cmpd="sng">
            <a:solidFill>
              <a:schemeClr val="dk1"/>
            </a:solidFill>
            <a:prstDash val="solid"/>
            <a:round/>
            <a:headEnd type="none" w="sm" len="sm"/>
            <a:tailEnd type="none" w="sm" len="sm"/>
          </a:ln>
        </p:spPr>
      </p:cxnSp>
      <p:cxnSp>
        <p:nvCxnSpPr>
          <p:cNvPr id="507" name="Google Shape;507;p31"/>
          <p:cNvCxnSpPr>
            <a:stCxn id="505" idx="2"/>
            <a:endCxn id="508" idx="1"/>
          </p:cNvCxnSpPr>
          <p:nvPr/>
        </p:nvCxnSpPr>
        <p:spPr>
          <a:xfrm rot="10800000" flipH="1">
            <a:off x="1682400" y="1005942"/>
            <a:ext cx="1953000" cy="4137600"/>
          </a:xfrm>
          <a:prstGeom prst="bentConnector3">
            <a:avLst>
              <a:gd name="adj1" fmla="val 49997"/>
            </a:avLst>
          </a:prstGeom>
          <a:noFill/>
          <a:ln w="76200" cap="flat" cmpd="sng">
            <a:solidFill>
              <a:schemeClr val="dk1"/>
            </a:solidFill>
            <a:prstDash val="solid"/>
            <a:round/>
            <a:headEnd type="oval" w="sm" len="sm"/>
            <a:tailEnd type="none" w="sm" len="sm"/>
          </a:ln>
        </p:spPr>
      </p:cxnSp>
      <p:sp>
        <p:nvSpPr>
          <p:cNvPr id="505" name="Google Shape;505;p31"/>
          <p:cNvSpPr/>
          <p:nvPr/>
        </p:nvSpPr>
        <p:spPr>
          <a:xfrm rot="-5400000">
            <a:off x="-4299300" y="4302342"/>
            <a:ext cx="10281000" cy="1682400"/>
          </a:xfrm>
          <a:prstGeom prst="roundRect">
            <a:avLst>
              <a:gd name="adj" fmla="val 16667"/>
            </a:avLst>
          </a:prstGeom>
          <a:solidFill>
            <a:srgbClr val="EA9999"/>
          </a:solidFill>
          <a:ln w="9525" cap="flat" cmpd="sng">
            <a:solidFill>
              <a:srgbClr val="840D35"/>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6000" b="1">
                <a:solidFill>
                  <a:srgbClr val="FFFFFF"/>
                </a:solidFill>
                <a:latin typeface="Roboto"/>
                <a:ea typeface="Roboto"/>
                <a:cs typeface="Roboto"/>
                <a:sym typeface="Roboto"/>
              </a:rPr>
              <a:t>Hospitality &amp; Tourism</a:t>
            </a:r>
            <a:endParaRPr sz="6000" b="1">
              <a:solidFill>
                <a:srgbClr val="FFFFFF"/>
              </a:solidFill>
              <a:latin typeface="Roboto"/>
              <a:ea typeface="Roboto"/>
              <a:cs typeface="Roboto"/>
              <a:sym typeface="Roboto"/>
            </a:endParaRPr>
          </a:p>
        </p:txBody>
      </p:sp>
      <p:sp>
        <p:nvSpPr>
          <p:cNvPr id="508" name="Google Shape;508;p31"/>
          <p:cNvSpPr/>
          <p:nvPr/>
        </p:nvSpPr>
        <p:spPr>
          <a:xfrm>
            <a:off x="3635288" y="172878"/>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rgbClr val="FFFFFF"/>
                </a:solidFill>
                <a:latin typeface="Roboto"/>
                <a:ea typeface="Roboto"/>
                <a:cs typeface="Roboto"/>
                <a:sym typeface="Roboto"/>
              </a:rPr>
              <a:t>FCS Basics</a:t>
            </a:r>
            <a:endParaRPr sz="4800" b="1">
              <a:solidFill>
                <a:srgbClr val="FFFFFF"/>
              </a:solidFill>
              <a:latin typeface="Roboto"/>
              <a:ea typeface="Roboto"/>
              <a:cs typeface="Roboto"/>
              <a:sym typeface="Roboto"/>
            </a:endParaRPr>
          </a:p>
        </p:txBody>
      </p:sp>
      <p:sp>
        <p:nvSpPr>
          <p:cNvPr id="506" name="Google Shape;506;p31"/>
          <p:cNvSpPr/>
          <p:nvPr/>
        </p:nvSpPr>
        <p:spPr>
          <a:xfrm>
            <a:off x="3635288" y="8121769"/>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3600" b="1">
                <a:solidFill>
                  <a:schemeClr val="lt1"/>
                </a:solidFill>
                <a:latin typeface="Roboto"/>
                <a:ea typeface="Roboto"/>
                <a:cs typeface="Roboto"/>
                <a:sym typeface="Roboto"/>
              </a:rPr>
              <a:t>Hospitality &amp; Tourism Mgmt - Leadership &amp; Mgmt</a:t>
            </a:r>
            <a:endParaRPr sz="3600" b="1">
              <a:solidFill>
                <a:srgbClr val="FFFFFF"/>
              </a:solidFill>
              <a:latin typeface="Roboto"/>
              <a:ea typeface="Roboto"/>
              <a:cs typeface="Roboto"/>
              <a:sym typeface="Roboto"/>
            </a:endParaRPr>
          </a:p>
        </p:txBody>
      </p:sp>
      <p:sp>
        <p:nvSpPr>
          <p:cNvPr id="509" name="Google Shape;509;p31"/>
          <p:cNvSpPr/>
          <p:nvPr/>
        </p:nvSpPr>
        <p:spPr>
          <a:xfrm>
            <a:off x="14202505" y="3050"/>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3100" b="1">
                <a:solidFill>
                  <a:srgbClr val="FFFFFF"/>
                </a:solidFill>
                <a:latin typeface="Roboto"/>
                <a:ea typeface="Roboto"/>
                <a:cs typeface="Roboto"/>
                <a:sym typeface="Roboto"/>
              </a:rPr>
              <a:t>Cake Decorating</a:t>
            </a:r>
            <a:endParaRPr sz="3100" b="1">
              <a:solidFill>
                <a:srgbClr val="FFFFFF"/>
              </a:solidFill>
              <a:latin typeface="Roboto"/>
              <a:ea typeface="Roboto"/>
              <a:cs typeface="Roboto"/>
              <a:sym typeface="Roboto"/>
            </a:endParaRPr>
          </a:p>
        </p:txBody>
      </p:sp>
      <p:sp>
        <p:nvSpPr>
          <p:cNvPr id="510" name="Google Shape;510;p31"/>
          <p:cNvSpPr/>
          <p:nvPr/>
        </p:nvSpPr>
        <p:spPr>
          <a:xfrm>
            <a:off x="3635288" y="2595903"/>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rgbClr val="FFFFFF"/>
                </a:solidFill>
                <a:latin typeface="Roboto"/>
                <a:ea typeface="Roboto"/>
                <a:cs typeface="Roboto"/>
                <a:sym typeface="Roboto"/>
              </a:rPr>
              <a:t>Intro to Hospitality &amp; Tourism</a:t>
            </a:r>
            <a:endParaRPr sz="4800" b="1">
              <a:solidFill>
                <a:srgbClr val="FFFFFF"/>
              </a:solidFill>
              <a:latin typeface="Roboto"/>
              <a:ea typeface="Roboto"/>
              <a:cs typeface="Roboto"/>
              <a:sym typeface="Roboto"/>
            </a:endParaRPr>
          </a:p>
        </p:txBody>
      </p:sp>
      <p:cxnSp>
        <p:nvCxnSpPr>
          <p:cNvPr id="511" name="Google Shape;511;p31"/>
          <p:cNvCxnSpPr>
            <a:endCxn id="510" idx="1"/>
          </p:cNvCxnSpPr>
          <p:nvPr/>
        </p:nvCxnSpPr>
        <p:spPr>
          <a:xfrm>
            <a:off x="2659088" y="3425703"/>
            <a:ext cx="976200" cy="3300"/>
          </a:xfrm>
          <a:prstGeom prst="straightConnector1">
            <a:avLst/>
          </a:prstGeom>
          <a:noFill/>
          <a:ln w="76200" cap="flat" cmpd="sng">
            <a:solidFill>
              <a:schemeClr val="dk1"/>
            </a:solidFill>
            <a:prstDash val="solid"/>
            <a:round/>
            <a:headEnd type="none" w="med" len="med"/>
            <a:tailEnd type="none" w="med" len="med"/>
          </a:ln>
        </p:spPr>
      </p:cxnSp>
      <p:sp>
        <p:nvSpPr>
          <p:cNvPr id="512" name="Google Shape;512;p31"/>
          <p:cNvSpPr/>
          <p:nvPr/>
        </p:nvSpPr>
        <p:spPr>
          <a:xfrm>
            <a:off x="3635288" y="5498278"/>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rgbClr val="FFFFFF"/>
                </a:solidFill>
                <a:latin typeface="Roboto"/>
                <a:ea typeface="Roboto"/>
                <a:cs typeface="Roboto"/>
                <a:sym typeface="Roboto"/>
              </a:rPr>
              <a:t>Intro/Advanced Culinary</a:t>
            </a:r>
            <a:endParaRPr sz="2200">
              <a:solidFill>
                <a:srgbClr val="FFFFFF"/>
              </a:solidFill>
              <a:latin typeface="Roboto"/>
              <a:ea typeface="Roboto"/>
              <a:cs typeface="Roboto"/>
              <a:sym typeface="Roboto"/>
            </a:endParaRPr>
          </a:p>
        </p:txBody>
      </p:sp>
      <p:cxnSp>
        <p:nvCxnSpPr>
          <p:cNvPr id="513" name="Google Shape;513;p31"/>
          <p:cNvCxnSpPr>
            <a:endCxn id="512" idx="1"/>
          </p:cNvCxnSpPr>
          <p:nvPr/>
        </p:nvCxnSpPr>
        <p:spPr>
          <a:xfrm>
            <a:off x="2659088" y="6328078"/>
            <a:ext cx="976200" cy="3300"/>
          </a:xfrm>
          <a:prstGeom prst="straightConnector1">
            <a:avLst/>
          </a:prstGeom>
          <a:noFill/>
          <a:ln w="76200" cap="flat" cmpd="sng">
            <a:solidFill>
              <a:schemeClr val="dk1"/>
            </a:solidFill>
            <a:prstDash val="solid"/>
            <a:round/>
            <a:headEnd type="none" w="med" len="med"/>
            <a:tailEnd type="none" w="med" len="med"/>
          </a:ln>
        </p:spPr>
      </p:cxnSp>
      <p:sp>
        <p:nvSpPr>
          <p:cNvPr id="514" name="Google Shape;514;p31"/>
          <p:cNvSpPr/>
          <p:nvPr/>
        </p:nvSpPr>
        <p:spPr>
          <a:xfrm>
            <a:off x="11816005" y="1161350"/>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Event Management</a:t>
            </a:r>
            <a:endParaRPr sz="3100" b="1">
              <a:solidFill>
                <a:srgbClr val="FFFFFF"/>
              </a:solidFill>
              <a:latin typeface="Roboto"/>
              <a:ea typeface="Roboto"/>
              <a:cs typeface="Roboto"/>
              <a:sym typeface="Roboto"/>
            </a:endParaRPr>
          </a:p>
        </p:txBody>
      </p:sp>
      <p:sp>
        <p:nvSpPr>
          <p:cNvPr id="515" name="Google Shape;515;p31"/>
          <p:cNvSpPr/>
          <p:nvPr/>
        </p:nvSpPr>
        <p:spPr>
          <a:xfrm>
            <a:off x="14202505" y="2356400"/>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Career Investigation</a:t>
            </a:r>
            <a:endParaRPr sz="3100" b="1">
              <a:solidFill>
                <a:srgbClr val="FFFFFF"/>
              </a:solidFill>
              <a:latin typeface="Roboto"/>
              <a:ea typeface="Roboto"/>
              <a:cs typeface="Roboto"/>
              <a:sym typeface="Roboto"/>
            </a:endParaRPr>
          </a:p>
        </p:txBody>
      </p:sp>
      <p:sp>
        <p:nvSpPr>
          <p:cNvPr id="516" name="Google Shape;516;p31"/>
          <p:cNvSpPr/>
          <p:nvPr/>
        </p:nvSpPr>
        <p:spPr>
          <a:xfrm>
            <a:off x="13009255" y="3533075"/>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Job</a:t>
            </a:r>
            <a:r>
              <a:rPr lang="en-US" sz="2200">
                <a:solidFill>
                  <a:srgbClr val="FFFFFF"/>
                </a:solidFill>
                <a:latin typeface="Roboto"/>
                <a:ea typeface="Roboto"/>
                <a:cs typeface="Roboto"/>
                <a:sym typeface="Roboto"/>
              </a:rPr>
              <a:t> </a:t>
            </a:r>
            <a:r>
              <a:rPr lang="en-US" sz="3100" b="1">
                <a:solidFill>
                  <a:srgbClr val="FFFFFF"/>
                </a:solidFill>
                <a:latin typeface="Roboto"/>
                <a:ea typeface="Roboto"/>
                <a:cs typeface="Roboto"/>
                <a:sym typeface="Roboto"/>
              </a:rPr>
              <a:t>Interview</a:t>
            </a:r>
            <a:endParaRPr sz="2200">
              <a:solidFill>
                <a:srgbClr val="FFFFFF"/>
              </a:solidFill>
              <a:latin typeface="Roboto"/>
              <a:ea typeface="Roboto"/>
              <a:cs typeface="Roboto"/>
              <a:sym typeface="Roboto"/>
            </a:endParaRPr>
          </a:p>
        </p:txBody>
      </p:sp>
      <p:sp>
        <p:nvSpPr>
          <p:cNvPr id="517" name="Google Shape;517;p31"/>
          <p:cNvSpPr/>
          <p:nvPr/>
        </p:nvSpPr>
        <p:spPr>
          <a:xfrm>
            <a:off x="14202505" y="4709750"/>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3100" b="1">
                <a:solidFill>
                  <a:schemeClr val="lt1"/>
                </a:solidFill>
                <a:latin typeface="Roboto"/>
                <a:ea typeface="Roboto"/>
                <a:cs typeface="Roboto"/>
                <a:sym typeface="Roboto"/>
              </a:rPr>
              <a:t>Entrepreneurship</a:t>
            </a:r>
            <a:endParaRPr sz="3100" b="1">
              <a:solidFill>
                <a:srgbClr val="FFFFFF"/>
              </a:solidFill>
              <a:latin typeface="Roboto"/>
              <a:ea typeface="Roboto"/>
              <a:cs typeface="Roboto"/>
              <a:sym typeface="Roboto"/>
            </a:endParaRPr>
          </a:p>
        </p:txBody>
      </p:sp>
      <p:sp>
        <p:nvSpPr>
          <p:cNvPr id="518" name="Google Shape;518;p31"/>
          <p:cNvSpPr/>
          <p:nvPr/>
        </p:nvSpPr>
        <p:spPr>
          <a:xfrm>
            <a:off x="11816005" y="5848325"/>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Culinary Arts</a:t>
            </a:r>
            <a:endParaRPr sz="3100" b="1">
              <a:solidFill>
                <a:srgbClr val="FFFFFF"/>
              </a:solidFill>
              <a:latin typeface="Roboto"/>
              <a:ea typeface="Roboto"/>
              <a:cs typeface="Roboto"/>
              <a:sym typeface="Roboto"/>
            </a:endParaRPr>
          </a:p>
        </p:txBody>
      </p:sp>
      <p:sp>
        <p:nvSpPr>
          <p:cNvPr id="519" name="Google Shape;519;p31"/>
          <p:cNvSpPr/>
          <p:nvPr/>
        </p:nvSpPr>
        <p:spPr>
          <a:xfrm>
            <a:off x="14202505" y="6986900"/>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Sustainability Challenge</a:t>
            </a:r>
            <a:endParaRPr sz="3100" b="1">
              <a:solidFill>
                <a:srgbClr val="FFFFFF"/>
              </a:solidFill>
              <a:latin typeface="Roboto"/>
              <a:ea typeface="Roboto"/>
              <a:cs typeface="Roboto"/>
              <a:sym typeface="Roboto"/>
            </a:endParaRPr>
          </a:p>
        </p:txBody>
      </p:sp>
      <p:sp>
        <p:nvSpPr>
          <p:cNvPr id="520" name="Google Shape;520;p31"/>
          <p:cNvSpPr/>
          <p:nvPr/>
        </p:nvSpPr>
        <p:spPr>
          <a:xfrm>
            <a:off x="11645180" y="8125475"/>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Hospitality, Tourism, &amp; Recreation</a:t>
            </a:r>
            <a:endParaRPr sz="3100" b="1">
              <a:solidFill>
                <a:srgbClr val="FFFFFF"/>
              </a:solidFill>
              <a:latin typeface="Roboto"/>
              <a:ea typeface="Roboto"/>
              <a:cs typeface="Roboto"/>
              <a:sym typeface="Roboto"/>
            </a:endParaRPr>
          </a:p>
        </p:txBody>
      </p:sp>
      <p:sp>
        <p:nvSpPr>
          <p:cNvPr id="521" name="Google Shape;521;p31"/>
          <p:cNvSpPr/>
          <p:nvPr/>
        </p:nvSpPr>
        <p:spPr>
          <a:xfrm>
            <a:off x="14202505" y="9281100"/>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Professional Presentation</a:t>
            </a:r>
            <a:endParaRPr sz="3100" b="1">
              <a:solidFill>
                <a:srgbClr val="FFFFFF"/>
              </a:solidFill>
              <a:latin typeface="Roboto"/>
              <a:ea typeface="Roboto"/>
              <a:cs typeface="Roboto"/>
              <a:sym typeface="Roboto"/>
            </a:endParaRPr>
          </a:p>
        </p:txBody>
      </p:sp>
      <p:cxnSp>
        <p:nvCxnSpPr>
          <p:cNvPr id="522" name="Google Shape;522;p31"/>
          <p:cNvCxnSpPr>
            <a:stCxn id="508" idx="3"/>
            <a:endCxn id="509" idx="1"/>
          </p:cNvCxnSpPr>
          <p:nvPr/>
        </p:nvCxnSpPr>
        <p:spPr>
          <a:xfrm rot="10800000" flipH="1">
            <a:off x="10107488" y="505878"/>
            <a:ext cx="4095000" cy="500100"/>
          </a:xfrm>
          <a:prstGeom prst="bentConnector3">
            <a:avLst>
              <a:gd name="adj1" fmla="val 50000"/>
            </a:avLst>
          </a:prstGeom>
          <a:noFill/>
          <a:ln w="76200" cap="flat" cmpd="sng">
            <a:solidFill>
              <a:schemeClr val="dk1"/>
            </a:solidFill>
            <a:prstDash val="solid"/>
            <a:round/>
            <a:headEnd type="none" w="med" len="med"/>
            <a:tailEnd type="none" w="med" len="med"/>
          </a:ln>
        </p:spPr>
      </p:cxnSp>
      <p:cxnSp>
        <p:nvCxnSpPr>
          <p:cNvPr id="523" name="Google Shape;523;p31"/>
          <p:cNvCxnSpPr>
            <a:stCxn id="514" idx="1"/>
            <a:endCxn id="508" idx="3"/>
          </p:cNvCxnSpPr>
          <p:nvPr/>
        </p:nvCxnSpPr>
        <p:spPr>
          <a:xfrm rot="10800000">
            <a:off x="10107505" y="1006100"/>
            <a:ext cx="1708500" cy="658200"/>
          </a:xfrm>
          <a:prstGeom prst="bentConnector3">
            <a:avLst>
              <a:gd name="adj1" fmla="val 50000"/>
            </a:avLst>
          </a:prstGeom>
          <a:noFill/>
          <a:ln w="76200" cap="flat" cmpd="sng">
            <a:solidFill>
              <a:schemeClr val="dk1"/>
            </a:solidFill>
            <a:prstDash val="solid"/>
            <a:round/>
            <a:headEnd type="none" w="med" len="med"/>
            <a:tailEnd type="none" w="med" len="med"/>
          </a:ln>
        </p:spPr>
      </p:cxnSp>
      <p:cxnSp>
        <p:nvCxnSpPr>
          <p:cNvPr id="524" name="Google Shape;524;p31"/>
          <p:cNvCxnSpPr>
            <a:stCxn id="512" idx="3"/>
            <a:endCxn id="519" idx="1"/>
          </p:cNvCxnSpPr>
          <p:nvPr/>
        </p:nvCxnSpPr>
        <p:spPr>
          <a:xfrm>
            <a:off x="10107488" y="6331378"/>
            <a:ext cx="4095000" cy="1158600"/>
          </a:xfrm>
          <a:prstGeom prst="bentConnector3">
            <a:avLst>
              <a:gd name="adj1" fmla="val 20260"/>
            </a:avLst>
          </a:prstGeom>
          <a:noFill/>
          <a:ln w="76200" cap="flat" cmpd="sng">
            <a:solidFill>
              <a:schemeClr val="dk1"/>
            </a:solidFill>
            <a:prstDash val="solid"/>
            <a:round/>
            <a:headEnd type="none" w="med" len="med"/>
            <a:tailEnd type="none" w="med" len="med"/>
          </a:ln>
        </p:spPr>
      </p:cxnSp>
      <p:cxnSp>
        <p:nvCxnSpPr>
          <p:cNvPr id="525" name="Google Shape;525;p31"/>
          <p:cNvCxnSpPr>
            <a:stCxn id="510" idx="3"/>
            <a:endCxn id="516" idx="1"/>
          </p:cNvCxnSpPr>
          <p:nvPr/>
        </p:nvCxnSpPr>
        <p:spPr>
          <a:xfrm>
            <a:off x="10107488" y="3429003"/>
            <a:ext cx="2901900" cy="606900"/>
          </a:xfrm>
          <a:prstGeom prst="bentConnector3">
            <a:avLst>
              <a:gd name="adj1" fmla="val 49998"/>
            </a:avLst>
          </a:prstGeom>
          <a:noFill/>
          <a:ln w="76200" cap="flat" cmpd="sng">
            <a:solidFill>
              <a:schemeClr val="dk1"/>
            </a:solidFill>
            <a:prstDash val="solid"/>
            <a:round/>
            <a:headEnd type="none" w="med" len="med"/>
            <a:tailEnd type="none" w="med" len="med"/>
          </a:ln>
        </p:spPr>
      </p:cxnSp>
      <p:cxnSp>
        <p:nvCxnSpPr>
          <p:cNvPr id="526" name="Google Shape;526;p31"/>
          <p:cNvCxnSpPr>
            <a:stCxn id="515" idx="1"/>
            <a:endCxn id="508" idx="3"/>
          </p:cNvCxnSpPr>
          <p:nvPr/>
        </p:nvCxnSpPr>
        <p:spPr>
          <a:xfrm rot="10800000">
            <a:off x="10107505" y="1005950"/>
            <a:ext cx="4095000" cy="1853400"/>
          </a:xfrm>
          <a:prstGeom prst="bentConnector3">
            <a:avLst>
              <a:gd name="adj1" fmla="val 79740"/>
            </a:avLst>
          </a:prstGeom>
          <a:noFill/>
          <a:ln w="76200" cap="flat" cmpd="sng">
            <a:solidFill>
              <a:schemeClr val="dk1"/>
            </a:solidFill>
            <a:prstDash val="solid"/>
            <a:round/>
            <a:headEnd type="none" w="med" len="med"/>
            <a:tailEnd type="none" w="med" len="med"/>
          </a:ln>
        </p:spPr>
      </p:cxnSp>
      <p:cxnSp>
        <p:nvCxnSpPr>
          <p:cNvPr id="527" name="Google Shape;527;p31"/>
          <p:cNvCxnSpPr>
            <a:stCxn id="517" idx="1"/>
            <a:endCxn id="508" idx="3"/>
          </p:cNvCxnSpPr>
          <p:nvPr/>
        </p:nvCxnSpPr>
        <p:spPr>
          <a:xfrm rot="10800000">
            <a:off x="10107505" y="1006100"/>
            <a:ext cx="4095000" cy="4206600"/>
          </a:xfrm>
          <a:prstGeom prst="bentConnector3">
            <a:avLst>
              <a:gd name="adj1" fmla="val 79740"/>
            </a:avLst>
          </a:prstGeom>
          <a:noFill/>
          <a:ln w="76200" cap="flat" cmpd="sng">
            <a:solidFill>
              <a:schemeClr val="dk1"/>
            </a:solidFill>
            <a:prstDash val="solid"/>
            <a:round/>
            <a:headEnd type="none" w="med" len="med"/>
            <a:tailEnd type="none" w="med" len="med"/>
          </a:ln>
        </p:spPr>
      </p:cxnSp>
      <p:cxnSp>
        <p:nvCxnSpPr>
          <p:cNvPr id="528" name="Google Shape;528;p31"/>
          <p:cNvCxnSpPr>
            <a:stCxn id="518" idx="1"/>
            <a:endCxn id="508" idx="3"/>
          </p:cNvCxnSpPr>
          <p:nvPr/>
        </p:nvCxnSpPr>
        <p:spPr>
          <a:xfrm rot="10800000">
            <a:off x="10107505" y="1005875"/>
            <a:ext cx="1708500" cy="5345400"/>
          </a:xfrm>
          <a:prstGeom prst="bentConnector3">
            <a:avLst>
              <a:gd name="adj1" fmla="val 51440"/>
            </a:avLst>
          </a:prstGeom>
          <a:noFill/>
          <a:ln w="76200" cap="flat" cmpd="sng">
            <a:solidFill>
              <a:schemeClr val="dk1"/>
            </a:solidFill>
            <a:prstDash val="solid"/>
            <a:round/>
            <a:headEnd type="none" w="med" len="med"/>
            <a:tailEnd type="none" w="med" len="med"/>
          </a:ln>
        </p:spPr>
      </p:cxnSp>
      <p:cxnSp>
        <p:nvCxnSpPr>
          <p:cNvPr id="529" name="Google Shape;529;p31"/>
          <p:cNvCxnSpPr>
            <a:stCxn id="519" idx="1"/>
            <a:endCxn id="508" idx="3"/>
          </p:cNvCxnSpPr>
          <p:nvPr/>
        </p:nvCxnSpPr>
        <p:spPr>
          <a:xfrm rot="10800000">
            <a:off x="10107505" y="1005950"/>
            <a:ext cx="4095000" cy="6483900"/>
          </a:xfrm>
          <a:prstGeom prst="bentConnector3">
            <a:avLst>
              <a:gd name="adj1" fmla="val 80373"/>
            </a:avLst>
          </a:prstGeom>
          <a:noFill/>
          <a:ln w="76200" cap="flat" cmpd="sng">
            <a:solidFill>
              <a:schemeClr val="dk1"/>
            </a:solidFill>
            <a:prstDash val="solid"/>
            <a:round/>
            <a:headEnd type="none" w="med" len="med"/>
            <a:tailEnd type="none" w="med" len="med"/>
          </a:ln>
        </p:spPr>
      </p:cxnSp>
      <p:cxnSp>
        <p:nvCxnSpPr>
          <p:cNvPr id="530" name="Google Shape;530;p31"/>
          <p:cNvCxnSpPr>
            <a:stCxn id="520" idx="1"/>
            <a:endCxn id="512" idx="3"/>
          </p:cNvCxnSpPr>
          <p:nvPr/>
        </p:nvCxnSpPr>
        <p:spPr>
          <a:xfrm rot="10800000">
            <a:off x="10107380" y="6331325"/>
            <a:ext cx="1537800" cy="2297100"/>
          </a:xfrm>
          <a:prstGeom prst="bentConnector3">
            <a:avLst>
              <a:gd name="adj1" fmla="val 46042"/>
            </a:avLst>
          </a:prstGeom>
          <a:noFill/>
          <a:ln w="76200" cap="flat" cmpd="sng">
            <a:solidFill>
              <a:schemeClr val="dk1"/>
            </a:solidFill>
            <a:prstDash val="solid"/>
            <a:round/>
            <a:headEnd type="none" w="med" len="med"/>
            <a:tailEnd type="none" w="med" len="med"/>
          </a:ln>
        </p:spPr>
      </p:cxnSp>
      <p:cxnSp>
        <p:nvCxnSpPr>
          <p:cNvPr id="531" name="Google Shape;531;p31"/>
          <p:cNvCxnSpPr>
            <a:stCxn id="521" idx="1"/>
            <a:endCxn id="506" idx="3"/>
          </p:cNvCxnSpPr>
          <p:nvPr/>
        </p:nvCxnSpPr>
        <p:spPr>
          <a:xfrm rot="10800000">
            <a:off x="10107505" y="8954850"/>
            <a:ext cx="4095000" cy="829200"/>
          </a:xfrm>
          <a:prstGeom prst="bentConnector3">
            <a:avLst>
              <a:gd name="adj1" fmla="val 80373"/>
            </a:avLst>
          </a:prstGeom>
          <a:noFill/>
          <a:ln w="76200" cap="flat" cmpd="sng">
            <a:solidFill>
              <a:schemeClr val="dk1"/>
            </a:solidFill>
            <a:prstDash val="solid"/>
            <a:round/>
            <a:headEnd type="none" w="med" len="med"/>
            <a:tailEnd type="none" w="med" len="med"/>
          </a:ln>
        </p:spPr>
      </p:cxnSp>
      <p:cxnSp>
        <p:nvCxnSpPr>
          <p:cNvPr id="532" name="Google Shape;532;p31"/>
          <p:cNvCxnSpPr>
            <a:stCxn id="521" idx="1"/>
            <a:endCxn id="512" idx="3"/>
          </p:cNvCxnSpPr>
          <p:nvPr/>
        </p:nvCxnSpPr>
        <p:spPr>
          <a:xfrm rot="10800000">
            <a:off x="10107505" y="6331350"/>
            <a:ext cx="4095000" cy="3452700"/>
          </a:xfrm>
          <a:prstGeom prst="bentConnector3">
            <a:avLst>
              <a:gd name="adj1" fmla="val 80373"/>
            </a:avLst>
          </a:prstGeom>
          <a:noFill/>
          <a:ln w="76200" cap="flat" cmpd="sng">
            <a:solidFill>
              <a:schemeClr val="dk1"/>
            </a:solidFill>
            <a:prstDash val="solid"/>
            <a:round/>
            <a:headEnd type="none" w="med" len="med"/>
            <a:tailEnd type="non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125"/>
        <p:cNvGrpSpPr/>
        <p:nvPr/>
      </p:nvGrpSpPr>
      <p:grpSpPr>
        <a:xfrm>
          <a:off x="0" y="0"/>
          <a:ext cx="0" cy="0"/>
          <a:chOff x="0" y="0"/>
          <a:chExt cx="0" cy="0"/>
        </a:xfrm>
      </p:grpSpPr>
      <p:grpSp>
        <p:nvGrpSpPr>
          <p:cNvPr id="126" name="Google Shape;126;p14"/>
          <p:cNvGrpSpPr/>
          <p:nvPr/>
        </p:nvGrpSpPr>
        <p:grpSpPr>
          <a:xfrm>
            <a:off x="9144000" y="-180826"/>
            <a:ext cx="9144000" cy="10467826"/>
            <a:chOff x="0" y="-47625"/>
            <a:chExt cx="2408296" cy="2756958"/>
          </a:xfrm>
        </p:grpSpPr>
        <p:sp>
          <p:nvSpPr>
            <p:cNvPr id="127" name="Google Shape;127;p14"/>
            <p:cNvSpPr/>
            <p:nvPr/>
          </p:nvSpPr>
          <p:spPr>
            <a:xfrm>
              <a:off x="0" y="0"/>
              <a:ext cx="2408296" cy="2709333"/>
            </a:xfrm>
            <a:custGeom>
              <a:avLst/>
              <a:gdLst/>
              <a:ahLst/>
              <a:cxnLst/>
              <a:rect l="l" t="t" r="r" b="b"/>
              <a:pathLst>
                <a:path w="2408296" h="2709333" extrusionOk="0">
                  <a:moveTo>
                    <a:pt x="0" y="0"/>
                  </a:moveTo>
                  <a:lnTo>
                    <a:pt x="2408296" y="0"/>
                  </a:lnTo>
                  <a:lnTo>
                    <a:pt x="2408296" y="2709333"/>
                  </a:lnTo>
                  <a:lnTo>
                    <a:pt x="0" y="2709333"/>
                  </a:lnTo>
                  <a:close/>
                </a:path>
              </a:pathLst>
            </a:custGeom>
            <a:solidFill>
              <a:schemeClr val="lt1"/>
            </a:solidFill>
            <a:ln>
              <a:noFill/>
            </a:ln>
          </p:spPr>
        </p:sp>
        <p:sp>
          <p:nvSpPr>
            <p:cNvPr id="128" name="Google Shape;128;p14"/>
            <p:cNvSpPr txBox="1"/>
            <p:nvPr/>
          </p:nvSpPr>
          <p:spPr>
            <a:xfrm>
              <a:off x="0" y="-47625"/>
              <a:ext cx="812800" cy="860425"/>
            </a:xfrm>
            <a:prstGeom prst="rect">
              <a:avLst/>
            </a:prstGeom>
            <a:solidFill>
              <a:schemeClr val="lt1"/>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29" name="Google Shape;129;p14"/>
          <p:cNvPicPr preferRelativeResize="0"/>
          <p:nvPr/>
        </p:nvPicPr>
        <p:blipFill rotWithShape="1">
          <a:blip r:embed="rId3">
            <a:alphaModFix/>
          </a:blip>
          <a:srcRect l="14989" r="33622"/>
          <a:stretch/>
        </p:blipFill>
        <p:spPr>
          <a:xfrm>
            <a:off x="11285378" y="0"/>
            <a:ext cx="7002624" cy="10286999"/>
          </a:xfrm>
          <a:prstGeom prst="rect">
            <a:avLst/>
          </a:prstGeom>
          <a:noFill/>
          <a:ln>
            <a:noFill/>
          </a:ln>
        </p:spPr>
      </p:pic>
      <p:grpSp>
        <p:nvGrpSpPr>
          <p:cNvPr id="130" name="Google Shape;130;p14"/>
          <p:cNvGrpSpPr/>
          <p:nvPr/>
        </p:nvGrpSpPr>
        <p:grpSpPr>
          <a:xfrm>
            <a:off x="143800" y="143886"/>
            <a:ext cx="9164975" cy="9991876"/>
            <a:chOff x="0" y="-6259400"/>
            <a:chExt cx="12219967" cy="13322502"/>
          </a:xfrm>
        </p:grpSpPr>
        <p:sp>
          <p:nvSpPr>
            <p:cNvPr id="131" name="Google Shape;131;p14"/>
            <p:cNvSpPr txBox="1"/>
            <p:nvPr/>
          </p:nvSpPr>
          <p:spPr>
            <a:xfrm>
              <a:off x="0" y="-6259400"/>
              <a:ext cx="10600800" cy="1539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7500" b="1" i="0" u="none" strike="noStrike" cap="none">
                  <a:solidFill>
                    <a:srgbClr val="000000"/>
                  </a:solidFill>
                  <a:latin typeface="Open Sans ExtraBold"/>
                  <a:ea typeface="Open Sans ExtraBold"/>
                  <a:cs typeface="Open Sans ExtraBold"/>
                  <a:sym typeface="Open Sans ExtraBold"/>
                </a:rPr>
                <a:t>H</a:t>
              </a:r>
              <a:r>
                <a:rPr lang="en-US" sz="7500" b="1">
                  <a:latin typeface="Open Sans ExtraBold"/>
                  <a:ea typeface="Open Sans ExtraBold"/>
                  <a:cs typeface="Open Sans ExtraBold"/>
                  <a:sym typeface="Open Sans ExtraBold"/>
                </a:rPr>
                <a:t>i</a:t>
              </a:r>
              <a:r>
                <a:rPr lang="en-US" sz="7500" b="1" i="0" u="none" strike="noStrike" cap="none">
                  <a:solidFill>
                    <a:srgbClr val="000000"/>
                  </a:solidFill>
                  <a:latin typeface="Open Sans ExtraBold"/>
                  <a:ea typeface="Open Sans ExtraBold"/>
                  <a:cs typeface="Open Sans ExtraBold"/>
                  <a:sym typeface="Open Sans ExtraBold"/>
                </a:rPr>
                <a:t>!</a:t>
              </a:r>
              <a:endParaRPr/>
            </a:p>
          </p:txBody>
        </p:sp>
        <p:sp>
          <p:nvSpPr>
            <p:cNvPr id="132" name="Google Shape;132;p14"/>
            <p:cNvSpPr txBox="1"/>
            <p:nvPr/>
          </p:nvSpPr>
          <p:spPr>
            <a:xfrm>
              <a:off x="1399567" y="-4857698"/>
              <a:ext cx="10820400" cy="1192080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2699" b="1" i="0" u="none" strike="noStrike" cap="none">
                  <a:solidFill>
                    <a:srgbClr val="000000"/>
                  </a:solidFill>
                  <a:latin typeface="Roboto Condensed"/>
                  <a:ea typeface="Roboto Condensed"/>
                  <a:cs typeface="Roboto Condensed"/>
                  <a:sym typeface="Roboto Condensed"/>
                </a:rPr>
                <a:t>I'M </a:t>
              </a:r>
              <a:r>
                <a:rPr lang="en-US" sz="2699" b="1">
                  <a:latin typeface="Roboto Condensed"/>
                  <a:ea typeface="Roboto Condensed"/>
                  <a:cs typeface="Roboto Condensed"/>
                  <a:sym typeface="Roboto Condensed"/>
                </a:rPr>
                <a:t>JESSI</a:t>
              </a:r>
              <a:r>
                <a:rPr lang="en-US" sz="2699" b="1" i="0" u="none" strike="noStrike" cap="none">
                  <a:solidFill>
                    <a:srgbClr val="000000"/>
                  </a:solidFill>
                  <a:latin typeface="Roboto Condensed"/>
                  <a:ea typeface="Roboto Condensed"/>
                  <a:cs typeface="Roboto Condensed"/>
                  <a:sym typeface="Roboto Condensed"/>
                </a:rPr>
                <a:t>, </a:t>
              </a:r>
              <a:r>
                <a:rPr lang="en-US" sz="2699" b="1">
                  <a:latin typeface="Roboto Condensed"/>
                  <a:ea typeface="Roboto Condensed"/>
                  <a:cs typeface="Roboto Condensed"/>
                  <a:sym typeface="Roboto Condensed"/>
                </a:rPr>
                <a:t>4TH YR FCS TEACHER &amp; FCCLA ADVISER, AND </a:t>
              </a:r>
              <a:r>
                <a:rPr lang="en-US" sz="2699" b="1" i="0" u="none" strike="noStrike" cap="none">
                  <a:solidFill>
                    <a:srgbClr val="000000"/>
                  </a:solidFill>
                  <a:latin typeface="Roboto Condensed"/>
                  <a:ea typeface="Roboto Condensed"/>
                  <a:cs typeface="Roboto Condensed"/>
                  <a:sym typeface="Roboto Condensed"/>
                </a:rPr>
                <a:t>I'LL BE SHARING WITH YOU IDEAS ON </a:t>
              </a:r>
              <a:r>
                <a:rPr lang="en-US" sz="2699" b="1">
                  <a:latin typeface="Roboto Condensed"/>
                  <a:ea typeface="Roboto Condensed"/>
                  <a:cs typeface="Roboto Condensed"/>
                  <a:sym typeface="Roboto Condensed"/>
                </a:rPr>
                <a:t>BRINGING FCCLA INTO THE FCS CLASSROOM</a:t>
              </a:r>
              <a:r>
                <a:rPr lang="en-US" sz="2699" b="1" i="0" u="none" strike="noStrike" cap="none">
                  <a:solidFill>
                    <a:srgbClr val="000000"/>
                  </a:solidFill>
                  <a:latin typeface="Roboto Condensed"/>
                  <a:ea typeface="Roboto Condensed"/>
                  <a:cs typeface="Roboto Condensed"/>
                  <a:sym typeface="Roboto Condensed"/>
                </a:rPr>
                <a:t>. I</a:t>
              </a:r>
              <a:r>
                <a:rPr lang="en-US" sz="2699" b="1">
                  <a:latin typeface="Roboto Condensed"/>
                  <a:ea typeface="Roboto Condensed"/>
                  <a:cs typeface="Roboto Condensed"/>
                  <a:sym typeface="Roboto Condensed"/>
                </a:rPr>
                <a:t>’M </a:t>
              </a:r>
              <a:r>
                <a:rPr lang="en-US" sz="2699" b="1" i="0" u="none" strike="noStrike" cap="none">
                  <a:solidFill>
                    <a:srgbClr val="000000"/>
                  </a:solidFill>
                  <a:latin typeface="Roboto Condensed"/>
                  <a:ea typeface="Roboto Condensed"/>
                  <a:cs typeface="Roboto Condensed"/>
                  <a:sym typeface="Roboto Condensed"/>
                </a:rPr>
                <a:t>N</a:t>
              </a:r>
              <a:r>
                <a:rPr lang="en-US" sz="2699" b="1">
                  <a:latin typeface="Roboto Condensed"/>
                  <a:ea typeface="Roboto Condensed"/>
                  <a:cs typeface="Roboto Condensed"/>
                  <a:sym typeface="Roboto Condensed"/>
                </a:rPr>
                <a:t>O EXPERT, BUT I’M EAGER TO SHARE WHAT HELPED ME IN MY FIRST YEARS!</a:t>
              </a:r>
              <a:endParaRPr sz="2699" b="1" i="0" u="none" strike="noStrike" cap="none">
                <a:solidFill>
                  <a:srgbClr val="000000"/>
                </a:solidFill>
                <a:latin typeface="Roboto Condensed"/>
                <a:ea typeface="Roboto Condensed"/>
                <a:cs typeface="Roboto Condensed"/>
                <a:sym typeface="Roboto Condensed"/>
              </a:endParaRPr>
            </a:p>
            <a:p>
              <a:pPr marL="0" marR="0" lvl="0" indent="0" algn="l" rtl="0">
                <a:lnSpc>
                  <a:spcPct val="140014"/>
                </a:lnSpc>
                <a:spcBef>
                  <a:spcPts val="0"/>
                </a:spcBef>
                <a:spcAft>
                  <a:spcPts val="0"/>
                </a:spcAft>
                <a:buNone/>
              </a:pPr>
              <a:endParaRPr sz="2699" b="1">
                <a:latin typeface="Roboto Condensed"/>
                <a:ea typeface="Roboto Condensed"/>
                <a:cs typeface="Roboto Condensed"/>
                <a:sym typeface="Roboto Condensed"/>
              </a:endParaRPr>
            </a:p>
            <a:p>
              <a:pPr marL="0" marR="0" lvl="0" indent="0" algn="l" rtl="0">
                <a:lnSpc>
                  <a:spcPct val="140014"/>
                </a:lnSpc>
                <a:spcBef>
                  <a:spcPts val="0"/>
                </a:spcBef>
                <a:spcAft>
                  <a:spcPts val="0"/>
                </a:spcAft>
                <a:buNone/>
              </a:pPr>
              <a:r>
                <a:rPr lang="en-US" sz="2699" b="1">
                  <a:latin typeface="Roboto Condensed"/>
                  <a:ea typeface="Roboto Condensed"/>
                  <a:cs typeface="Roboto Condensed"/>
                  <a:sym typeface="Roboto Condensed"/>
                </a:rPr>
                <a:t>		</a:t>
              </a:r>
              <a:r>
                <a:rPr lang="en-US" sz="2699" b="1" u="sng">
                  <a:solidFill>
                    <a:schemeClr val="hlink"/>
                  </a:solidFill>
                  <a:latin typeface="Roboto Condensed"/>
                  <a:ea typeface="Roboto Condensed"/>
                  <a:cs typeface="Roboto Condensed"/>
                  <a:sym typeface="Roboto Condensed"/>
                  <a:hlinkClick r:id="rId4"/>
                </a:rPr>
                <a:t>JESSICA.BEEBE@OKSTATE.EDU</a:t>
              </a:r>
              <a:endParaRPr sz="2699" b="1">
                <a:latin typeface="Roboto Condensed"/>
                <a:ea typeface="Roboto Condensed"/>
                <a:cs typeface="Roboto Condensed"/>
                <a:sym typeface="Roboto Condensed"/>
              </a:endParaRPr>
            </a:p>
            <a:p>
              <a:pPr marL="0" marR="0" lvl="0" indent="0" algn="l" rtl="0">
                <a:lnSpc>
                  <a:spcPct val="140014"/>
                </a:lnSpc>
                <a:spcBef>
                  <a:spcPts val="0"/>
                </a:spcBef>
                <a:spcAft>
                  <a:spcPts val="0"/>
                </a:spcAft>
                <a:buNone/>
              </a:pPr>
              <a:r>
                <a:rPr lang="en-US" sz="2699" b="1">
                  <a:latin typeface="Roboto Condensed"/>
                  <a:ea typeface="Roboto Condensed"/>
                  <a:cs typeface="Roboto Condensed"/>
                  <a:sym typeface="Roboto Condensed"/>
                </a:rPr>
                <a:t>		</a:t>
              </a:r>
              <a:endParaRPr sz="2699" b="1">
                <a:latin typeface="Roboto Condensed"/>
                <a:ea typeface="Roboto Condensed"/>
                <a:cs typeface="Roboto Condensed"/>
                <a:sym typeface="Roboto Condensed"/>
              </a:endParaRPr>
            </a:p>
            <a:p>
              <a:pPr marL="457200" marR="0" lvl="0" indent="457200" algn="l" rtl="0">
                <a:lnSpc>
                  <a:spcPct val="140014"/>
                </a:lnSpc>
                <a:spcBef>
                  <a:spcPts val="0"/>
                </a:spcBef>
                <a:spcAft>
                  <a:spcPts val="0"/>
                </a:spcAft>
                <a:buNone/>
              </a:pPr>
              <a:r>
                <a:rPr lang="en-US" sz="2699" b="1">
                  <a:latin typeface="Roboto Condensed"/>
                  <a:ea typeface="Roboto Condensed"/>
                  <a:cs typeface="Roboto Condensed"/>
                  <a:sym typeface="Roboto Condensed"/>
                </a:rPr>
                <a:t>580-542-2996</a:t>
              </a:r>
              <a:endParaRPr sz="2699" b="1">
                <a:latin typeface="Roboto Condensed"/>
                <a:ea typeface="Roboto Condensed"/>
                <a:cs typeface="Roboto Condensed"/>
                <a:sym typeface="Roboto Condensed"/>
              </a:endParaRPr>
            </a:p>
            <a:p>
              <a:pPr marL="457200" marR="0" lvl="0" indent="457200" algn="l" rtl="0">
                <a:lnSpc>
                  <a:spcPct val="140014"/>
                </a:lnSpc>
                <a:spcBef>
                  <a:spcPts val="0"/>
                </a:spcBef>
                <a:spcAft>
                  <a:spcPts val="0"/>
                </a:spcAft>
                <a:buNone/>
              </a:pPr>
              <a:endParaRPr sz="2699" b="1">
                <a:latin typeface="Roboto Condensed"/>
                <a:ea typeface="Roboto Condensed"/>
                <a:cs typeface="Roboto Condensed"/>
                <a:sym typeface="Roboto Condensed"/>
              </a:endParaRPr>
            </a:p>
            <a:p>
              <a:pPr marL="457200" marR="0" lvl="0" indent="457200" algn="l" rtl="0">
                <a:lnSpc>
                  <a:spcPct val="140014"/>
                </a:lnSpc>
                <a:spcBef>
                  <a:spcPts val="0"/>
                </a:spcBef>
                <a:spcAft>
                  <a:spcPts val="0"/>
                </a:spcAft>
                <a:buNone/>
              </a:pPr>
              <a:r>
                <a:rPr lang="en-US" sz="2699" b="1">
                  <a:latin typeface="Roboto Condensed"/>
                  <a:ea typeface="Roboto Condensed"/>
                  <a:cs typeface="Roboto Condensed"/>
                  <a:sym typeface="Roboto Condensed"/>
                </a:rPr>
                <a:t>ENID, OK</a:t>
              </a:r>
              <a:endParaRPr sz="2699" b="1">
                <a:latin typeface="Roboto Condensed"/>
                <a:ea typeface="Roboto Condensed"/>
                <a:cs typeface="Roboto Condensed"/>
                <a:sym typeface="Roboto Condensed"/>
              </a:endParaRPr>
            </a:p>
            <a:p>
              <a:pPr marL="457200" marR="0" lvl="0" indent="457200" algn="l" rtl="0">
                <a:lnSpc>
                  <a:spcPct val="140014"/>
                </a:lnSpc>
                <a:spcBef>
                  <a:spcPts val="0"/>
                </a:spcBef>
                <a:spcAft>
                  <a:spcPts val="0"/>
                </a:spcAft>
                <a:buNone/>
              </a:pPr>
              <a:endParaRPr sz="2699" b="1">
                <a:latin typeface="Roboto Condensed"/>
                <a:ea typeface="Roboto Condensed"/>
                <a:cs typeface="Roboto Condensed"/>
                <a:sym typeface="Roboto Condensed"/>
              </a:endParaRPr>
            </a:p>
            <a:p>
              <a:pPr marL="0" marR="0" lvl="0" indent="0" algn="l" rtl="0">
                <a:lnSpc>
                  <a:spcPct val="140014"/>
                </a:lnSpc>
                <a:spcBef>
                  <a:spcPts val="0"/>
                </a:spcBef>
                <a:spcAft>
                  <a:spcPts val="0"/>
                </a:spcAft>
                <a:buNone/>
              </a:pPr>
              <a:r>
                <a:rPr lang="en-US" sz="2699" b="1">
                  <a:latin typeface="Roboto Condensed"/>
                  <a:ea typeface="Roboto Condensed"/>
                  <a:cs typeface="Roboto Condensed"/>
                  <a:sym typeface="Roboto Condensed"/>
                </a:rPr>
                <a:t>PLEASE DON’T HESITATE TO REACH OUT IF YOU NEED ANYTHING! </a:t>
              </a:r>
              <a:endParaRPr sz="2699" b="1">
                <a:latin typeface="Roboto Condensed"/>
                <a:ea typeface="Roboto Condensed"/>
                <a:cs typeface="Roboto Condensed"/>
                <a:sym typeface="Roboto Condensed"/>
              </a:endParaRPr>
            </a:p>
            <a:p>
              <a:pPr marL="0" marR="0" lvl="0" indent="0" algn="l" rtl="0">
                <a:lnSpc>
                  <a:spcPct val="140014"/>
                </a:lnSpc>
                <a:spcBef>
                  <a:spcPts val="0"/>
                </a:spcBef>
                <a:spcAft>
                  <a:spcPts val="0"/>
                </a:spcAft>
                <a:buNone/>
              </a:pPr>
              <a:endParaRPr/>
            </a:p>
          </p:txBody>
        </p:sp>
      </p:grpSp>
      <p:grpSp>
        <p:nvGrpSpPr>
          <p:cNvPr id="133" name="Google Shape;133;p14"/>
          <p:cNvGrpSpPr/>
          <p:nvPr/>
        </p:nvGrpSpPr>
        <p:grpSpPr>
          <a:xfrm>
            <a:off x="16744950" y="-90413"/>
            <a:ext cx="1543050" cy="1633463"/>
            <a:chOff x="0" y="-47625"/>
            <a:chExt cx="812800" cy="860425"/>
          </a:xfrm>
        </p:grpSpPr>
        <p:sp>
          <p:nvSpPr>
            <p:cNvPr id="134" name="Google Shape;134;p1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135" name="Google Shape;135;p14"/>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36" name="Google Shape;136;p14"/>
          <p:cNvPicPr preferRelativeResize="0"/>
          <p:nvPr/>
        </p:nvPicPr>
        <p:blipFill rotWithShape="1">
          <a:blip r:embed="rId5">
            <a:alphaModFix/>
          </a:blip>
          <a:srcRect/>
          <a:stretch/>
        </p:blipFill>
        <p:spPr>
          <a:xfrm>
            <a:off x="1028701" y="5232976"/>
            <a:ext cx="709750" cy="407775"/>
          </a:xfrm>
          <a:prstGeom prst="rect">
            <a:avLst/>
          </a:prstGeom>
          <a:noFill/>
          <a:ln>
            <a:noFill/>
          </a:ln>
        </p:spPr>
      </p:pic>
      <p:pic>
        <p:nvPicPr>
          <p:cNvPr id="137" name="Google Shape;137;p14"/>
          <p:cNvPicPr preferRelativeResize="0"/>
          <p:nvPr/>
        </p:nvPicPr>
        <p:blipFill rotWithShape="1">
          <a:blip r:embed="rId6">
            <a:alphaModFix/>
          </a:blip>
          <a:srcRect/>
          <a:stretch/>
        </p:blipFill>
        <p:spPr>
          <a:xfrm>
            <a:off x="1193486" y="6162251"/>
            <a:ext cx="380200" cy="706475"/>
          </a:xfrm>
          <a:prstGeom prst="rect">
            <a:avLst/>
          </a:prstGeom>
          <a:noFill/>
          <a:ln>
            <a:noFill/>
          </a:ln>
        </p:spPr>
      </p:pic>
      <p:pic>
        <p:nvPicPr>
          <p:cNvPr id="138" name="Google Shape;138;p14"/>
          <p:cNvPicPr preferRelativeResize="0"/>
          <p:nvPr/>
        </p:nvPicPr>
        <p:blipFill rotWithShape="1">
          <a:blip r:embed="rId7">
            <a:alphaModFix/>
          </a:blip>
          <a:srcRect/>
          <a:stretch/>
        </p:blipFill>
        <p:spPr>
          <a:xfrm>
            <a:off x="1109997" y="7364201"/>
            <a:ext cx="547173" cy="7064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536"/>
        <p:cNvGrpSpPr/>
        <p:nvPr/>
      </p:nvGrpSpPr>
      <p:grpSpPr>
        <a:xfrm>
          <a:off x="0" y="0"/>
          <a:ext cx="0" cy="0"/>
          <a:chOff x="0" y="0"/>
          <a:chExt cx="0" cy="0"/>
        </a:xfrm>
      </p:grpSpPr>
      <p:cxnSp>
        <p:nvCxnSpPr>
          <p:cNvPr id="537" name="Google Shape;537;p32"/>
          <p:cNvCxnSpPr>
            <a:stCxn id="538" idx="2"/>
            <a:endCxn id="539" idx="1"/>
          </p:cNvCxnSpPr>
          <p:nvPr/>
        </p:nvCxnSpPr>
        <p:spPr>
          <a:xfrm>
            <a:off x="1682400" y="5143542"/>
            <a:ext cx="1953000" cy="3811200"/>
          </a:xfrm>
          <a:prstGeom prst="bentConnector3">
            <a:avLst>
              <a:gd name="adj1" fmla="val 49997"/>
            </a:avLst>
          </a:prstGeom>
          <a:noFill/>
          <a:ln w="76200" cap="flat" cmpd="sng">
            <a:solidFill>
              <a:schemeClr val="dk1"/>
            </a:solidFill>
            <a:prstDash val="solid"/>
            <a:round/>
            <a:headEnd type="none" w="sm" len="sm"/>
            <a:tailEnd type="none" w="sm" len="sm"/>
          </a:ln>
        </p:spPr>
      </p:cxnSp>
      <p:cxnSp>
        <p:nvCxnSpPr>
          <p:cNvPr id="540" name="Google Shape;540;p32"/>
          <p:cNvCxnSpPr>
            <a:stCxn id="538" idx="2"/>
            <a:endCxn id="541" idx="1"/>
          </p:cNvCxnSpPr>
          <p:nvPr/>
        </p:nvCxnSpPr>
        <p:spPr>
          <a:xfrm rot="10800000" flipH="1">
            <a:off x="1682400" y="1005942"/>
            <a:ext cx="1953000" cy="4137600"/>
          </a:xfrm>
          <a:prstGeom prst="bentConnector3">
            <a:avLst>
              <a:gd name="adj1" fmla="val 49997"/>
            </a:avLst>
          </a:prstGeom>
          <a:noFill/>
          <a:ln w="76200" cap="flat" cmpd="sng">
            <a:solidFill>
              <a:schemeClr val="dk1"/>
            </a:solidFill>
            <a:prstDash val="solid"/>
            <a:round/>
            <a:headEnd type="oval" w="sm" len="sm"/>
            <a:tailEnd type="none" w="sm" len="sm"/>
          </a:ln>
        </p:spPr>
      </p:cxnSp>
      <p:sp>
        <p:nvSpPr>
          <p:cNvPr id="538" name="Google Shape;538;p32"/>
          <p:cNvSpPr/>
          <p:nvPr/>
        </p:nvSpPr>
        <p:spPr>
          <a:xfrm rot="-5400000">
            <a:off x="-4299300" y="4302342"/>
            <a:ext cx="10281000" cy="1682400"/>
          </a:xfrm>
          <a:prstGeom prst="roundRect">
            <a:avLst>
              <a:gd name="adj" fmla="val 16667"/>
            </a:avLst>
          </a:prstGeom>
          <a:solidFill>
            <a:srgbClr val="EA9999"/>
          </a:solidFill>
          <a:ln w="9525" cap="flat" cmpd="sng">
            <a:solidFill>
              <a:srgbClr val="840D35"/>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6000" b="1">
                <a:solidFill>
                  <a:srgbClr val="FFFFFF"/>
                </a:solidFill>
                <a:latin typeface="Roboto"/>
                <a:ea typeface="Roboto"/>
                <a:cs typeface="Roboto"/>
                <a:sym typeface="Roboto"/>
              </a:rPr>
              <a:t>Human Services</a:t>
            </a:r>
            <a:endParaRPr sz="6000" b="1">
              <a:solidFill>
                <a:srgbClr val="FFFFFF"/>
              </a:solidFill>
              <a:latin typeface="Roboto"/>
              <a:ea typeface="Roboto"/>
              <a:cs typeface="Roboto"/>
              <a:sym typeface="Roboto"/>
            </a:endParaRPr>
          </a:p>
        </p:txBody>
      </p:sp>
      <p:sp>
        <p:nvSpPr>
          <p:cNvPr id="541" name="Google Shape;541;p32"/>
          <p:cNvSpPr/>
          <p:nvPr/>
        </p:nvSpPr>
        <p:spPr>
          <a:xfrm>
            <a:off x="3635288" y="172878"/>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rgbClr val="FFFFFF"/>
                </a:solidFill>
                <a:latin typeface="Roboto"/>
                <a:ea typeface="Roboto"/>
                <a:cs typeface="Roboto"/>
                <a:sym typeface="Roboto"/>
              </a:rPr>
              <a:t>FCS Basics</a:t>
            </a:r>
            <a:endParaRPr sz="4800" b="1">
              <a:solidFill>
                <a:srgbClr val="FFFFFF"/>
              </a:solidFill>
              <a:latin typeface="Roboto"/>
              <a:ea typeface="Roboto"/>
              <a:cs typeface="Roboto"/>
              <a:sym typeface="Roboto"/>
            </a:endParaRPr>
          </a:p>
        </p:txBody>
      </p:sp>
      <p:sp>
        <p:nvSpPr>
          <p:cNvPr id="539" name="Google Shape;539;p32"/>
          <p:cNvSpPr/>
          <p:nvPr/>
        </p:nvSpPr>
        <p:spPr>
          <a:xfrm>
            <a:off x="3635288" y="8121769"/>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chemeClr val="lt1"/>
                </a:solidFill>
                <a:latin typeface="Roboto"/>
                <a:ea typeface="Roboto"/>
                <a:cs typeface="Roboto"/>
                <a:sym typeface="Roboto"/>
              </a:rPr>
              <a:t>Leadership &amp; Management</a:t>
            </a:r>
            <a:endParaRPr sz="4800" b="1">
              <a:solidFill>
                <a:srgbClr val="FFFFFF"/>
              </a:solidFill>
              <a:latin typeface="Roboto"/>
              <a:ea typeface="Roboto"/>
              <a:cs typeface="Roboto"/>
              <a:sym typeface="Roboto"/>
            </a:endParaRPr>
          </a:p>
        </p:txBody>
      </p:sp>
      <p:sp>
        <p:nvSpPr>
          <p:cNvPr id="542" name="Google Shape;542;p32"/>
          <p:cNvSpPr/>
          <p:nvPr/>
        </p:nvSpPr>
        <p:spPr>
          <a:xfrm>
            <a:off x="14202505" y="3050"/>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3100" b="1">
                <a:solidFill>
                  <a:srgbClr val="FFFFFF"/>
                </a:solidFill>
                <a:latin typeface="Roboto"/>
                <a:ea typeface="Roboto"/>
                <a:cs typeface="Roboto"/>
                <a:sym typeface="Roboto"/>
              </a:rPr>
              <a:t>Teach &amp; Train</a:t>
            </a:r>
            <a:endParaRPr sz="3100" b="1">
              <a:solidFill>
                <a:srgbClr val="FFFFFF"/>
              </a:solidFill>
              <a:latin typeface="Roboto"/>
              <a:ea typeface="Roboto"/>
              <a:cs typeface="Roboto"/>
              <a:sym typeface="Roboto"/>
            </a:endParaRPr>
          </a:p>
        </p:txBody>
      </p:sp>
      <p:sp>
        <p:nvSpPr>
          <p:cNvPr id="543" name="Google Shape;543;p32"/>
          <p:cNvSpPr/>
          <p:nvPr/>
        </p:nvSpPr>
        <p:spPr>
          <a:xfrm>
            <a:off x="3635288" y="2595903"/>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rgbClr val="FFFFFF"/>
                </a:solidFill>
                <a:latin typeface="Roboto"/>
                <a:ea typeface="Roboto"/>
                <a:cs typeface="Roboto"/>
                <a:sym typeface="Roboto"/>
              </a:rPr>
              <a:t>Human Growth &amp; Development</a:t>
            </a:r>
            <a:endParaRPr sz="4800" b="1">
              <a:solidFill>
                <a:srgbClr val="FFFFFF"/>
              </a:solidFill>
              <a:latin typeface="Roboto"/>
              <a:ea typeface="Roboto"/>
              <a:cs typeface="Roboto"/>
              <a:sym typeface="Roboto"/>
            </a:endParaRPr>
          </a:p>
        </p:txBody>
      </p:sp>
      <p:cxnSp>
        <p:nvCxnSpPr>
          <p:cNvPr id="544" name="Google Shape;544;p32"/>
          <p:cNvCxnSpPr>
            <a:endCxn id="543" idx="1"/>
          </p:cNvCxnSpPr>
          <p:nvPr/>
        </p:nvCxnSpPr>
        <p:spPr>
          <a:xfrm>
            <a:off x="2659088" y="3425703"/>
            <a:ext cx="976200" cy="3300"/>
          </a:xfrm>
          <a:prstGeom prst="straightConnector1">
            <a:avLst/>
          </a:prstGeom>
          <a:noFill/>
          <a:ln w="76200" cap="flat" cmpd="sng">
            <a:solidFill>
              <a:schemeClr val="dk1"/>
            </a:solidFill>
            <a:prstDash val="solid"/>
            <a:round/>
            <a:headEnd type="none" w="med" len="med"/>
            <a:tailEnd type="none" w="med" len="med"/>
          </a:ln>
        </p:spPr>
      </p:cxnSp>
      <p:sp>
        <p:nvSpPr>
          <p:cNvPr id="545" name="Google Shape;545;p32"/>
          <p:cNvSpPr/>
          <p:nvPr/>
        </p:nvSpPr>
        <p:spPr>
          <a:xfrm>
            <a:off x="3635288" y="5498278"/>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2900" b="1">
                <a:solidFill>
                  <a:srgbClr val="FFFFFF"/>
                </a:solidFill>
                <a:latin typeface="Roboto"/>
                <a:ea typeface="Roboto"/>
                <a:cs typeface="Roboto"/>
                <a:sym typeface="Roboto"/>
              </a:rPr>
              <a:t>Interpersonal Studies</a:t>
            </a:r>
            <a:endParaRPr sz="2900" b="1">
              <a:solidFill>
                <a:srgbClr val="FFFFFF"/>
              </a:solidFill>
              <a:latin typeface="Roboto"/>
              <a:ea typeface="Roboto"/>
              <a:cs typeface="Roboto"/>
              <a:sym typeface="Roboto"/>
            </a:endParaRPr>
          </a:p>
          <a:p>
            <a:pPr marL="0" lvl="0" indent="0" algn="ctr" rtl="0">
              <a:spcBef>
                <a:spcPts val="0"/>
              </a:spcBef>
              <a:spcAft>
                <a:spcPts val="0"/>
              </a:spcAft>
              <a:buNone/>
            </a:pPr>
            <a:r>
              <a:rPr lang="en-US" sz="2900" b="1">
                <a:solidFill>
                  <a:srgbClr val="FFFFFF"/>
                </a:solidFill>
                <a:latin typeface="Roboto"/>
                <a:ea typeface="Roboto"/>
                <a:cs typeface="Roboto"/>
                <a:sym typeface="Roboto"/>
              </a:rPr>
              <a:t>ECE: Pathway to Credentials</a:t>
            </a:r>
            <a:endParaRPr sz="2900" b="1">
              <a:solidFill>
                <a:srgbClr val="FFFFFF"/>
              </a:solidFill>
              <a:latin typeface="Roboto"/>
              <a:ea typeface="Roboto"/>
              <a:cs typeface="Roboto"/>
              <a:sym typeface="Roboto"/>
            </a:endParaRPr>
          </a:p>
          <a:p>
            <a:pPr marL="0" lvl="0" indent="0" algn="ctr" rtl="0">
              <a:spcBef>
                <a:spcPts val="0"/>
              </a:spcBef>
              <a:spcAft>
                <a:spcPts val="0"/>
              </a:spcAft>
              <a:buNone/>
            </a:pPr>
            <a:r>
              <a:rPr lang="en-US" sz="2900" b="1">
                <a:solidFill>
                  <a:srgbClr val="FFFFFF"/>
                </a:solidFill>
                <a:latin typeface="Roboto"/>
                <a:ea typeface="Roboto"/>
                <a:cs typeface="Roboto"/>
                <a:sym typeface="Roboto"/>
              </a:rPr>
              <a:t>Counseling &amp; Mental Health</a:t>
            </a:r>
            <a:endParaRPr sz="300">
              <a:solidFill>
                <a:srgbClr val="FFFFFF"/>
              </a:solidFill>
              <a:latin typeface="Roboto"/>
              <a:ea typeface="Roboto"/>
              <a:cs typeface="Roboto"/>
              <a:sym typeface="Roboto"/>
            </a:endParaRPr>
          </a:p>
        </p:txBody>
      </p:sp>
      <p:cxnSp>
        <p:nvCxnSpPr>
          <p:cNvPr id="546" name="Google Shape;546;p32"/>
          <p:cNvCxnSpPr>
            <a:endCxn id="545" idx="1"/>
          </p:cNvCxnSpPr>
          <p:nvPr/>
        </p:nvCxnSpPr>
        <p:spPr>
          <a:xfrm>
            <a:off x="2659088" y="6328078"/>
            <a:ext cx="976200" cy="3300"/>
          </a:xfrm>
          <a:prstGeom prst="straightConnector1">
            <a:avLst/>
          </a:prstGeom>
          <a:noFill/>
          <a:ln w="76200" cap="flat" cmpd="sng">
            <a:solidFill>
              <a:schemeClr val="dk1"/>
            </a:solidFill>
            <a:prstDash val="solid"/>
            <a:round/>
            <a:headEnd type="none" w="med" len="med"/>
            <a:tailEnd type="none" w="med" len="med"/>
          </a:ln>
        </p:spPr>
      </p:cxnSp>
      <p:sp>
        <p:nvSpPr>
          <p:cNvPr id="547" name="Google Shape;547;p32"/>
          <p:cNvSpPr/>
          <p:nvPr/>
        </p:nvSpPr>
        <p:spPr>
          <a:xfrm>
            <a:off x="11816005" y="1161350"/>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Children’s Literature</a:t>
            </a:r>
            <a:endParaRPr sz="3100" b="1">
              <a:solidFill>
                <a:srgbClr val="FFFFFF"/>
              </a:solidFill>
              <a:latin typeface="Roboto"/>
              <a:ea typeface="Roboto"/>
              <a:cs typeface="Roboto"/>
              <a:sym typeface="Roboto"/>
            </a:endParaRPr>
          </a:p>
        </p:txBody>
      </p:sp>
      <p:sp>
        <p:nvSpPr>
          <p:cNvPr id="548" name="Google Shape;548;p32"/>
          <p:cNvSpPr/>
          <p:nvPr/>
        </p:nvSpPr>
        <p:spPr>
          <a:xfrm>
            <a:off x="14202505" y="2356400"/>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Career Investigation</a:t>
            </a:r>
            <a:endParaRPr sz="3100" b="1">
              <a:solidFill>
                <a:srgbClr val="FFFFFF"/>
              </a:solidFill>
              <a:latin typeface="Roboto"/>
              <a:ea typeface="Roboto"/>
              <a:cs typeface="Roboto"/>
              <a:sym typeface="Roboto"/>
            </a:endParaRPr>
          </a:p>
        </p:txBody>
      </p:sp>
      <p:sp>
        <p:nvSpPr>
          <p:cNvPr id="549" name="Google Shape;549;p32"/>
          <p:cNvSpPr/>
          <p:nvPr/>
        </p:nvSpPr>
        <p:spPr>
          <a:xfrm>
            <a:off x="13009255" y="3533075"/>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Interpersonal Communications</a:t>
            </a:r>
            <a:endParaRPr sz="3100" b="1">
              <a:solidFill>
                <a:srgbClr val="FFFFFF"/>
              </a:solidFill>
              <a:latin typeface="Roboto"/>
              <a:ea typeface="Roboto"/>
              <a:cs typeface="Roboto"/>
              <a:sym typeface="Roboto"/>
            </a:endParaRPr>
          </a:p>
        </p:txBody>
      </p:sp>
      <p:sp>
        <p:nvSpPr>
          <p:cNvPr id="550" name="Google Shape;550;p32"/>
          <p:cNvSpPr/>
          <p:nvPr/>
        </p:nvSpPr>
        <p:spPr>
          <a:xfrm>
            <a:off x="14202505" y="4709750"/>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Chapter Service Project</a:t>
            </a:r>
            <a:endParaRPr sz="3100" b="1">
              <a:solidFill>
                <a:srgbClr val="FFFFFF"/>
              </a:solidFill>
              <a:latin typeface="Roboto"/>
              <a:ea typeface="Roboto"/>
              <a:cs typeface="Roboto"/>
              <a:sym typeface="Roboto"/>
            </a:endParaRPr>
          </a:p>
        </p:txBody>
      </p:sp>
      <p:sp>
        <p:nvSpPr>
          <p:cNvPr id="551" name="Google Shape;551;p32"/>
          <p:cNvSpPr/>
          <p:nvPr/>
        </p:nvSpPr>
        <p:spPr>
          <a:xfrm>
            <a:off x="11816005" y="5848325"/>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Focus on Children/</a:t>
            </a:r>
            <a:endParaRPr sz="3100" b="1">
              <a:solidFill>
                <a:srgbClr val="FFFFFF"/>
              </a:solidFill>
              <a:latin typeface="Roboto"/>
              <a:ea typeface="Roboto"/>
              <a:cs typeface="Roboto"/>
              <a:sym typeface="Roboto"/>
            </a:endParaRPr>
          </a:p>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Early Childhood</a:t>
            </a:r>
            <a:endParaRPr sz="3100" b="1">
              <a:solidFill>
                <a:srgbClr val="FFFFFF"/>
              </a:solidFill>
              <a:latin typeface="Roboto"/>
              <a:ea typeface="Roboto"/>
              <a:cs typeface="Roboto"/>
              <a:sym typeface="Roboto"/>
            </a:endParaRPr>
          </a:p>
        </p:txBody>
      </p:sp>
      <p:sp>
        <p:nvSpPr>
          <p:cNvPr id="552" name="Google Shape;552;p32"/>
          <p:cNvSpPr/>
          <p:nvPr/>
        </p:nvSpPr>
        <p:spPr>
          <a:xfrm>
            <a:off x="14202505" y="6986900"/>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Public Policy Advocate</a:t>
            </a:r>
            <a:endParaRPr sz="3100" b="1">
              <a:solidFill>
                <a:srgbClr val="FFFFFF"/>
              </a:solidFill>
              <a:latin typeface="Roboto"/>
              <a:ea typeface="Roboto"/>
              <a:cs typeface="Roboto"/>
              <a:sym typeface="Roboto"/>
            </a:endParaRPr>
          </a:p>
        </p:txBody>
      </p:sp>
      <p:sp>
        <p:nvSpPr>
          <p:cNvPr id="553" name="Google Shape;553;p32"/>
          <p:cNvSpPr/>
          <p:nvPr/>
        </p:nvSpPr>
        <p:spPr>
          <a:xfrm>
            <a:off x="11645180" y="8125475"/>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Leadership</a:t>
            </a:r>
            <a:endParaRPr sz="3100" b="1">
              <a:solidFill>
                <a:srgbClr val="FFFFFF"/>
              </a:solidFill>
              <a:latin typeface="Roboto"/>
              <a:ea typeface="Roboto"/>
              <a:cs typeface="Roboto"/>
              <a:sym typeface="Roboto"/>
            </a:endParaRPr>
          </a:p>
        </p:txBody>
      </p:sp>
      <p:sp>
        <p:nvSpPr>
          <p:cNvPr id="554" name="Google Shape;554;p32"/>
          <p:cNvSpPr/>
          <p:nvPr/>
        </p:nvSpPr>
        <p:spPr>
          <a:xfrm>
            <a:off x="14202505" y="9281100"/>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Professional Presentation</a:t>
            </a:r>
            <a:endParaRPr sz="3100" b="1">
              <a:solidFill>
                <a:srgbClr val="FFFFFF"/>
              </a:solidFill>
              <a:latin typeface="Roboto"/>
              <a:ea typeface="Roboto"/>
              <a:cs typeface="Roboto"/>
              <a:sym typeface="Roboto"/>
            </a:endParaRPr>
          </a:p>
        </p:txBody>
      </p:sp>
      <p:cxnSp>
        <p:nvCxnSpPr>
          <p:cNvPr id="555" name="Google Shape;555;p32"/>
          <p:cNvCxnSpPr>
            <a:stCxn id="541" idx="3"/>
            <a:endCxn id="542" idx="1"/>
          </p:cNvCxnSpPr>
          <p:nvPr/>
        </p:nvCxnSpPr>
        <p:spPr>
          <a:xfrm rot="10800000" flipH="1">
            <a:off x="10107488" y="505878"/>
            <a:ext cx="4095000" cy="500100"/>
          </a:xfrm>
          <a:prstGeom prst="bentConnector3">
            <a:avLst>
              <a:gd name="adj1" fmla="val 50000"/>
            </a:avLst>
          </a:prstGeom>
          <a:noFill/>
          <a:ln w="76200" cap="flat" cmpd="sng">
            <a:solidFill>
              <a:schemeClr val="dk1"/>
            </a:solidFill>
            <a:prstDash val="solid"/>
            <a:round/>
            <a:headEnd type="none" w="med" len="med"/>
            <a:tailEnd type="none" w="med" len="med"/>
          </a:ln>
        </p:spPr>
      </p:cxnSp>
      <p:cxnSp>
        <p:nvCxnSpPr>
          <p:cNvPr id="556" name="Google Shape;556;p32"/>
          <p:cNvCxnSpPr>
            <a:stCxn id="547" idx="1"/>
            <a:endCxn id="541" idx="3"/>
          </p:cNvCxnSpPr>
          <p:nvPr/>
        </p:nvCxnSpPr>
        <p:spPr>
          <a:xfrm rot="10800000">
            <a:off x="10107505" y="1006100"/>
            <a:ext cx="1708500" cy="658200"/>
          </a:xfrm>
          <a:prstGeom prst="bentConnector3">
            <a:avLst>
              <a:gd name="adj1" fmla="val 50000"/>
            </a:avLst>
          </a:prstGeom>
          <a:noFill/>
          <a:ln w="76200" cap="flat" cmpd="sng">
            <a:solidFill>
              <a:schemeClr val="dk1"/>
            </a:solidFill>
            <a:prstDash val="solid"/>
            <a:round/>
            <a:headEnd type="none" w="med" len="med"/>
            <a:tailEnd type="none" w="med" len="med"/>
          </a:ln>
        </p:spPr>
      </p:cxnSp>
      <p:cxnSp>
        <p:nvCxnSpPr>
          <p:cNvPr id="557" name="Google Shape;557;p32"/>
          <p:cNvCxnSpPr>
            <a:stCxn id="545" idx="3"/>
            <a:endCxn id="552" idx="1"/>
          </p:cNvCxnSpPr>
          <p:nvPr/>
        </p:nvCxnSpPr>
        <p:spPr>
          <a:xfrm>
            <a:off x="10107488" y="6331378"/>
            <a:ext cx="4095000" cy="1158600"/>
          </a:xfrm>
          <a:prstGeom prst="bentConnector3">
            <a:avLst>
              <a:gd name="adj1" fmla="val 20260"/>
            </a:avLst>
          </a:prstGeom>
          <a:noFill/>
          <a:ln w="76200" cap="flat" cmpd="sng">
            <a:solidFill>
              <a:schemeClr val="dk1"/>
            </a:solidFill>
            <a:prstDash val="solid"/>
            <a:round/>
            <a:headEnd type="none" w="med" len="med"/>
            <a:tailEnd type="none" w="med" len="med"/>
          </a:ln>
        </p:spPr>
      </p:cxnSp>
      <p:cxnSp>
        <p:nvCxnSpPr>
          <p:cNvPr id="558" name="Google Shape;558;p32"/>
          <p:cNvCxnSpPr>
            <a:stCxn id="543" idx="3"/>
            <a:endCxn id="549" idx="1"/>
          </p:cNvCxnSpPr>
          <p:nvPr/>
        </p:nvCxnSpPr>
        <p:spPr>
          <a:xfrm>
            <a:off x="10107488" y="3429003"/>
            <a:ext cx="2901900" cy="606900"/>
          </a:xfrm>
          <a:prstGeom prst="bentConnector3">
            <a:avLst>
              <a:gd name="adj1" fmla="val 49998"/>
            </a:avLst>
          </a:prstGeom>
          <a:noFill/>
          <a:ln w="76200" cap="flat" cmpd="sng">
            <a:solidFill>
              <a:schemeClr val="dk1"/>
            </a:solidFill>
            <a:prstDash val="solid"/>
            <a:round/>
            <a:headEnd type="none" w="med" len="med"/>
            <a:tailEnd type="none" w="med" len="med"/>
          </a:ln>
        </p:spPr>
      </p:cxnSp>
      <p:cxnSp>
        <p:nvCxnSpPr>
          <p:cNvPr id="559" name="Google Shape;559;p32"/>
          <p:cNvCxnSpPr>
            <a:stCxn id="548" idx="1"/>
            <a:endCxn id="541" idx="3"/>
          </p:cNvCxnSpPr>
          <p:nvPr/>
        </p:nvCxnSpPr>
        <p:spPr>
          <a:xfrm rot="10800000">
            <a:off x="10107505" y="1005950"/>
            <a:ext cx="4095000" cy="1853400"/>
          </a:xfrm>
          <a:prstGeom prst="bentConnector3">
            <a:avLst>
              <a:gd name="adj1" fmla="val 79740"/>
            </a:avLst>
          </a:prstGeom>
          <a:noFill/>
          <a:ln w="76200" cap="flat" cmpd="sng">
            <a:solidFill>
              <a:schemeClr val="dk1"/>
            </a:solidFill>
            <a:prstDash val="solid"/>
            <a:round/>
            <a:headEnd type="none" w="med" len="med"/>
            <a:tailEnd type="none" w="med" len="med"/>
          </a:ln>
        </p:spPr>
      </p:cxnSp>
      <p:cxnSp>
        <p:nvCxnSpPr>
          <p:cNvPr id="560" name="Google Shape;560;p32"/>
          <p:cNvCxnSpPr>
            <a:stCxn id="550" idx="1"/>
            <a:endCxn id="541" idx="3"/>
          </p:cNvCxnSpPr>
          <p:nvPr/>
        </p:nvCxnSpPr>
        <p:spPr>
          <a:xfrm rot="10800000">
            <a:off x="10107505" y="1006100"/>
            <a:ext cx="4095000" cy="4206600"/>
          </a:xfrm>
          <a:prstGeom prst="bentConnector3">
            <a:avLst>
              <a:gd name="adj1" fmla="val 79740"/>
            </a:avLst>
          </a:prstGeom>
          <a:noFill/>
          <a:ln w="76200" cap="flat" cmpd="sng">
            <a:solidFill>
              <a:schemeClr val="dk1"/>
            </a:solidFill>
            <a:prstDash val="solid"/>
            <a:round/>
            <a:headEnd type="none" w="med" len="med"/>
            <a:tailEnd type="none" w="med" len="med"/>
          </a:ln>
        </p:spPr>
      </p:cxnSp>
      <p:cxnSp>
        <p:nvCxnSpPr>
          <p:cNvPr id="561" name="Google Shape;561;p32"/>
          <p:cNvCxnSpPr>
            <a:stCxn id="551" idx="1"/>
            <a:endCxn id="541" idx="3"/>
          </p:cNvCxnSpPr>
          <p:nvPr/>
        </p:nvCxnSpPr>
        <p:spPr>
          <a:xfrm rot="10800000">
            <a:off x="10107505" y="1005875"/>
            <a:ext cx="1708500" cy="5345400"/>
          </a:xfrm>
          <a:prstGeom prst="bentConnector3">
            <a:avLst>
              <a:gd name="adj1" fmla="val 51440"/>
            </a:avLst>
          </a:prstGeom>
          <a:noFill/>
          <a:ln w="76200" cap="flat" cmpd="sng">
            <a:solidFill>
              <a:schemeClr val="dk1"/>
            </a:solidFill>
            <a:prstDash val="solid"/>
            <a:round/>
            <a:headEnd type="none" w="med" len="med"/>
            <a:tailEnd type="none" w="med" len="med"/>
          </a:ln>
        </p:spPr>
      </p:cxnSp>
      <p:cxnSp>
        <p:nvCxnSpPr>
          <p:cNvPr id="562" name="Google Shape;562;p32"/>
          <p:cNvCxnSpPr>
            <a:stCxn id="552" idx="1"/>
            <a:endCxn id="541" idx="3"/>
          </p:cNvCxnSpPr>
          <p:nvPr/>
        </p:nvCxnSpPr>
        <p:spPr>
          <a:xfrm rot="10800000">
            <a:off x="10107505" y="1005950"/>
            <a:ext cx="4095000" cy="6483900"/>
          </a:xfrm>
          <a:prstGeom prst="bentConnector3">
            <a:avLst>
              <a:gd name="adj1" fmla="val 80373"/>
            </a:avLst>
          </a:prstGeom>
          <a:noFill/>
          <a:ln w="76200" cap="flat" cmpd="sng">
            <a:solidFill>
              <a:schemeClr val="dk1"/>
            </a:solidFill>
            <a:prstDash val="solid"/>
            <a:round/>
            <a:headEnd type="none" w="med" len="med"/>
            <a:tailEnd type="none" w="med" len="med"/>
          </a:ln>
        </p:spPr>
      </p:cxnSp>
      <p:cxnSp>
        <p:nvCxnSpPr>
          <p:cNvPr id="563" name="Google Shape;563;p32"/>
          <p:cNvCxnSpPr>
            <a:stCxn id="553" idx="1"/>
            <a:endCxn id="545" idx="3"/>
          </p:cNvCxnSpPr>
          <p:nvPr/>
        </p:nvCxnSpPr>
        <p:spPr>
          <a:xfrm rot="10800000">
            <a:off x="10107380" y="6331325"/>
            <a:ext cx="1537800" cy="2297100"/>
          </a:xfrm>
          <a:prstGeom prst="bentConnector3">
            <a:avLst>
              <a:gd name="adj1" fmla="val 46042"/>
            </a:avLst>
          </a:prstGeom>
          <a:noFill/>
          <a:ln w="76200" cap="flat" cmpd="sng">
            <a:solidFill>
              <a:schemeClr val="dk1"/>
            </a:solidFill>
            <a:prstDash val="solid"/>
            <a:round/>
            <a:headEnd type="none" w="med" len="med"/>
            <a:tailEnd type="none" w="med" len="med"/>
          </a:ln>
        </p:spPr>
      </p:cxnSp>
      <p:cxnSp>
        <p:nvCxnSpPr>
          <p:cNvPr id="564" name="Google Shape;564;p32"/>
          <p:cNvCxnSpPr>
            <a:stCxn id="554" idx="1"/>
            <a:endCxn id="539" idx="3"/>
          </p:cNvCxnSpPr>
          <p:nvPr/>
        </p:nvCxnSpPr>
        <p:spPr>
          <a:xfrm rot="10800000">
            <a:off x="10107505" y="8954850"/>
            <a:ext cx="4095000" cy="829200"/>
          </a:xfrm>
          <a:prstGeom prst="bentConnector3">
            <a:avLst>
              <a:gd name="adj1" fmla="val 80373"/>
            </a:avLst>
          </a:prstGeom>
          <a:noFill/>
          <a:ln w="76200" cap="flat" cmpd="sng">
            <a:solidFill>
              <a:schemeClr val="dk1"/>
            </a:solidFill>
            <a:prstDash val="solid"/>
            <a:round/>
            <a:headEnd type="none" w="med" len="med"/>
            <a:tailEnd type="none" w="med" len="med"/>
          </a:ln>
        </p:spPr>
      </p:cxnSp>
      <p:cxnSp>
        <p:nvCxnSpPr>
          <p:cNvPr id="565" name="Google Shape;565;p32"/>
          <p:cNvCxnSpPr>
            <a:stCxn id="554" idx="1"/>
            <a:endCxn id="545" idx="3"/>
          </p:cNvCxnSpPr>
          <p:nvPr/>
        </p:nvCxnSpPr>
        <p:spPr>
          <a:xfrm rot="10800000">
            <a:off x="10107505" y="6331350"/>
            <a:ext cx="4095000" cy="3452700"/>
          </a:xfrm>
          <a:prstGeom prst="bentConnector3">
            <a:avLst>
              <a:gd name="adj1" fmla="val 80373"/>
            </a:avLst>
          </a:prstGeom>
          <a:noFill/>
          <a:ln w="76200" cap="flat" cmpd="sng">
            <a:solidFill>
              <a:schemeClr val="dk1"/>
            </a:solidFill>
            <a:prstDash val="solid"/>
            <a:round/>
            <a:headEnd type="none" w="med" len="med"/>
            <a:tailEnd type="non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569"/>
        <p:cNvGrpSpPr/>
        <p:nvPr/>
      </p:nvGrpSpPr>
      <p:grpSpPr>
        <a:xfrm>
          <a:off x="0" y="0"/>
          <a:ext cx="0" cy="0"/>
          <a:chOff x="0" y="0"/>
          <a:chExt cx="0" cy="0"/>
        </a:xfrm>
      </p:grpSpPr>
      <p:cxnSp>
        <p:nvCxnSpPr>
          <p:cNvPr id="570" name="Google Shape;570;p33"/>
          <p:cNvCxnSpPr>
            <a:stCxn id="571" idx="2"/>
            <a:endCxn id="572" idx="1"/>
          </p:cNvCxnSpPr>
          <p:nvPr/>
        </p:nvCxnSpPr>
        <p:spPr>
          <a:xfrm>
            <a:off x="2106600" y="5143550"/>
            <a:ext cx="1528800" cy="3811200"/>
          </a:xfrm>
          <a:prstGeom prst="bentConnector3">
            <a:avLst>
              <a:gd name="adj1" fmla="val 49996"/>
            </a:avLst>
          </a:prstGeom>
          <a:noFill/>
          <a:ln w="76200" cap="flat" cmpd="sng">
            <a:solidFill>
              <a:schemeClr val="dk1"/>
            </a:solidFill>
            <a:prstDash val="solid"/>
            <a:round/>
            <a:headEnd type="none" w="sm" len="sm"/>
            <a:tailEnd type="none" w="sm" len="sm"/>
          </a:ln>
        </p:spPr>
      </p:cxnSp>
      <p:cxnSp>
        <p:nvCxnSpPr>
          <p:cNvPr id="573" name="Google Shape;573;p33"/>
          <p:cNvCxnSpPr>
            <a:stCxn id="571" idx="2"/>
            <a:endCxn id="574" idx="1"/>
          </p:cNvCxnSpPr>
          <p:nvPr/>
        </p:nvCxnSpPr>
        <p:spPr>
          <a:xfrm rot="10800000" flipH="1">
            <a:off x="2106600" y="1005950"/>
            <a:ext cx="1528800" cy="4137600"/>
          </a:xfrm>
          <a:prstGeom prst="bentConnector3">
            <a:avLst>
              <a:gd name="adj1" fmla="val 49996"/>
            </a:avLst>
          </a:prstGeom>
          <a:noFill/>
          <a:ln w="76200" cap="flat" cmpd="sng">
            <a:solidFill>
              <a:schemeClr val="dk1"/>
            </a:solidFill>
            <a:prstDash val="solid"/>
            <a:round/>
            <a:headEnd type="oval" w="sm" len="sm"/>
            <a:tailEnd type="none" w="sm" len="sm"/>
          </a:ln>
        </p:spPr>
      </p:cxnSp>
      <p:sp>
        <p:nvSpPr>
          <p:cNvPr id="571" name="Google Shape;571;p33"/>
          <p:cNvSpPr/>
          <p:nvPr/>
        </p:nvSpPr>
        <p:spPr>
          <a:xfrm rot="-5400000">
            <a:off x="-4087200" y="4090250"/>
            <a:ext cx="10281000" cy="2106600"/>
          </a:xfrm>
          <a:prstGeom prst="roundRect">
            <a:avLst>
              <a:gd name="adj" fmla="val 16667"/>
            </a:avLst>
          </a:prstGeom>
          <a:solidFill>
            <a:srgbClr val="EA9999"/>
          </a:solidFill>
          <a:ln w="9525" cap="flat" cmpd="sng">
            <a:solidFill>
              <a:srgbClr val="840D35"/>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6000" b="1">
                <a:solidFill>
                  <a:srgbClr val="FFFFFF"/>
                </a:solidFill>
                <a:latin typeface="Roboto"/>
                <a:ea typeface="Roboto"/>
                <a:cs typeface="Roboto"/>
                <a:sym typeface="Roboto"/>
              </a:rPr>
              <a:t>Older Courses</a:t>
            </a:r>
            <a:endParaRPr sz="6000" b="1">
              <a:solidFill>
                <a:srgbClr val="FFFFFF"/>
              </a:solidFill>
              <a:latin typeface="Roboto"/>
              <a:ea typeface="Roboto"/>
              <a:cs typeface="Roboto"/>
              <a:sym typeface="Roboto"/>
            </a:endParaRPr>
          </a:p>
          <a:p>
            <a:pPr marL="0" lvl="0" indent="0" algn="ctr" rtl="0">
              <a:spcBef>
                <a:spcPts val="0"/>
              </a:spcBef>
              <a:spcAft>
                <a:spcPts val="0"/>
              </a:spcAft>
              <a:buNone/>
            </a:pPr>
            <a:r>
              <a:rPr lang="en-US" sz="6000" b="1">
                <a:solidFill>
                  <a:srgbClr val="FFFFFF"/>
                </a:solidFill>
                <a:latin typeface="Roboto"/>
                <a:ea typeface="Roboto"/>
                <a:cs typeface="Roboto"/>
                <a:sym typeface="Roboto"/>
              </a:rPr>
              <a:t> (General FCS)</a:t>
            </a:r>
            <a:endParaRPr sz="6000" b="1">
              <a:solidFill>
                <a:srgbClr val="FFFFFF"/>
              </a:solidFill>
              <a:latin typeface="Roboto"/>
              <a:ea typeface="Roboto"/>
              <a:cs typeface="Roboto"/>
              <a:sym typeface="Roboto"/>
            </a:endParaRPr>
          </a:p>
        </p:txBody>
      </p:sp>
      <p:sp>
        <p:nvSpPr>
          <p:cNvPr id="574" name="Google Shape;574;p33"/>
          <p:cNvSpPr/>
          <p:nvPr/>
        </p:nvSpPr>
        <p:spPr>
          <a:xfrm>
            <a:off x="3635288" y="172878"/>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rgbClr val="FFFFFF"/>
                </a:solidFill>
                <a:latin typeface="Roboto"/>
                <a:ea typeface="Roboto"/>
                <a:cs typeface="Roboto"/>
                <a:sym typeface="Roboto"/>
              </a:rPr>
              <a:t>Personal Financial Literacy</a:t>
            </a:r>
            <a:endParaRPr sz="4800" b="1">
              <a:solidFill>
                <a:srgbClr val="FFFFFF"/>
              </a:solidFill>
              <a:latin typeface="Roboto"/>
              <a:ea typeface="Roboto"/>
              <a:cs typeface="Roboto"/>
              <a:sym typeface="Roboto"/>
            </a:endParaRPr>
          </a:p>
        </p:txBody>
      </p:sp>
      <p:sp>
        <p:nvSpPr>
          <p:cNvPr id="572" name="Google Shape;572;p33"/>
          <p:cNvSpPr/>
          <p:nvPr/>
        </p:nvSpPr>
        <p:spPr>
          <a:xfrm>
            <a:off x="3635288" y="8121769"/>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chemeClr val="lt1"/>
                </a:solidFill>
                <a:latin typeface="Roboto"/>
                <a:ea typeface="Roboto"/>
                <a:cs typeface="Roboto"/>
                <a:sym typeface="Roboto"/>
              </a:rPr>
              <a:t>FACS 1 &amp; 2</a:t>
            </a:r>
            <a:endParaRPr sz="4800" b="1">
              <a:solidFill>
                <a:schemeClr val="lt1"/>
              </a:solidFill>
              <a:latin typeface="Roboto"/>
              <a:ea typeface="Roboto"/>
              <a:cs typeface="Roboto"/>
              <a:sym typeface="Roboto"/>
            </a:endParaRPr>
          </a:p>
          <a:p>
            <a:pPr marL="0" lvl="0" indent="0" algn="ctr" rtl="0">
              <a:spcBef>
                <a:spcPts val="0"/>
              </a:spcBef>
              <a:spcAft>
                <a:spcPts val="0"/>
              </a:spcAft>
              <a:buNone/>
            </a:pPr>
            <a:r>
              <a:rPr lang="en-US" sz="4800" b="1">
                <a:solidFill>
                  <a:schemeClr val="lt1"/>
                </a:solidFill>
                <a:latin typeface="Roboto"/>
                <a:ea typeface="Roboto"/>
                <a:cs typeface="Roboto"/>
                <a:sym typeface="Roboto"/>
              </a:rPr>
              <a:t>(CIMC)</a:t>
            </a:r>
            <a:endParaRPr sz="4800" b="1">
              <a:solidFill>
                <a:schemeClr val="lt1"/>
              </a:solidFill>
              <a:latin typeface="Roboto"/>
              <a:ea typeface="Roboto"/>
              <a:cs typeface="Roboto"/>
              <a:sym typeface="Roboto"/>
            </a:endParaRPr>
          </a:p>
        </p:txBody>
      </p:sp>
      <p:sp>
        <p:nvSpPr>
          <p:cNvPr id="575" name="Google Shape;575;p33"/>
          <p:cNvSpPr/>
          <p:nvPr/>
        </p:nvSpPr>
        <p:spPr>
          <a:xfrm>
            <a:off x="14202505" y="3050"/>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3100" b="1">
                <a:solidFill>
                  <a:srgbClr val="FFFFFF"/>
                </a:solidFill>
                <a:latin typeface="Roboto"/>
                <a:ea typeface="Roboto"/>
                <a:cs typeface="Roboto"/>
                <a:sym typeface="Roboto"/>
              </a:rPr>
              <a:t>Career Investigation</a:t>
            </a:r>
            <a:endParaRPr sz="3100" b="1">
              <a:solidFill>
                <a:srgbClr val="FFFFFF"/>
              </a:solidFill>
              <a:latin typeface="Roboto"/>
              <a:ea typeface="Roboto"/>
              <a:cs typeface="Roboto"/>
              <a:sym typeface="Roboto"/>
            </a:endParaRPr>
          </a:p>
        </p:txBody>
      </p:sp>
      <p:sp>
        <p:nvSpPr>
          <p:cNvPr id="576" name="Google Shape;576;p33"/>
          <p:cNvSpPr/>
          <p:nvPr/>
        </p:nvSpPr>
        <p:spPr>
          <a:xfrm>
            <a:off x="3635288" y="2595903"/>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lvl="0" indent="0" algn="ctr" rtl="0">
              <a:spcBef>
                <a:spcPts val="0"/>
              </a:spcBef>
              <a:spcAft>
                <a:spcPts val="0"/>
              </a:spcAft>
              <a:buNone/>
            </a:pPr>
            <a:r>
              <a:rPr lang="en-US" sz="4800" b="1">
                <a:solidFill>
                  <a:srgbClr val="FFFFFF"/>
                </a:solidFill>
                <a:latin typeface="Roboto"/>
                <a:ea typeface="Roboto"/>
                <a:cs typeface="Roboto"/>
                <a:sym typeface="Roboto"/>
              </a:rPr>
              <a:t>Surviving &amp; Thriving (Text)</a:t>
            </a:r>
            <a:endParaRPr sz="4800" b="1">
              <a:solidFill>
                <a:srgbClr val="FFFFFF"/>
              </a:solidFill>
              <a:latin typeface="Roboto"/>
              <a:ea typeface="Roboto"/>
              <a:cs typeface="Roboto"/>
              <a:sym typeface="Roboto"/>
            </a:endParaRPr>
          </a:p>
        </p:txBody>
      </p:sp>
      <p:cxnSp>
        <p:nvCxnSpPr>
          <p:cNvPr id="577" name="Google Shape;577;p33"/>
          <p:cNvCxnSpPr>
            <a:endCxn id="576" idx="1"/>
          </p:cNvCxnSpPr>
          <p:nvPr/>
        </p:nvCxnSpPr>
        <p:spPr>
          <a:xfrm rot="10800000" flipH="1">
            <a:off x="2911988" y="3429003"/>
            <a:ext cx="723300" cy="31500"/>
          </a:xfrm>
          <a:prstGeom prst="straightConnector1">
            <a:avLst/>
          </a:prstGeom>
          <a:noFill/>
          <a:ln w="76200" cap="flat" cmpd="sng">
            <a:solidFill>
              <a:schemeClr val="dk1"/>
            </a:solidFill>
            <a:prstDash val="solid"/>
            <a:round/>
            <a:headEnd type="none" w="med" len="med"/>
            <a:tailEnd type="none" w="med" len="med"/>
          </a:ln>
        </p:spPr>
      </p:cxnSp>
      <p:sp>
        <p:nvSpPr>
          <p:cNvPr id="578" name="Google Shape;578;p33"/>
          <p:cNvSpPr/>
          <p:nvPr/>
        </p:nvSpPr>
        <p:spPr>
          <a:xfrm>
            <a:off x="3635288" y="5498278"/>
            <a:ext cx="6472200" cy="1666200"/>
          </a:xfrm>
          <a:prstGeom prst="roundRect">
            <a:avLst>
              <a:gd name="adj" fmla="val 16667"/>
            </a:avLst>
          </a:prstGeom>
          <a:solidFill>
            <a:srgbClr val="E06666"/>
          </a:solidFill>
          <a:ln w="9525" cap="flat" cmpd="sng">
            <a:solidFill>
              <a:srgbClr val="B61249"/>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4800" b="1">
                <a:solidFill>
                  <a:srgbClr val="FFFFFF"/>
                </a:solidFill>
                <a:latin typeface="Roboto"/>
                <a:ea typeface="Roboto"/>
                <a:cs typeface="Roboto"/>
                <a:sym typeface="Roboto"/>
              </a:rPr>
              <a:t>School/Community Partnership</a:t>
            </a:r>
            <a:endParaRPr sz="4800" b="1">
              <a:solidFill>
                <a:srgbClr val="FFFFFF"/>
              </a:solidFill>
              <a:latin typeface="Roboto"/>
              <a:ea typeface="Roboto"/>
              <a:cs typeface="Roboto"/>
              <a:sym typeface="Roboto"/>
            </a:endParaRPr>
          </a:p>
        </p:txBody>
      </p:sp>
      <p:cxnSp>
        <p:nvCxnSpPr>
          <p:cNvPr id="579" name="Google Shape;579;p33"/>
          <p:cNvCxnSpPr>
            <a:endCxn id="578" idx="1"/>
          </p:cNvCxnSpPr>
          <p:nvPr/>
        </p:nvCxnSpPr>
        <p:spPr>
          <a:xfrm>
            <a:off x="2860088" y="6317878"/>
            <a:ext cx="775200" cy="13500"/>
          </a:xfrm>
          <a:prstGeom prst="straightConnector1">
            <a:avLst/>
          </a:prstGeom>
          <a:noFill/>
          <a:ln w="76200" cap="flat" cmpd="sng">
            <a:solidFill>
              <a:schemeClr val="dk1"/>
            </a:solidFill>
            <a:prstDash val="solid"/>
            <a:round/>
            <a:headEnd type="none" w="med" len="med"/>
            <a:tailEnd type="none" w="med" len="med"/>
          </a:ln>
        </p:spPr>
      </p:cxnSp>
      <p:sp>
        <p:nvSpPr>
          <p:cNvPr id="580" name="Google Shape;580;p33"/>
          <p:cNvSpPr/>
          <p:nvPr/>
        </p:nvSpPr>
        <p:spPr>
          <a:xfrm>
            <a:off x="11816005" y="1161350"/>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Repurpose &amp; Redesign</a:t>
            </a:r>
            <a:endParaRPr sz="3100" b="1">
              <a:solidFill>
                <a:srgbClr val="FFFFFF"/>
              </a:solidFill>
              <a:latin typeface="Roboto"/>
              <a:ea typeface="Roboto"/>
              <a:cs typeface="Roboto"/>
              <a:sym typeface="Roboto"/>
            </a:endParaRPr>
          </a:p>
        </p:txBody>
      </p:sp>
      <p:sp>
        <p:nvSpPr>
          <p:cNvPr id="581" name="Google Shape;581;p33"/>
          <p:cNvSpPr/>
          <p:nvPr/>
        </p:nvSpPr>
        <p:spPr>
          <a:xfrm>
            <a:off x="14202505" y="2356400"/>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Career Investigation</a:t>
            </a:r>
            <a:endParaRPr sz="3100" b="1">
              <a:solidFill>
                <a:srgbClr val="FFFFFF"/>
              </a:solidFill>
              <a:latin typeface="Roboto"/>
              <a:ea typeface="Roboto"/>
              <a:cs typeface="Roboto"/>
              <a:sym typeface="Roboto"/>
            </a:endParaRPr>
          </a:p>
        </p:txBody>
      </p:sp>
      <p:sp>
        <p:nvSpPr>
          <p:cNvPr id="582" name="Google Shape;582;p33"/>
          <p:cNvSpPr/>
          <p:nvPr/>
        </p:nvSpPr>
        <p:spPr>
          <a:xfrm>
            <a:off x="13009255" y="3533075"/>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Chapter Service Project</a:t>
            </a:r>
            <a:endParaRPr sz="3100" b="1">
              <a:solidFill>
                <a:srgbClr val="FFFFFF"/>
              </a:solidFill>
              <a:latin typeface="Roboto"/>
              <a:ea typeface="Roboto"/>
              <a:cs typeface="Roboto"/>
              <a:sym typeface="Roboto"/>
            </a:endParaRPr>
          </a:p>
        </p:txBody>
      </p:sp>
      <p:sp>
        <p:nvSpPr>
          <p:cNvPr id="583" name="Google Shape;583;p33"/>
          <p:cNvSpPr/>
          <p:nvPr/>
        </p:nvSpPr>
        <p:spPr>
          <a:xfrm>
            <a:off x="14202505" y="4709750"/>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Illustrated Talk (NFC)</a:t>
            </a:r>
            <a:endParaRPr sz="3100" b="1">
              <a:solidFill>
                <a:srgbClr val="FFFFFF"/>
              </a:solidFill>
              <a:latin typeface="Roboto"/>
              <a:ea typeface="Roboto"/>
              <a:cs typeface="Roboto"/>
              <a:sym typeface="Roboto"/>
            </a:endParaRPr>
          </a:p>
        </p:txBody>
      </p:sp>
      <p:sp>
        <p:nvSpPr>
          <p:cNvPr id="584" name="Google Shape;584;p33"/>
          <p:cNvSpPr/>
          <p:nvPr/>
        </p:nvSpPr>
        <p:spPr>
          <a:xfrm>
            <a:off x="11816005" y="5848325"/>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Chapter in Review</a:t>
            </a:r>
            <a:endParaRPr sz="3100" b="1">
              <a:solidFill>
                <a:srgbClr val="FFFFFF"/>
              </a:solidFill>
              <a:latin typeface="Roboto"/>
              <a:ea typeface="Roboto"/>
              <a:cs typeface="Roboto"/>
              <a:sym typeface="Roboto"/>
            </a:endParaRPr>
          </a:p>
        </p:txBody>
      </p:sp>
      <p:sp>
        <p:nvSpPr>
          <p:cNvPr id="585" name="Google Shape;585;p33"/>
          <p:cNvSpPr/>
          <p:nvPr/>
        </p:nvSpPr>
        <p:spPr>
          <a:xfrm>
            <a:off x="14202505" y="6986900"/>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Leadership</a:t>
            </a:r>
            <a:endParaRPr sz="3100" b="1">
              <a:solidFill>
                <a:srgbClr val="FFFFFF"/>
              </a:solidFill>
              <a:latin typeface="Roboto"/>
              <a:ea typeface="Roboto"/>
              <a:cs typeface="Roboto"/>
              <a:sym typeface="Roboto"/>
            </a:endParaRPr>
          </a:p>
        </p:txBody>
      </p:sp>
      <p:sp>
        <p:nvSpPr>
          <p:cNvPr id="586" name="Google Shape;586;p33"/>
          <p:cNvSpPr/>
          <p:nvPr/>
        </p:nvSpPr>
        <p:spPr>
          <a:xfrm>
            <a:off x="11645180" y="8125475"/>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Parliamentary Procedure</a:t>
            </a:r>
            <a:endParaRPr sz="3100" b="1">
              <a:solidFill>
                <a:srgbClr val="FFFFFF"/>
              </a:solidFill>
              <a:latin typeface="Roboto"/>
              <a:ea typeface="Roboto"/>
              <a:cs typeface="Roboto"/>
              <a:sym typeface="Roboto"/>
            </a:endParaRPr>
          </a:p>
        </p:txBody>
      </p:sp>
      <p:sp>
        <p:nvSpPr>
          <p:cNvPr id="587" name="Google Shape;587;p33"/>
          <p:cNvSpPr/>
          <p:nvPr/>
        </p:nvSpPr>
        <p:spPr>
          <a:xfrm>
            <a:off x="14202505" y="9281100"/>
            <a:ext cx="4085700" cy="1005900"/>
          </a:xfrm>
          <a:prstGeom prst="roundRect">
            <a:avLst>
              <a:gd name="adj" fmla="val 16667"/>
            </a:avLst>
          </a:prstGeom>
          <a:solidFill>
            <a:srgbClr val="F81B1A"/>
          </a:solidFill>
          <a:ln w="9525" cap="flat" cmpd="sng">
            <a:solidFill>
              <a:srgbClr val="E1165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US" sz="3100" b="1">
                <a:solidFill>
                  <a:srgbClr val="FFFFFF"/>
                </a:solidFill>
                <a:latin typeface="Roboto"/>
                <a:ea typeface="Roboto"/>
                <a:cs typeface="Roboto"/>
                <a:sym typeface="Roboto"/>
              </a:rPr>
              <a:t>Creed Speaking &amp; Interpretation</a:t>
            </a:r>
            <a:endParaRPr sz="3100" b="1">
              <a:solidFill>
                <a:srgbClr val="FFFFFF"/>
              </a:solidFill>
              <a:latin typeface="Roboto"/>
              <a:ea typeface="Roboto"/>
              <a:cs typeface="Roboto"/>
              <a:sym typeface="Roboto"/>
            </a:endParaRPr>
          </a:p>
        </p:txBody>
      </p:sp>
      <p:cxnSp>
        <p:nvCxnSpPr>
          <p:cNvPr id="588" name="Google Shape;588;p33"/>
          <p:cNvCxnSpPr>
            <a:stCxn id="574" idx="3"/>
            <a:endCxn id="575" idx="1"/>
          </p:cNvCxnSpPr>
          <p:nvPr/>
        </p:nvCxnSpPr>
        <p:spPr>
          <a:xfrm rot="10800000" flipH="1">
            <a:off x="10107488" y="505878"/>
            <a:ext cx="4095000" cy="500100"/>
          </a:xfrm>
          <a:prstGeom prst="bentConnector3">
            <a:avLst>
              <a:gd name="adj1" fmla="val 50000"/>
            </a:avLst>
          </a:prstGeom>
          <a:noFill/>
          <a:ln w="76200" cap="flat" cmpd="sng">
            <a:solidFill>
              <a:schemeClr val="dk1"/>
            </a:solidFill>
            <a:prstDash val="solid"/>
            <a:round/>
            <a:headEnd type="none" w="med" len="med"/>
            <a:tailEnd type="none" w="med" len="med"/>
          </a:ln>
        </p:spPr>
      </p:cxnSp>
      <p:cxnSp>
        <p:nvCxnSpPr>
          <p:cNvPr id="589" name="Google Shape;589;p33"/>
          <p:cNvCxnSpPr>
            <a:stCxn id="580" idx="1"/>
            <a:endCxn id="574" idx="3"/>
          </p:cNvCxnSpPr>
          <p:nvPr/>
        </p:nvCxnSpPr>
        <p:spPr>
          <a:xfrm rot="10800000">
            <a:off x="10107505" y="1006100"/>
            <a:ext cx="1708500" cy="658200"/>
          </a:xfrm>
          <a:prstGeom prst="bentConnector3">
            <a:avLst>
              <a:gd name="adj1" fmla="val 50000"/>
            </a:avLst>
          </a:prstGeom>
          <a:noFill/>
          <a:ln w="76200" cap="flat" cmpd="sng">
            <a:solidFill>
              <a:schemeClr val="dk1"/>
            </a:solidFill>
            <a:prstDash val="solid"/>
            <a:round/>
            <a:headEnd type="none" w="med" len="med"/>
            <a:tailEnd type="none" w="med" len="med"/>
          </a:ln>
        </p:spPr>
      </p:cxnSp>
      <p:cxnSp>
        <p:nvCxnSpPr>
          <p:cNvPr id="590" name="Google Shape;590;p33"/>
          <p:cNvCxnSpPr>
            <a:stCxn id="578" idx="3"/>
            <a:endCxn id="585" idx="1"/>
          </p:cNvCxnSpPr>
          <p:nvPr/>
        </p:nvCxnSpPr>
        <p:spPr>
          <a:xfrm>
            <a:off x="10107488" y="6331378"/>
            <a:ext cx="4095000" cy="1158600"/>
          </a:xfrm>
          <a:prstGeom prst="bentConnector3">
            <a:avLst>
              <a:gd name="adj1" fmla="val 20260"/>
            </a:avLst>
          </a:prstGeom>
          <a:noFill/>
          <a:ln w="76200" cap="flat" cmpd="sng">
            <a:solidFill>
              <a:schemeClr val="dk1"/>
            </a:solidFill>
            <a:prstDash val="solid"/>
            <a:round/>
            <a:headEnd type="none" w="med" len="med"/>
            <a:tailEnd type="none" w="med" len="med"/>
          </a:ln>
        </p:spPr>
      </p:cxnSp>
      <p:cxnSp>
        <p:nvCxnSpPr>
          <p:cNvPr id="591" name="Google Shape;591;p33"/>
          <p:cNvCxnSpPr>
            <a:stCxn id="576" idx="3"/>
            <a:endCxn id="582" idx="1"/>
          </p:cNvCxnSpPr>
          <p:nvPr/>
        </p:nvCxnSpPr>
        <p:spPr>
          <a:xfrm>
            <a:off x="10107488" y="3429003"/>
            <a:ext cx="2901900" cy="606900"/>
          </a:xfrm>
          <a:prstGeom prst="bentConnector3">
            <a:avLst>
              <a:gd name="adj1" fmla="val 49998"/>
            </a:avLst>
          </a:prstGeom>
          <a:noFill/>
          <a:ln w="76200" cap="flat" cmpd="sng">
            <a:solidFill>
              <a:schemeClr val="dk1"/>
            </a:solidFill>
            <a:prstDash val="solid"/>
            <a:round/>
            <a:headEnd type="none" w="med" len="med"/>
            <a:tailEnd type="none" w="med" len="med"/>
          </a:ln>
        </p:spPr>
      </p:cxnSp>
      <p:cxnSp>
        <p:nvCxnSpPr>
          <p:cNvPr id="592" name="Google Shape;592;p33"/>
          <p:cNvCxnSpPr>
            <a:stCxn id="581" idx="1"/>
            <a:endCxn id="574" idx="3"/>
          </p:cNvCxnSpPr>
          <p:nvPr/>
        </p:nvCxnSpPr>
        <p:spPr>
          <a:xfrm rot="10800000">
            <a:off x="10107505" y="1005950"/>
            <a:ext cx="4095000" cy="1853400"/>
          </a:xfrm>
          <a:prstGeom prst="bentConnector3">
            <a:avLst>
              <a:gd name="adj1" fmla="val 79740"/>
            </a:avLst>
          </a:prstGeom>
          <a:noFill/>
          <a:ln w="76200" cap="flat" cmpd="sng">
            <a:solidFill>
              <a:schemeClr val="dk1"/>
            </a:solidFill>
            <a:prstDash val="solid"/>
            <a:round/>
            <a:headEnd type="none" w="med" len="med"/>
            <a:tailEnd type="none" w="med" len="med"/>
          </a:ln>
        </p:spPr>
      </p:cxnSp>
      <p:cxnSp>
        <p:nvCxnSpPr>
          <p:cNvPr id="593" name="Google Shape;593;p33"/>
          <p:cNvCxnSpPr>
            <a:stCxn id="583" idx="1"/>
            <a:endCxn id="574" idx="3"/>
          </p:cNvCxnSpPr>
          <p:nvPr/>
        </p:nvCxnSpPr>
        <p:spPr>
          <a:xfrm rot="10800000">
            <a:off x="10107505" y="1006100"/>
            <a:ext cx="4095000" cy="4206600"/>
          </a:xfrm>
          <a:prstGeom prst="bentConnector3">
            <a:avLst>
              <a:gd name="adj1" fmla="val 79740"/>
            </a:avLst>
          </a:prstGeom>
          <a:noFill/>
          <a:ln w="76200" cap="flat" cmpd="sng">
            <a:solidFill>
              <a:schemeClr val="dk1"/>
            </a:solidFill>
            <a:prstDash val="solid"/>
            <a:round/>
            <a:headEnd type="none" w="med" len="med"/>
            <a:tailEnd type="none" w="med" len="med"/>
          </a:ln>
        </p:spPr>
      </p:cxnSp>
      <p:cxnSp>
        <p:nvCxnSpPr>
          <p:cNvPr id="594" name="Google Shape;594;p33"/>
          <p:cNvCxnSpPr>
            <a:stCxn id="584" idx="1"/>
            <a:endCxn id="574" idx="3"/>
          </p:cNvCxnSpPr>
          <p:nvPr/>
        </p:nvCxnSpPr>
        <p:spPr>
          <a:xfrm rot="10800000">
            <a:off x="10107505" y="1005875"/>
            <a:ext cx="1708500" cy="5345400"/>
          </a:xfrm>
          <a:prstGeom prst="bentConnector3">
            <a:avLst>
              <a:gd name="adj1" fmla="val 51440"/>
            </a:avLst>
          </a:prstGeom>
          <a:noFill/>
          <a:ln w="76200" cap="flat" cmpd="sng">
            <a:solidFill>
              <a:schemeClr val="dk1"/>
            </a:solidFill>
            <a:prstDash val="solid"/>
            <a:round/>
            <a:headEnd type="none" w="med" len="med"/>
            <a:tailEnd type="none" w="med" len="med"/>
          </a:ln>
        </p:spPr>
      </p:cxnSp>
      <p:cxnSp>
        <p:nvCxnSpPr>
          <p:cNvPr id="595" name="Google Shape;595;p33"/>
          <p:cNvCxnSpPr>
            <a:stCxn id="585" idx="1"/>
            <a:endCxn id="574" idx="3"/>
          </p:cNvCxnSpPr>
          <p:nvPr/>
        </p:nvCxnSpPr>
        <p:spPr>
          <a:xfrm rot="10800000">
            <a:off x="10107505" y="1005950"/>
            <a:ext cx="4095000" cy="6483900"/>
          </a:xfrm>
          <a:prstGeom prst="bentConnector3">
            <a:avLst>
              <a:gd name="adj1" fmla="val 80373"/>
            </a:avLst>
          </a:prstGeom>
          <a:noFill/>
          <a:ln w="76200" cap="flat" cmpd="sng">
            <a:solidFill>
              <a:schemeClr val="dk1"/>
            </a:solidFill>
            <a:prstDash val="solid"/>
            <a:round/>
            <a:headEnd type="none" w="med" len="med"/>
            <a:tailEnd type="none" w="med" len="med"/>
          </a:ln>
        </p:spPr>
      </p:cxnSp>
      <p:cxnSp>
        <p:nvCxnSpPr>
          <p:cNvPr id="596" name="Google Shape;596;p33"/>
          <p:cNvCxnSpPr>
            <a:stCxn id="586" idx="1"/>
            <a:endCxn id="578" idx="3"/>
          </p:cNvCxnSpPr>
          <p:nvPr/>
        </p:nvCxnSpPr>
        <p:spPr>
          <a:xfrm rot="10800000">
            <a:off x="10107380" y="6331325"/>
            <a:ext cx="1537800" cy="2297100"/>
          </a:xfrm>
          <a:prstGeom prst="bentConnector3">
            <a:avLst>
              <a:gd name="adj1" fmla="val 46042"/>
            </a:avLst>
          </a:prstGeom>
          <a:noFill/>
          <a:ln w="76200" cap="flat" cmpd="sng">
            <a:solidFill>
              <a:schemeClr val="dk1"/>
            </a:solidFill>
            <a:prstDash val="solid"/>
            <a:round/>
            <a:headEnd type="none" w="med" len="med"/>
            <a:tailEnd type="none" w="med" len="med"/>
          </a:ln>
        </p:spPr>
      </p:cxnSp>
      <p:cxnSp>
        <p:nvCxnSpPr>
          <p:cNvPr id="597" name="Google Shape;597;p33"/>
          <p:cNvCxnSpPr>
            <a:stCxn id="587" idx="1"/>
            <a:endCxn id="572" idx="3"/>
          </p:cNvCxnSpPr>
          <p:nvPr/>
        </p:nvCxnSpPr>
        <p:spPr>
          <a:xfrm rot="10800000">
            <a:off x="10107505" y="8954850"/>
            <a:ext cx="4095000" cy="829200"/>
          </a:xfrm>
          <a:prstGeom prst="bentConnector3">
            <a:avLst>
              <a:gd name="adj1" fmla="val 80373"/>
            </a:avLst>
          </a:prstGeom>
          <a:noFill/>
          <a:ln w="76200" cap="flat" cmpd="sng">
            <a:solidFill>
              <a:schemeClr val="dk1"/>
            </a:solidFill>
            <a:prstDash val="solid"/>
            <a:round/>
            <a:headEnd type="none" w="med" len="med"/>
            <a:tailEnd type="none" w="med" len="med"/>
          </a:ln>
        </p:spPr>
      </p:cxnSp>
      <p:cxnSp>
        <p:nvCxnSpPr>
          <p:cNvPr id="598" name="Google Shape;598;p33"/>
          <p:cNvCxnSpPr>
            <a:stCxn id="587" idx="1"/>
            <a:endCxn id="578" idx="3"/>
          </p:cNvCxnSpPr>
          <p:nvPr/>
        </p:nvCxnSpPr>
        <p:spPr>
          <a:xfrm rot="10800000">
            <a:off x="10107505" y="6331350"/>
            <a:ext cx="4095000" cy="3452700"/>
          </a:xfrm>
          <a:prstGeom prst="bentConnector3">
            <a:avLst>
              <a:gd name="adj1" fmla="val 80373"/>
            </a:avLst>
          </a:prstGeom>
          <a:noFill/>
          <a:ln w="76200" cap="flat" cmpd="sng">
            <a:solidFill>
              <a:schemeClr val="dk1"/>
            </a:solidFill>
            <a:prstDash val="solid"/>
            <a:round/>
            <a:headEnd type="none" w="med" len="med"/>
            <a:tailEnd type="none" w="med" len="med"/>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602"/>
        <p:cNvGrpSpPr/>
        <p:nvPr/>
      </p:nvGrpSpPr>
      <p:grpSpPr>
        <a:xfrm>
          <a:off x="0" y="0"/>
          <a:ext cx="0" cy="0"/>
          <a:chOff x="0" y="0"/>
          <a:chExt cx="0" cy="0"/>
        </a:xfrm>
      </p:grpSpPr>
      <p:sp>
        <p:nvSpPr>
          <p:cNvPr id="603" name="Google Shape;603;p34"/>
          <p:cNvSpPr/>
          <p:nvPr/>
        </p:nvSpPr>
        <p:spPr>
          <a:xfrm>
            <a:off x="3076525" y="-168450"/>
            <a:ext cx="12196200" cy="10623900"/>
          </a:xfrm>
          <a:prstGeom prst="rect">
            <a:avLst/>
          </a:prstGeom>
          <a:solidFill>
            <a:srgbClr val="F81B1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4"/>
          <p:cNvSpPr txBox="1">
            <a:spLocks noGrp="1"/>
          </p:cNvSpPr>
          <p:nvPr>
            <p:ph type="title"/>
          </p:nvPr>
        </p:nvSpPr>
        <p:spPr>
          <a:xfrm>
            <a:off x="4746000" y="659638"/>
            <a:ext cx="8229600" cy="1143000"/>
          </a:xfrm>
          <a:prstGeom prst="rect">
            <a:avLst/>
          </a:prstGeom>
          <a:solidFill>
            <a:schemeClr val="lt1"/>
          </a:solidFill>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sz="6100" b="1"/>
              <a:t>Competitive Event Rubrics:</a:t>
            </a:r>
            <a:endParaRPr sz="6100" b="1"/>
          </a:p>
        </p:txBody>
      </p:sp>
      <p:sp>
        <p:nvSpPr>
          <p:cNvPr id="605" name="Google Shape;605;p34"/>
          <p:cNvSpPr txBox="1">
            <a:spLocks noGrp="1"/>
          </p:cNvSpPr>
          <p:nvPr>
            <p:ph type="body" idx="1"/>
          </p:nvPr>
        </p:nvSpPr>
        <p:spPr>
          <a:xfrm>
            <a:off x="3535425" y="2169650"/>
            <a:ext cx="10598700" cy="7981200"/>
          </a:xfrm>
          <a:prstGeom prst="rect">
            <a:avLst/>
          </a:prstGeom>
          <a:solidFill>
            <a:schemeClr val="lt1"/>
          </a:solidFill>
        </p:spPr>
        <p:txBody>
          <a:bodyPr spcFirstLastPara="1" wrap="square" lIns="91425" tIns="45700" rIns="91425" bIns="45700" anchor="t" anchorCtr="0">
            <a:noAutofit/>
          </a:bodyPr>
          <a:lstStyle/>
          <a:p>
            <a:pPr marL="457200" lvl="0" indent="-381000" algn="l" rtl="0">
              <a:spcBef>
                <a:spcPts val="360"/>
              </a:spcBef>
              <a:spcAft>
                <a:spcPts val="0"/>
              </a:spcAft>
              <a:buSzPts val="2400"/>
              <a:buChar char="•"/>
            </a:pPr>
            <a:r>
              <a:rPr lang="en-US" sz="3800" b="1"/>
              <a:t>Describe IN DETAIL what students need to do to be successful.</a:t>
            </a:r>
            <a:endParaRPr sz="3800"/>
          </a:p>
          <a:p>
            <a:pPr marL="457200" lvl="0" indent="-381000" algn="l" rtl="0">
              <a:spcBef>
                <a:spcPts val="0"/>
              </a:spcBef>
              <a:spcAft>
                <a:spcPts val="0"/>
              </a:spcAft>
              <a:buSzPts val="2400"/>
              <a:buChar char="•"/>
            </a:pPr>
            <a:r>
              <a:rPr lang="en-US" sz="3800" b="1"/>
              <a:t>Events are scaffolded based on competitive level.</a:t>
            </a:r>
            <a:endParaRPr sz="3800"/>
          </a:p>
          <a:p>
            <a:pPr marL="457200" lvl="0" indent="-381000" algn="l" rtl="0">
              <a:spcBef>
                <a:spcPts val="0"/>
              </a:spcBef>
              <a:spcAft>
                <a:spcPts val="0"/>
              </a:spcAft>
              <a:buSzPts val="2400"/>
              <a:buChar char="•"/>
            </a:pPr>
            <a:r>
              <a:rPr lang="en-US" sz="3800" b="1"/>
              <a:t>There is a lesson on reading rubrics on your FCCLA Portal. </a:t>
            </a:r>
            <a:endParaRPr sz="3800"/>
          </a:p>
          <a:p>
            <a:pPr marL="457200" lvl="0" indent="-482600" algn="l" rtl="0">
              <a:spcBef>
                <a:spcPts val="0"/>
              </a:spcBef>
              <a:spcAft>
                <a:spcPts val="0"/>
              </a:spcAft>
              <a:buSzPts val="4000"/>
              <a:buChar char="•"/>
            </a:pPr>
            <a:r>
              <a:rPr lang="en-US" sz="4000" b="1"/>
              <a:t>Tips: </a:t>
            </a:r>
            <a:endParaRPr sz="4000" b="1"/>
          </a:p>
          <a:p>
            <a:pPr marL="914400" lvl="1" indent="-419100" algn="l" rtl="0">
              <a:spcBef>
                <a:spcPts val="0"/>
              </a:spcBef>
              <a:spcAft>
                <a:spcPts val="0"/>
              </a:spcAft>
              <a:buSzPts val="3000"/>
              <a:buChar char="–"/>
            </a:pPr>
            <a:r>
              <a:rPr lang="en-US" sz="3000"/>
              <a:t>Note students interests to recruit for FCCLA competitions.</a:t>
            </a:r>
            <a:endParaRPr sz="3000"/>
          </a:p>
          <a:p>
            <a:pPr marL="914400" lvl="1" indent="-419100" algn="l" rtl="0">
              <a:spcBef>
                <a:spcPts val="0"/>
              </a:spcBef>
              <a:spcAft>
                <a:spcPts val="0"/>
              </a:spcAft>
              <a:buSzPts val="3000"/>
              <a:buChar char="–"/>
            </a:pPr>
            <a:r>
              <a:rPr lang="en-US" sz="3000" b="1"/>
              <a:t>Black out everything but the high point column on students rubrics.</a:t>
            </a:r>
            <a:endParaRPr sz="3000" b="1"/>
          </a:p>
          <a:p>
            <a:pPr marL="914400" lvl="1" indent="-419100" algn="l" rtl="0">
              <a:spcBef>
                <a:spcPts val="0"/>
              </a:spcBef>
              <a:spcAft>
                <a:spcPts val="0"/>
              </a:spcAft>
              <a:buSzPts val="3000"/>
              <a:buChar char="–"/>
            </a:pPr>
            <a:r>
              <a:rPr lang="en-US" sz="3000"/>
              <a:t>MAKE TIME for practicing speeches/presentations.</a:t>
            </a:r>
            <a:endParaRPr sz="3000"/>
          </a:p>
          <a:p>
            <a:pPr marL="914400" lvl="1" indent="-419100" algn="l" rtl="0">
              <a:spcBef>
                <a:spcPts val="0"/>
              </a:spcBef>
              <a:spcAft>
                <a:spcPts val="0"/>
              </a:spcAft>
              <a:buSzPts val="3000"/>
              <a:buChar char="–"/>
            </a:pPr>
            <a:r>
              <a:rPr lang="en-US" sz="3000"/>
              <a:t>It’s okay to let them fail. Failure is a part of learning. </a:t>
            </a:r>
            <a:endParaRPr sz="3000"/>
          </a:p>
          <a:p>
            <a:pPr marL="914400" lvl="1" indent="-419100" algn="l" rtl="0">
              <a:spcBef>
                <a:spcPts val="0"/>
              </a:spcBef>
              <a:spcAft>
                <a:spcPts val="0"/>
              </a:spcAft>
              <a:buSzPts val="3000"/>
              <a:buChar char="–"/>
            </a:pPr>
            <a:r>
              <a:rPr lang="en-US" sz="3000"/>
              <a:t>Celebrate successes, no matter how big/small.</a:t>
            </a:r>
            <a:endParaRPr sz="3000"/>
          </a:p>
          <a:p>
            <a:pPr marL="914400" lvl="1" indent="-419100" algn="l" rtl="0">
              <a:spcBef>
                <a:spcPts val="0"/>
              </a:spcBef>
              <a:spcAft>
                <a:spcPts val="0"/>
              </a:spcAft>
              <a:buSzPts val="3000"/>
              <a:buChar char="–"/>
            </a:pPr>
            <a:r>
              <a:rPr lang="en-US" sz="3000" b="1"/>
              <a:t>Create FCS CLASSROOM Projects based on STAR Events.</a:t>
            </a:r>
            <a:endParaRPr sz="3000" b="1"/>
          </a:p>
          <a:p>
            <a:pPr marL="1371600" lvl="2" indent="-419100" algn="l" rtl="0">
              <a:spcBef>
                <a:spcPts val="0"/>
              </a:spcBef>
              <a:spcAft>
                <a:spcPts val="0"/>
              </a:spcAft>
              <a:buSzPts val="3000"/>
              <a:buChar char="•"/>
            </a:pPr>
            <a:r>
              <a:rPr lang="en-US" sz="3000"/>
              <a:t>A+ Projects can become 1st Place STAR Events</a:t>
            </a:r>
            <a:endParaRPr sz="3000"/>
          </a:p>
        </p:txBody>
      </p:sp>
      <p:sp>
        <p:nvSpPr>
          <p:cNvPr id="606" name="Google Shape;606;p34"/>
          <p:cNvSpPr txBox="1"/>
          <p:nvPr/>
        </p:nvSpPr>
        <p:spPr>
          <a:xfrm>
            <a:off x="15614852" y="125875"/>
            <a:ext cx="2477700" cy="822600"/>
          </a:xfrm>
          <a:prstGeom prst="rect">
            <a:avLst/>
          </a:prstGeom>
          <a:noFill/>
          <a:ln>
            <a:noFill/>
          </a:ln>
        </p:spPr>
        <p:txBody>
          <a:bodyPr spcFirstLastPara="1" wrap="square" lIns="0" tIns="0" rIns="0" bIns="0" anchor="t" anchorCtr="0">
            <a:spAutoFit/>
          </a:bodyPr>
          <a:lstStyle/>
          <a:p>
            <a:pPr marL="0" marR="0" lvl="0" indent="0" algn="r" rtl="0">
              <a:lnSpc>
                <a:spcPct val="98999"/>
              </a:lnSpc>
              <a:spcBef>
                <a:spcPts val="0"/>
              </a:spcBef>
              <a:spcAft>
                <a:spcPts val="0"/>
              </a:spcAft>
              <a:buNone/>
            </a:pPr>
            <a:r>
              <a:rPr lang="en-US" sz="2699" b="1">
                <a:latin typeface="Roboto Condensed"/>
                <a:ea typeface="Roboto Condensed"/>
                <a:cs typeface="Roboto Condensed"/>
                <a:sym typeface="Roboto Condensed"/>
              </a:rPr>
              <a:t>RETAIN &amp; RECOGNIZE</a:t>
            </a:r>
            <a:endParaRPr/>
          </a:p>
        </p:txBody>
      </p:sp>
      <p:grpSp>
        <p:nvGrpSpPr>
          <p:cNvPr id="607" name="Google Shape;607;p34"/>
          <p:cNvGrpSpPr/>
          <p:nvPr/>
        </p:nvGrpSpPr>
        <p:grpSpPr>
          <a:xfrm>
            <a:off x="16806192" y="8692989"/>
            <a:ext cx="1543020" cy="1633431"/>
            <a:chOff x="0" y="-47625"/>
            <a:chExt cx="812800" cy="860425"/>
          </a:xfrm>
        </p:grpSpPr>
        <p:sp>
          <p:nvSpPr>
            <p:cNvPr id="608" name="Google Shape;608;p3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A"/>
            </a:solidFill>
            <a:ln>
              <a:noFill/>
            </a:ln>
          </p:spPr>
        </p:sp>
        <p:sp>
          <p:nvSpPr>
            <p:cNvPr id="609" name="Google Shape;609;p34"/>
            <p:cNvSpPr txBox="1"/>
            <p:nvPr/>
          </p:nvSpPr>
          <p:spPr>
            <a:xfrm>
              <a:off x="0" y="-47625"/>
              <a:ext cx="812700" cy="860400"/>
            </a:xfrm>
            <a:prstGeom prst="rect">
              <a:avLst/>
            </a:prstGeom>
            <a:solidFill>
              <a:srgbClr val="F81B1A"/>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10" name="Google Shape;610;p34"/>
          <p:cNvGrpSpPr/>
          <p:nvPr/>
        </p:nvGrpSpPr>
        <p:grpSpPr>
          <a:xfrm>
            <a:off x="15272667" y="8692989"/>
            <a:ext cx="1543020" cy="1633431"/>
            <a:chOff x="0" y="-47625"/>
            <a:chExt cx="812800" cy="860425"/>
          </a:xfrm>
        </p:grpSpPr>
        <p:sp>
          <p:nvSpPr>
            <p:cNvPr id="611" name="Google Shape;611;p3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sp>
        <p:sp>
          <p:nvSpPr>
            <p:cNvPr id="612" name="Google Shape;612;p34"/>
            <p:cNvSpPr txBox="1"/>
            <p:nvPr/>
          </p:nvSpPr>
          <p:spPr>
            <a:xfrm>
              <a:off x="0" y="-47625"/>
              <a:ext cx="812700" cy="860400"/>
            </a:xfrm>
            <a:prstGeom prst="rect">
              <a:avLst/>
            </a:prstGeom>
            <a:solidFill>
              <a:schemeClr val="dk1"/>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13" name="Google Shape;613;p34"/>
          <p:cNvGrpSpPr/>
          <p:nvPr/>
        </p:nvGrpSpPr>
        <p:grpSpPr>
          <a:xfrm>
            <a:off x="16806192" y="7149939"/>
            <a:ext cx="1543020" cy="1633431"/>
            <a:chOff x="0" y="-47625"/>
            <a:chExt cx="812800" cy="860425"/>
          </a:xfrm>
        </p:grpSpPr>
        <p:sp>
          <p:nvSpPr>
            <p:cNvPr id="614" name="Google Shape;614;p3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sp>
        <p:sp>
          <p:nvSpPr>
            <p:cNvPr id="615" name="Google Shape;615;p34"/>
            <p:cNvSpPr txBox="1"/>
            <p:nvPr/>
          </p:nvSpPr>
          <p:spPr>
            <a:xfrm>
              <a:off x="0" y="-47625"/>
              <a:ext cx="812700" cy="860400"/>
            </a:xfrm>
            <a:prstGeom prst="rect">
              <a:avLst/>
            </a:prstGeom>
            <a:solidFill>
              <a:schemeClr val="dk1"/>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16" name="Google Shape;616;p34"/>
          <p:cNvGrpSpPr/>
          <p:nvPr/>
        </p:nvGrpSpPr>
        <p:grpSpPr>
          <a:xfrm rot="10800000">
            <a:off x="-8" y="-11"/>
            <a:ext cx="1543020" cy="1633431"/>
            <a:chOff x="0" y="-47625"/>
            <a:chExt cx="812800" cy="860425"/>
          </a:xfrm>
        </p:grpSpPr>
        <p:sp>
          <p:nvSpPr>
            <p:cNvPr id="617" name="Google Shape;617;p3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A"/>
            </a:solidFill>
            <a:ln>
              <a:noFill/>
            </a:ln>
          </p:spPr>
        </p:sp>
        <p:sp>
          <p:nvSpPr>
            <p:cNvPr id="618" name="Google Shape;618;p34"/>
            <p:cNvSpPr txBox="1"/>
            <p:nvPr/>
          </p:nvSpPr>
          <p:spPr>
            <a:xfrm>
              <a:off x="0" y="-47625"/>
              <a:ext cx="812700" cy="860400"/>
            </a:xfrm>
            <a:prstGeom prst="rect">
              <a:avLst/>
            </a:prstGeom>
            <a:solidFill>
              <a:srgbClr val="F81B1A"/>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19" name="Google Shape;619;p34"/>
          <p:cNvGrpSpPr/>
          <p:nvPr/>
        </p:nvGrpSpPr>
        <p:grpSpPr>
          <a:xfrm rot="10800000">
            <a:off x="1533517" y="-11"/>
            <a:ext cx="1543020" cy="1633431"/>
            <a:chOff x="0" y="-47625"/>
            <a:chExt cx="812800" cy="860425"/>
          </a:xfrm>
        </p:grpSpPr>
        <p:sp>
          <p:nvSpPr>
            <p:cNvPr id="620" name="Google Shape;620;p3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sp>
        <p:sp>
          <p:nvSpPr>
            <p:cNvPr id="621" name="Google Shape;621;p34"/>
            <p:cNvSpPr txBox="1"/>
            <p:nvPr/>
          </p:nvSpPr>
          <p:spPr>
            <a:xfrm>
              <a:off x="0" y="-47625"/>
              <a:ext cx="812700" cy="860400"/>
            </a:xfrm>
            <a:prstGeom prst="rect">
              <a:avLst/>
            </a:prstGeom>
            <a:solidFill>
              <a:schemeClr val="dk1"/>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22" name="Google Shape;622;p34"/>
          <p:cNvGrpSpPr/>
          <p:nvPr/>
        </p:nvGrpSpPr>
        <p:grpSpPr>
          <a:xfrm rot="10800000">
            <a:off x="-8" y="1543039"/>
            <a:ext cx="1543020" cy="1633431"/>
            <a:chOff x="0" y="-47625"/>
            <a:chExt cx="812800" cy="860425"/>
          </a:xfrm>
        </p:grpSpPr>
        <p:sp>
          <p:nvSpPr>
            <p:cNvPr id="623" name="Google Shape;623;p34"/>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sp>
        <p:sp>
          <p:nvSpPr>
            <p:cNvPr id="624" name="Google Shape;624;p34"/>
            <p:cNvSpPr txBox="1"/>
            <p:nvPr/>
          </p:nvSpPr>
          <p:spPr>
            <a:xfrm>
              <a:off x="0" y="-47625"/>
              <a:ext cx="812700" cy="860400"/>
            </a:xfrm>
            <a:prstGeom prst="rect">
              <a:avLst/>
            </a:prstGeom>
            <a:solidFill>
              <a:schemeClr val="dk1"/>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1B1A"/>
        </a:solidFill>
        <a:effectLst/>
      </p:bgPr>
    </p:bg>
    <p:spTree>
      <p:nvGrpSpPr>
        <p:cNvPr id="1" name="Shape 628"/>
        <p:cNvGrpSpPr/>
        <p:nvPr/>
      </p:nvGrpSpPr>
      <p:grpSpPr>
        <a:xfrm>
          <a:off x="0" y="0"/>
          <a:ext cx="0" cy="0"/>
          <a:chOff x="0" y="0"/>
          <a:chExt cx="0" cy="0"/>
        </a:xfrm>
      </p:grpSpPr>
      <p:pic>
        <p:nvPicPr>
          <p:cNvPr id="629" name="Google Shape;629;p35"/>
          <p:cNvPicPr preferRelativeResize="0"/>
          <p:nvPr/>
        </p:nvPicPr>
        <p:blipFill>
          <a:blip r:embed="rId3">
            <a:alphaModFix/>
          </a:blip>
          <a:stretch>
            <a:fillRect/>
          </a:stretch>
        </p:blipFill>
        <p:spPr>
          <a:xfrm>
            <a:off x="207825" y="1053513"/>
            <a:ext cx="8710200" cy="7184063"/>
          </a:xfrm>
          <a:prstGeom prst="rect">
            <a:avLst/>
          </a:prstGeom>
          <a:noFill/>
          <a:ln>
            <a:noFill/>
          </a:ln>
        </p:spPr>
      </p:pic>
      <p:pic>
        <p:nvPicPr>
          <p:cNvPr id="630" name="Google Shape;630;p35"/>
          <p:cNvPicPr preferRelativeResize="0"/>
          <p:nvPr/>
        </p:nvPicPr>
        <p:blipFill>
          <a:blip r:embed="rId3">
            <a:alphaModFix/>
          </a:blip>
          <a:stretch>
            <a:fillRect/>
          </a:stretch>
        </p:blipFill>
        <p:spPr>
          <a:xfrm>
            <a:off x="9267786" y="1108375"/>
            <a:ext cx="8710214" cy="7184076"/>
          </a:xfrm>
          <a:prstGeom prst="rect">
            <a:avLst/>
          </a:prstGeom>
          <a:noFill/>
          <a:ln>
            <a:noFill/>
          </a:ln>
        </p:spPr>
      </p:pic>
      <p:sp>
        <p:nvSpPr>
          <p:cNvPr id="631" name="Google Shape;631;p35"/>
          <p:cNvSpPr/>
          <p:nvPr/>
        </p:nvSpPr>
        <p:spPr>
          <a:xfrm>
            <a:off x="10523300" y="1361225"/>
            <a:ext cx="5559000" cy="961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5"/>
          <p:cNvSpPr/>
          <p:nvPr/>
        </p:nvSpPr>
        <p:spPr>
          <a:xfrm>
            <a:off x="10523300" y="4088750"/>
            <a:ext cx="5559000" cy="961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5"/>
          <p:cNvSpPr/>
          <p:nvPr/>
        </p:nvSpPr>
        <p:spPr>
          <a:xfrm>
            <a:off x="10523300" y="5114978"/>
            <a:ext cx="5559000" cy="1423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5"/>
          <p:cNvSpPr/>
          <p:nvPr/>
        </p:nvSpPr>
        <p:spPr>
          <a:xfrm>
            <a:off x="10523300" y="6335900"/>
            <a:ext cx="5559000" cy="1227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5"/>
          <p:cNvSpPr/>
          <p:nvPr/>
        </p:nvSpPr>
        <p:spPr>
          <a:xfrm>
            <a:off x="10523300" y="7498950"/>
            <a:ext cx="4675800" cy="675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5"/>
          <p:cNvSpPr/>
          <p:nvPr/>
        </p:nvSpPr>
        <p:spPr>
          <a:xfrm>
            <a:off x="10523300" y="2211600"/>
            <a:ext cx="4675800" cy="1227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5"/>
          <p:cNvSpPr/>
          <p:nvPr/>
        </p:nvSpPr>
        <p:spPr>
          <a:xfrm>
            <a:off x="10523300" y="3264050"/>
            <a:ext cx="4675800" cy="9093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5"/>
          <p:cNvSpPr txBox="1">
            <a:spLocks noGrp="1"/>
          </p:cNvSpPr>
          <p:nvPr>
            <p:ph type="title"/>
          </p:nvPr>
        </p:nvSpPr>
        <p:spPr>
          <a:xfrm>
            <a:off x="5903400" y="8415250"/>
            <a:ext cx="6481200" cy="1696800"/>
          </a:xfrm>
          <a:prstGeom prst="rect">
            <a:avLst/>
          </a:prstGeom>
          <a:solidFill>
            <a:schemeClr val="lt1"/>
          </a:solidFill>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sz="6100" b="1"/>
              <a:t>Before/After Rubric for Students</a:t>
            </a:r>
            <a:endParaRPr sz="6100" b="1"/>
          </a:p>
        </p:txBody>
      </p:sp>
      <p:sp>
        <p:nvSpPr>
          <p:cNvPr id="639" name="Google Shape;639;p35"/>
          <p:cNvSpPr txBox="1"/>
          <p:nvPr/>
        </p:nvSpPr>
        <p:spPr>
          <a:xfrm>
            <a:off x="13976831" y="125875"/>
            <a:ext cx="4115700" cy="411300"/>
          </a:xfrm>
          <a:prstGeom prst="rect">
            <a:avLst/>
          </a:prstGeom>
          <a:noFill/>
          <a:ln>
            <a:noFill/>
          </a:ln>
        </p:spPr>
        <p:txBody>
          <a:bodyPr spcFirstLastPara="1" wrap="square" lIns="0" tIns="0" rIns="0" bIns="0" anchor="t" anchorCtr="0">
            <a:spAutoFit/>
          </a:bodyPr>
          <a:lstStyle/>
          <a:p>
            <a:pPr marL="0" marR="0" lvl="0" indent="0" algn="r" rtl="0">
              <a:lnSpc>
                <a:spcPct val="98999"/>
              </a:lnSpc>
              <a:spcBef>
                <a:spcPts val="0"/>
              </a:spcBef>
              <a:spcAft>
                <a:spcPts val="0"/>
              </a:spcAft>
              <a:buNone/>
            </a:pPr>
            <a:r>
              <a:rPr lang="en-US" sz="2699" b="1">
                <a:latin typeface="Roboto Condensed"/>
                <a:ea typeface="Roboto Condensed"/>
                <a:cs typeface="Roboto Condensed"/>
                <a:sym typeface="Roboto Condensed"/>
              </a:rPr>
              <a:t>RETAIN &amp; RECOGNIZE</a:t>
            </a:r>
            <a:endParaRPr/>
          </a:p>
        </p:txBody>
      </p:sp>
      <p:sp>
        <p:nvSpPr>
          <p:cNvPr id="640" name="Google Shape;640;p35"/>
          <p:cNvSpPr txBox="1">
            <a:spLocks noGrp="1"/>
          </p:cNvSpPr>
          <p:nvPr>
            <p:ph type="title"/>
          </p:nvPr>
        </p:nvSpPr>
        <p:spPr>
          <a:xfrm>
            <a:off x="5029200" y="228596"/>
            <a:ext cx="8229600" cy="701400"/>
          </a:xfrm>
          <a:prstGeom prst="rect">
            <a:avLst/>
          </a:prstGeom>
          <a:solidFill>
            <a:schemeClr val="lt1"/>
          </a:solidFill>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US" sz="4390" b="1"/>
              <a:t>Career Investigation (Partial)</a:t>
            </a:r>
            <a:endParaRPr sz="4390" b="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1B1A"/>
        </a:solidFill>
        <a:effectLst/>
      </p:bgPr>
    </p:bg>
    <p:spTree>
      <p:nvGrpSpPr>
        <p:cNvPr id="1" name="Shape 644"/>
        <p:cNvGrpSpPr/>
        <p:nvPr/>
      </p:nvGrpSpPr>
      <p:grpSpPr>
        <a:xfrm>
          <a:off x="0" y="0"/>
          <a:ext cx="0" cy="0"/>
          <a:chOff x="0" y="0"/>
          <a:chExt cx="0" cy="0"/>
        </a:xfrm>
      </p:grpSpPr>
      <p:grpSp>
        <p:nvGrpSpPr>
          <p:cNvPr id="645" name="Google Shape;645;p36"/>
          <p:cNvGrpSpPr/>
          <p:nvPr/>
        </p:nvGrpSpPr>
        <p:grpSpPr>
          <a:xfrm>
            <a:off x="11048117" y="8653539"/>
            <a:ext cx="1543020" cy="1633431"/>
            <a:chOff x="0" y="-47625"/>
            <a:chExt cx="812800" cy="860425"/>
          </a:xfrm>
        </p:grpSpPr>
        <p:sp>
          <p:nvSpPr>
            <p:cNvPr id="646" name="Google Shape;646;p3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647" name="Google Shape;647;p36"/>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48" name="Google Shape;648;p36"/>
          <p:cNvGrpSpPr/>
          <p:nvPr/>
        </p:nvGrpSpPr>
        <p:grpSpPr>
          <a:xfrm>
            <a:off x="9505125" y="-294525"/>
            <a:ext cx="8931680" cy="10626472"/>
            <a:chOff x="0" y="-47625"/>
            <a:chExt cx="4626375" cy="5466292"/>
          </a:xfrm>
        </p:grpSpPr>
        <p:sp>
          <p:nvSpPr>
            <p:cNvPr id="649" name="Google Shape;649;p36"/>
            <p:cNvSpPr/>
            <p:nvPr/>
          </p:nvSpPr>
          <p:spPr>
            <a:xfrm>
              <a:off x="0" y="0"/>
              <a:ext cx="4626375" cy="5418667"/>
            </a:xfrm>
            <a:custGeom>
              <a:avLst/>
              <a:gdLst/>
              <a:ahLst/>
              <a:cxnLst/>
              <a:rect l="l" t="t" r="r" b="b"/>
              <a:pathLst>
                <a:path w="4626375" h="5418667" extrusionOk="0">
                  <a:moveTo>
                    <a:pt x="0" y="0"/>
                  </a:moveTo>
                  <a:lnTo>
                    <a:pt x="4626375" y="0"/>
                  </a:lnTo>
                  <a:lnTo>
                    <a:pt x="4626375" y="5418667"/>
                  </a:lnTo>
                  <a:lnTo>
                    <a:pt x="0" y="5418667"/>
                  </a:lnTo>
                  <a:close/>
                </a:path>
              </a:pathLst>
            </a:custGeom>
            <a:solidFill>
              <a:schemeClr val="lt1"/>
            </a:solidFill>
            <a:ln>
              <a:noFill/>
            </a:ln>
          </p:spPr>
        </p:sp>
        <p:sp>
          <p:nvSpPr>
            <p:cNvPr id="650" name="Google Shape;650;p36"/>
            <p:cNvSpPr txBox="1"/>
            <p:nvPr/>
          </p:nvSpPr>
          <p:spPr>
            <a:xfrm>
              <a:off x="0" y="-47625"/>
              <a:ext cx="812700" cy="860400"/>
            </a:xfrm>
            <a:prstGeom prst="rect">
              <a:avLst/>
            </a:prstGeom>
            <a:solidFill>
              <a:schemeClr val="lt1"/>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51" name="Google Shape;651;p36"/>
          <p:cNvGrpSpPr/>
          <p:nvPr/>
        </p:nvGrpSpPr>
        <p:grpSpPr>
          <a:xfrm>
            <a:off x="9505117" y="7020114"/>
            <a:ext cx="1543020" cy="1633431"/>
            <a:chOff x="0" y="-47625"/>
            <a:chExt cx="812800" cy="860425"/>
          </a:xfrm>
        </p:grpSpPr>
        <p:sp>
          <p:nvSpPr>
            <p:cNvPr id="652" name="Google Shape;652;p3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653" name="Google Shape;653;p36"/>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54" name="Google Shape;654;p36"/>
          <p:cNvGrpSpPr/>
          <p:nvPr/>
        </p:nvGrpSpPr>
        <p:grpSpPr>
          <a:xfrm>
            <a:off x="931500" y="845850"/>
            <a:ext cx="7281001" cy="8722200"/>
            <a:chOff x="-13044907" y="-1743883"/>
            <a:chExt cx="9708001" cy="11629600"/>
          </a:xfrm>
        </p:grpSpPr>
        <p:sp>
          <p:nvSpPr>
            <p:cNvPr id="655" name="Google Shape;655;p36"/>
            <p:cNvSpPr txBox="1"/>
            <p:nvPr/>
          </p:nvSpPr>
          <p:spPr>
            <a:xfrm>
              <a:off x="-13044906" y="-1743883"/>
              <a:ext cx="9708000" cy="58491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7500" b="1">
                  <a:solidFill>
                    <a:srgbClr val="FFFFFF"/>
                  </a:solidFill>
                  <a:latin typeface="Open Sans ExtraBold"/>
                  <a:ea typeface="Open Sans ExtraBold"/>
                  <a:cs typeface="Open Sans ExtraBold"/>
                  <a:sym typeface="Open Sans ExtraBold"/>
                </a:rPr>
                <a:t>Opportunities for Service Learning</a:t>
              </a:r>
              <a:endParaRPr/>
            </a:p>
          </p:txBody>
        </p:sp>
        <p:sp>
          <p:nvSpPr>
            <p:cNvPr id="656" name="Google Shape;656;p36"/>
            <p:cNvSpPr txBox="1"/>
            <p:nvPr/>
          </p:nvSpPr>
          <p:spPr>
            <a:xfrm>
              <a:off x="-13044907" y="5124417"/>
              <a:ext cx="9708000" cy="4761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b="1">
                  <a:solidFill>
                    <a:schemeClr val="lt1"/>
                  </a:solidFill>
                  <a:latin typeface="Open Sans"/>
                  <a:ea typeface="Open Sans"/>
                  <a:cs typeface="Open Sans"/>
                  <a:sym typeface="Open Sans"/>
                </a:rPr>
                <a:t>Guiding young people to seek out ways to improve their communities through service learning is always a goal in the development of incredible FCS classrooms as well as the development of dynamic student leaders! </a:t>
              </a:r>
              <a:endParaRPr sz="2200" b="1">
                <a:solidFill>
                  <a:schemeClr val="lt1"/>
                </a:solidFill>
              </a:endParaRPr>
            </a:p>
          </p:txBody>
        </p:sp>
      </p:grpSp>
      <p:grpSp>
        <p:nvGrpSpPr>
          <p:cNvPr id="657" name="Google Shape;657;p36"/>
          <p:cNvGrpSpPr/>
          <p:nvPr/>
        </p:nvGrpSpPr>
        <p:grpSpPr>
          <a:xfrm>
            <a:off x="11048117" y="7225339"/>
            <a:ext cx="1543020" cy="1633431"/>
            <a:chOff x="0" y="-47625"/>
            <a:chExt cx="812800" cy="860425"/>
          </a:xfrm>
        </p:grpSpPr>
        <p:sp>
          <p:nvSpPr>
            <p:cNvPr id="658" name="Google Shape;658;p3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9D9D9"/>
            </a:solidFill>
            <a:ln>
              <a:noFill/>
            </a:ln>
          </p:spPr>
        </p:sp>
        <p:sp>
          <p:nvSpPr>
            <p:cNvPr id="659" name="Google Shape;659;p36"/>
            <p:cNvSpPr txBox="1"/>
            <p:nvPr/>
          </p:nvSpPr>
          <p:spPr>
            <a:xfrm>
              <a:off x="0" y="-47625"/>
              <a:ext cx="812700" cy="860400"/>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60" name="Google Shape;660;p36"/>
          <p:cNvGrpSpPr/>
          <p:nvPr/>
        </p:nvGrpSpPr>
        <p:grpSpPr>
          <a:xfrm>
            <a:off x="9505117" y="5591914"/>
            <a:ext cx="1543020" cy="1633431"/>
            <a:chOff x="0" y="-47625"/>
            <a:chExt cx="812800" cy="860425"/>
          </a:xfrm>
        </p:grpSpPr>
        <p:sp>
          <p:nvSpPr>
            <p:cNvPr id="661" name="Google Shape;661;p3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9D9D9"/>
            </a:solidFill>
            <a:ln>
              <a:noFill/>
            </a:ln>
          </p:spPr>
        </p:sp>
        <p:sp>
          <p:nvSpPr>
            <p:cNvPr id="662" name="Google Shape;662;p36"/>
            <p:cNvSpPr txBox="1"/>
            <p:nvPr/>
          </p:nvSpPr>
          <p:spPr>
            <a:xfrm>
              <a:off x="0" y="-47625"/>
              <a:ext cx="812700" cy="860400"/>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63" name="Google Shape;663;p36"/>
          <p:cNvGrpSpPr/>
          <p:nvPr/>
        </p:nvGrpSpPr>
        <p:grpSpPr>
          <a:xfrm>
            <a:off x="12591117" y="8653539"/>
            <a:ext cx="1543020" cy="1633431"/>
            <a:chOff x="0" y="-47625"/>
            <a:chExt cx="812800" cy="860425"/>
          </a:xfrm>
        </p:grpSpPr>
        <p:sp>
          <p:nvSpPr>
            <p:cNvPr id="664" name="Google Shape;664;p3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9D9D9"/>
            </a:solidFill>
            <a:ln>
              <a:noFill/>
            </a:ln>
          </p:spPr>
        </p:sp>
        <p:sp>
          <p:nvSpPr>
            <p:cNvPr id="665" name="Google Shape;665;p36"/>
            <p:cNvSpPr txBox="1"/>
            <p:nvPr/>
          </p:nvSpPr>
          <p:spPr>
            <a:xfrm>
              <a:off x="0" y="-47625"/>
              <a:ext cx="812700" cy="860400"/>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66" name="Google Shape;666;p36"/>
          <p:cNvGrpSpPr/>
          <p:nvPr/>
        </p:nvGrpSpPr>
        <p:grpSpPr>
          <a:xfrm>
            <a:off x="9505117" y="8653539"/>
            <a:ext cx="1543020" cy="1633431"/>
            <a:chOff x="0" y="-47625"/>
            <a:chExt cx="812800" cy="860425"/>
          </a:xfrm>
        </p:grpSpPr>
        <p:sp>
          <p:nvSpPr>
            <p:cNvPr id="667" name="Google Shape;667;p3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sp>
        <p:sp>
          <p:nvSpPr>
            <p:cNvPr id="668" name="Google Shape;668;p36"/>
            <p:cNvSpPr txBox="1"/>
            <p:nvPr/>
          </p:nvSpPr>
          <p:spPr>
            <a:xfrm>
              <a:off x="0" y="-47625"/>
              <a:ext cx="812700" cy="860400"/>
            </a:xfrm>
            <a:prstGeom prst="rect">
              <a:avLst/>
            </a:prstGeom>
            <a:solidFill>
              <a:schemeClr val="dk1"/>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69" name="Google Shape;669;p36"/>
          <p:cNvGrpSpPr/>
          <p:nvPr/>
        </p:nvGrpSpPr>
        <p:grpSpPr>
          <a:xfrm>
            <a:off x="11048117" y="8653539"/>
            <a:ext cx="1543020" cy="1633431"/>
            <a:chOff x="0" y="-47625"/>
            <a:chExt cx="812800" cy="860425"/>
          </a:xfrm>
        </p:grpSpPr>
        <p:sp>
          <p:nvSpPr>
            <p:cNvPr id="670" name="Google Shape;670;p3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671" name="Google Shape;671;p36"/>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72" name="Google Shape;672;p36"/>
          <p:cNvSpPr txBox="1"/>
          <p:nvPr/>
        </p:nvSpPr>
        <p:spPr>
          <a:xfrm>
            <a:off x="260831" y="248450"/>
            <a:ext cx="4115700" cy="411300"/>
          </a:xfrm>
          <a:prstGeom prst="rect">
            <a:avLst/>
          </a:prstGeom>
          <a:noFill/>
          <a:ln>
            <a:noFill/>
          </a:ln>
        </p:spPr>
        <p:txBody>
          <a:bodyPr spcFirstLastPara="1" wrap="square" lIns="0" tIns="0" rIns="0" bIns="0" anchor="t" anchorCtr="0">
            <a:spAutoFit/>
          </a:bodyPr>
          <a:lstStyle/>
          <a:p>
            <a:pPr marL="0" marR="0" lvl="0" indent="0" algn="l" rtl="0">
              <a:lnSpc>
                <a:spcPct val="98999"/>
              </a:lnSpc>
              <a:spcBef>
                <a:spcPts val="0"/>
              </a:spcBef>
              <a:spcAft>
                <a:spcPts val="0"/>
              </a:spcAft>
              <a:buNone/>
            </a:pPr>
            <a:r>
              <a:rPr lang="en-US" sz="2699" b="1">
                <a:latin typeface="Roboto Condensed"/>
                <a:ea typeface="Roboto Condensed"/>
                <a:cs typeface="Roboto Condensed"/>
                <a:sym typeface="Roboto Condensed"/>
              </a:rPr>
              <a:t>RETAIN &amp; RECOGNIZE</a:t>
            </a:r>
            <a:endParaRPr/>
          </a:p>
        </p:txBody>
      </p:sp>
      <p:pic>
        <p:nvPicPr>
          <p:cNvPr id="673" name="Google Shape;673;p36"/>
          <p:cNvPicPr preferRelativeResize="0"/>
          <p:nvPr/>
        </p:nvPicPr>
        <p:blipFill>
          <a:blip r:embed="rId3">
            <a:alphaModFix/>
          </a:blip>
          <a:stretch>
            <a:fillRect/>
          </a:stretch>
        </p:blipFill>
        <p:spPr>
          <a:xfrm>
            <a:off x="13067625" y="0"/>
            <a:ext cx="5220367" cy="3915276"/>
          </a:xfrm>
          <a:prstGeom prst="rect">
            <a:avLst/>
          </a:prstGeom>
          <a:noFill/>
          <a:ln>
            <a:noFill/>
          </a:ln>
        </p:spPr>
      </p:pic>
      <p:pic>
        <p:nvPicPr>
          <p:cNvPr id="674" name="Google Shape;674;p36"/>
          <p:cNvPicPr preferRelativeResize="0"/>
          <p:nvPr/>
        </p:nvPicPr>
        <p:blipFill>
          <a:blip r:embed="rId4">
            <a:alphaModFix/>
          </a:blip>
          <a:stretch>
            <a:fillRect/>
          </a:stretch>
        </p:blipFill>
        <p:spPr>
          <a:xfrm>
            <a:off x="10308275" y="2366288"/>
            <a:ext cx="4474051" cy="3355538"/>
          </a:xfrm>
          <a:prstGeom prst="rect">
            <a:avLst/>
          </a:prstGeom>
          <a:noFill/>
          <a:ln>
            <a:noFill/>
          </a:ln>
        </p:spPr>
      </p:pic>
      <p:pic>
        <p:nvPicPr>
          <p:cNvPr id="675" name="Google Shape;675;p36"/>
          <p:cNvPicPr preferRelativeResize="0"/>
          <p:nvPr/>
        </p:nvPicPr>
        <p:blipFill>
          <a:blip r:embed="rId5">
            <a:alphaModFix/>
          </a:blip>
          <a:stretch>
            <a:fillRect/>
          </a:stretch>
        </p:blipFill>
        <p:spPr>
          <a:xfrm>
            <a:off x="13667425" y="4620124"/>
            <a:ext cx="4769377" cy="3577025"/>
          </a:xfrm>
          <a:prstGeom prst="rect">
            <a:avLst/>
          </a:prstGeom>
          <a:noFill/>
          <a:ln>
            <a:noFill/>
          </a:ln>
        </p:spPr>
      </p:pic>
      <p:pic>
        <p:nvPicPr>
          <p:cNvPr id="676" name="Google Shape;676;p36"/>
          <p:cNvPicPr preferRelativeResize="0"/>
          <p:nvPr/>
        </p:nvPicPr>
        <p:blipFill>
          <a:blip r:embed="rId6">
            <a:alphaModFix/>
          </a:blip>
          <a:stretch>
            <a:fillRect/>
          </a:stretch>
        </p:blipFill>
        <p:spPr>
          <a:xfrm>
            <a:off x="11657187" y="6762982"/>
            <a:ext cx="3410877" cy="2558170"/>
          </a:xfrm>
          <a:prstGeom prst="rect">
            <a:avLst/>
          </a:prstGeom>
          <a:noFill/>
          <a:ln>
            <a:noFill/>
          </a:ln>
        </p:spPr>
      </p:pic>
      <p:pic>
        <p:nvPicPr>
          <p:cNvPr id="677" name="Google Shape;677;p36"/>
          <p:cNvPicPr preferRelativeResize="0"/>
          <p:nvPr/>
        </p:nvPicPr>
        <p:blipFill rotWithShape="1">
          <a:blip r:embed="rId7">
            <a:alphaModFix/>
          </a:blip>
          <a:srcRect l="24794" r="27024"/>
          <a:stretch/>
        </p:blipFill>
        <p:spPr>
          <a:xfrm>
            <a:off x="14649325" y="7765300"/>
            <a:ext cx="2337975" cy="2729476"/>
          </a:xfrm>
          <a:prstGeom prst="rect">
            <a:avLst/>
          </a:prstGeom>
          <a:noFill/>
          <a:ln>
            <a:noFill/>
          </a:ln>
        </p:spPr>
      </p:pic>
      <p:pic>
        <p:nvPicPr>
          <p:cNvPr id="678" name="Google Shape;678;p36"/>
          <p:cNvPicPr preferRelativeResize="0"/>
          <p:nvPr/>
        </p:nvPicPr>
        <p:blipFill>
          <a:blip r:embed="rId8">
            <a:alphaModFix/>
          </a:blip>
          <a:stretch>
            <a:fillRect/>
          </a:stretch>
        </p:blipFill>
        <p:spPr>
          <a:xfrm>
            <a:off x="9164900" y="137625"/>
            <a:ext cx="2223425" cy="2964575"/>
          </a:xfrm>
          <a:prstGeom prst="rect">
            <a:avLst/>
          </a:prstGeom>
          <a:noFill/>
          <a:ln>
            <a:noFill/>
          </a:ln>
        </p:spPr>
      </p:pic>
      <p:sp>
        <p:nvSpPr>
          <p:cNvPr id="679" name="Google Shape;679;p36"/>
          <p:cNvSpPr txBox="1"/>
          <p:nvPr/>
        </p:nvSpPr>
        <p:spPr>
          <a:xfrm>
            <a:off x="11999000" y="3886100"/>
            <a:ext cx="31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a:t>
            </a:r>
            <a:endParaRPr/>
          </a:p>
        </p:txBody>
      </p:sp>
      <p:sp>
        <p:nvSpPr>
          <p:cNvPr id="680" name="Google Shape;680;p36"/>
          <p:cNvSpPr txBox="1"/>
          <p:nvPr/>
        </p:nvSpPr>
        <p:spPr>
          <a:xfrm>
            <a:off x="11618050" y="3886100"/>
            <a:ext cx="31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a:t>
            </a:r>
            <a:endParaRPr/>
          </a:p>
        </p:txBody>
      </p:sp>
      <p:sp>
        <p:nvSpPr>
          <p:cNvPr id="681" name="Google Shape;681;p36"/>
          <p:cNvSpPr txBox="1"/>
          <p:nvPr/>
        </p:nvSpPr>
        <p:spPr>
          <a:xfrm>
            <a:off x="11116950" y="3953625"/>
            <a:ext cx="31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a:t>
            </a:r>
            <a:endParaRPr/>
          </a:p>
        </p:txBody>
      </p:sp>
      <p:sp>
        <p:nvSpPr>
          <p:cNvPr id="682" name="Google Shape;682;p36"/>
          <p:cNvSpPr txBox="1"/>
          <p:nvPr/>
        </p:nvSpPr>
        <p:spPr>
          <a:xfrm>
            <a:off x="11298550" y="3909925"/>
            <a:ext cx="31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a:t>
            </a:r>
            <a:endParaRPr/>
          </a:p>
        </p:txBody>
      </p:sp>
      <p:sp>
        <p:nvSpPr>
          <p:cNvPr id="683" name="Google Shape;683;p36"/>
          <p:cNvSpPr txBox="1"/>
          <p:nvPr/>
        </p:nvSpPr>
        <p:spPr>
          <a:xfrm>
            <a:off x="12157200" y="3909925"/>
            <a:ext cx="31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a:t>
            </a:r>
            <a:endParaRPr/>
          </a:p>
        </p:txBody>
      </p:sp>
      <p:sp>
        <p:nvSpPr>
          <p:cNvPr id="684" name="Google Shape;684;p36"/>
          <p:cNvSpPr txBox="1"/>
          <p:nvPr/>
        </p:nvSpPr>
        <p:spPr>
          <a:xfrm>
            <a:off x="12441375" y="3953625"/>
            <a:ext cx="31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a:t>
            </a:r>
            <a:endParaRPr/>
          </a:p>
        </p:txBody>
      </p:sp>
      <p:sp>
        <p:nvSpPr>
          <p:cNvPr id="685" name="Google Shape;685;p36"/>
          <p:cNvSpPr txBox="1"/>
          <p:nvPr/>
        </p:nvSpPr>
        <p:spPr>
          <a:xfrm>
            <a:off x="12660150" y="3886100"/>
            <a:ext cx="31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a:t>
            </a:r>
            <a:endParaRPr/>
          </a:p>
        </p:txBody>
      </p:sp>
      <p:sp>
        <p:nvSpPr>
          <p:cNvPr id="686" name="Google Shape;686;p36"/>
          <p:cNvSpPr txBox="1"/>
          <p:nvPr/>
        </p:nvSpPr>
        <p:spPr>
          <a:xfrm>
            <a:off x="12940250" y="3805613"/>
            <a:ext cx="31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a:t>
            </a:r>
            <a:endParaRPr/>
          </a:p>
        </p:txBody>
      </p:sp>
      <p:sp>
        <p:nvSpPr>
          <p:cNvPr id="687" name="Google Shape;687;p36"/>
          <p:cNvSpPr txBox="1"/>
          <p:nvPr/>
        </p:nvSpPr>
        <p:spPr>
          <a:xfrm>
            <a:off x="13067625" y="3909925"/>
            <a:ext cx="31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a:t>
            </a:r>
            <a:endParaRPr/>
          </a:p>
        </p:txBody>
      </p:sp>
      <p:sp>
        <p:nvSpPr>
          <p:cNvPr id="688" name="Google Shape;688;p36"/>
          <p:cNvSpPr txBox="1"/>
          <p:nvPr/>
        </p:nvSpPr>
        <p:spPr>
          <a:xfrm>
            <a:off x="13347925" y="3824900"/>
            <a:ext cx="31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a:t>
            </a:r>
            <a:endParaRPr/>
          </a:p>
        </p:txBody>
      </p:sp>
      <p:sp>
        <p:nvSpPr>
          <p:cNvPr id="689" name="Google Shape;689;p36"/>
          <p:cNvSpPr txBox="1"/>
          <p:nvPr/>
        </p:nvSpPr>
        <p:spPr>
          <a:xfrm>
            <a:off x="13667425" y="3805625"/>
            <a:ext cx="31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693"/>
        <p:cNvGrpSpPr/>
        <p:nvPr/>
      </p:nvGrpSpPr>
      <p:grpSpPr>
        <a:xfrm>
          <a:off x="0" y="0"/>
          <a:ext cx="0" cy="0"/>
          <a:chOff x="0" y="0"/>
          <a:chExt cx="0" cy="0"/>
        </a:xfrm>
      </p:grpSpPr>
      <p:grpSp>
        <p:nvGrpSpPr>
          <p:cNvPr id="694" name="Google Shape;694;p37"/>
          <p:cNvGrpSpPr/>
          <p:nvPr/>
        </p:nvGrpSpPr>
        <p:grpSpPr>
          <a:xfrm>
            <a:off x="0" y="-90411"/>
            <a:ext cx="1543020" cy="1633431"/>
            <a:chOff x="0" y="-47625"/>
            <a:chExt cx="812800" cy="860425"/>
          </a:xfrm>
        </p:grpSpPr>
        <p:sp>
          <p:nvSpPr>
            <p:cNvPr id="695" name="Google Shape;695;p37"/>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696" name="Google Shape;696;p37"/>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97" name="Google Shape;697;p37"/>
          <p:cNvGrpSpPr/>
          <p:nvPr/>
        </p:nvGrpSpPr>
        <p:grpSpPr>
          <a:xfrm>
            <a:off x="0" y="1452639"/>
            <a:ext cx="1543020" cy="1633431"/>
            <a:chOff x="0" y="-47625"/>
            <a:chExt cx="812800" cy="860425"/>
          </a:xfrm>
        </p:grpSpPr>
        <p:sp>
          <p:nvSpPr>
            <p:cNvPr id="698" name="Google Shape;698;p37"/>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699" name="Google Shape;699;p37"/>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00" name="Google Shape;700;p37"/>
          <p:cNvGrpSpPr/>
          <p:nvPr/>
        </p:nvGrpSpPr>
        <p:grpSpPr>
          <a:xfrm>
            <a:off x="0" y="2995689"/>
            <a:ext cx="1543020" cy="1633431"/>
            <a:chOff x="0" y="-47625"/>
            <a:chExt cx="812800" cy="860425"/>
          </a:xfrm>
        </p:grpSpPr>
        <p:sp>
          <p:nvSpPr>
            <p:cNvPr id="701" name="Google Shape;701;p37"/>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702" name="Google Shape;702;p37"/>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03" name="Google Shape;703;p37"/>
          <p:cNvGrpSpPr/>
          <p:nvPr/>
        </p:nvGrpSpPr>
        <p:grpSpPr>
          <a:xfrm>
            <a:off x="1543050" y="-90411"/>
            <a:ext cx="1543020" cy="1633431"/>
            <a:chOff x="0" y="-47625"/>
            <a:chExt cx="812800" cy="860425"/>
          </a:xfrm>
        </p:grpSpPr>
        <p:sp>
          <p:nvSpPr>
            <p:cNvPr id="704" name="Google Shape;704;p37"/>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705" name="Google Shape;705;p37"/>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06" name="Google Shape;706;p37"/>
          <p:cNvGrpSpPr/>
          <p:nvPr/>
        </p:nvGrpSpPr>
        <p:grpSpPr>
          <a:xfrm>
            <a:off x="3086100" y="-90411"/>
            <a:ext cx="1543020" cy="1633431"/>
            <a:chOff x="0" y="-47625"/>
            <a:chExt cx="812800" cy="860425"/>
          </a:xfrm>
        </p:grpSpPr>
        <p:sp>
          <p:nvSpPr>
            <p:cNvPr id="707" name="Google Shape;707;p37"/>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708" name="Google Shape;708;p37"/>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09" name="Google Shape;709;p37"/>
          <p:cNvGrpSpPr/>
          <p:nvPr/>
        </p:nvGrpSpPr>
        <p:grpSpPr>
          <a:xfrm>
            <a:off x="1543050" y="1452639"/>
            <a:ext cx="1543020" cy="1633431"/>
            <a:chOff x="0" y="-47625"/>
            <a:chExt cx="812800" cy="860425"/>
          </a:xfrm>
        </p:grpSpPr>
        <p:sp>
          <p:nvSpPr>
            <p:cNvPr id="710" name="Google Shape;710;p37"/>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711" name="Google Shape;711;p37"/>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12" name="Google Shape;712;p37"/>
          <p:cNvGrpSpPr/>
          <p:nvPr/>
        </p:nvGrpSpPr>
        <p:grpSpPr>
          <a:xfrm>
            <a:off x="16745100" y="8653578"/>
            <a:ext cx="1543020" cy="1633431"/>
            <a:chOff x="0" y="-47625"/>
            <a:chExt cx="812800" cy="860425"/>
          </a:xfrm>
        </p:grpSpPr>
        <p:sp>
          <p:nvSpPr>
            <p:cNvPr id="713" name="Google Shape;713;p37"/>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sp>
        <p:sp>
          <p:nvSpPr>
            <p:cNvPr id="714" name="Google Shape;714;p37"/>
            <p:cNvSpPr txBox="1"/>
            <p:nvPr/>
          </p:nvSpPr>
          <p:spPr>
            <a:xfrm>
              <a:off x="0" y="-47625"/>
              <a:ext cx="812700" cy="860400"/>
            </a:xfrm>
            <a:prstGeom prst="rect">
              <a:avLst/>
            </a:prstGeom>
            <a:solidFill>
              <a:schemeClr val="dk1"/>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715" name="Google Shape;715;p37"/>
          <p:cNvSpPr/>
          <p:nvPr/>
        </p:nvSpPr>
        <p:spPr>
          <a:xfrm>
            <a:off x="1561150" y="1543025"/>
            <a:ext cx="15183900" cy="7367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7"/>
          <p:cNvSpPr txBox="1"/>
          <p:nvPr/>
        </p:nvSpPr>
        <p:spPr>
          <a:xfrm>
            <a:off x="2057400" y="1874715"/>
            <a:ext cx="14687700" cy="10005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500" b="1">
                <a:latin typeface="Open Sans ExtraBold"/>
                <a:ea typeface="Open Sans ExtraBold"/>
                <a:cs typeface="Open Sans ExtraBold"/>
                <a:sym typeface="Open Sans ExtraBold"/>
              </a:rPr>
              <a:t>Things to consider:</a:t>
            </a:r>
            <a:endParaRPr sz="400"/>
          </a:p>
        </p:txBody>
      </p:sp>
      <p:sp>
        <p:nvSpPr>
          <p:cNvPr id="717" name="Google Shape;717;p37"/>
          <p:cNvSpPr txBox="1"/>
          <p:nvPr/>
        </p:nvSpPr>
        <p:spPr>
          <a:xfrm>
            <a:off x="2209800" y="3473867"/>
            <a:ext cx="10933500" cy="584700"/>
          </a:xfrm>
          <a:prstGeom prst="rect">
            <a:avLst/>
          </a:prstGeom>
          <a:noFill/>
          <a:ln>
            <a:noFill/>
          </a:ln>
        </p:spPr>
        <p:txBody>
          <a:bodyPr spcFirstLastPara="1" wrap="square" lIns="0" tIns="0" rIns="0" bIns="0" anchor="t" anchorCtr="0">
            <a:spAutoFit/>
          </a:bodyPr>
          <a:lstStyle/>
          <a:p>
            <a:pPr marL="457200" marR="0" lvl="0" indent="-469836" algn="l" rtl="0">
              <a:lnSpc>
                <a:spcPct val="140014"/>
              </a:lnSpc>
              <a:spcBef>
                <a:spcPts val="0"/>
              </a:spcBef>
              <a:spcAft>
                <a:spcPts val="0"/>
              </a:spcAft>
              <a:buSzPts val="3799"/>
              <a:buFont typeface="Roboto Condensed"/>
              <a:buAutoNum type="arabicPeriod"/>
            </a:pPr>
            <a:r>
              <a:rPr lang="en-US" sz="3799" b="1">
                <a:latin typeface="Roboto Condensed"/>
                <a:ea typeface="Roboto Condensed"/>
                <a:cs typeface="Roboto Condensed"/>
                <a:sym typeface="Roboto Condensed"/>
              </a:rPr>
              <a:t>What initiatives do students hold important? </a:t>
            </a:r>
            <a:endParaRPr sz="2500"/>
          </a:p>
        </p:txBody>
      </p:sp>
      <p:sp>
        <p:nvSpPr>
          <p:cNvPr id="718" name="Google Shape;718;p37"/>
          <p:cNvSpPr txBox="1"/>
          <p:nvPr/>
        </p:nvSpPr>
        <p:spPr>
          <a:xfrm>
            <a:off x="2057400" y="4749625"/>
            <a:ext cx="13970100" cy="600000"/>
          </a:xfrm>
          <a:prstGeom prst="rect">
            <a:avLst/>
          </a:prstGeom>
          <a:noFill/>
          <a:ln>
            <a:noFill/>
          </a:ln>
        </p:spPr>
        <p:txBody>
          <a:bodyPr spcFirstLastPara="1" wrap="square" lIns="0" tIns="0" rIns="0" bIns="0" anchor="t" anchorCtr="0">
            <a:spAutoFit/>
          </a:bodyPr>
          <a:lstStyle/>
          <a:p>
            <a:pPr marL="0" marR="0" lvl="1" indent="0" algn="l" rtl="0">
              <a:lnSpc>
                <a:spcPct val="140014"/>
              </a:lnSpc>
              <a:spcBef>
                <a:spcPts val="0"/>
              </a:spcBef>
              <a:spcAft>
                <a:spcPts val="0"/>
              </a:spcAft>
              <a:buNone/>
            </a:pPr>
            <a:r>
              <a:rPr lang="en-US" sz="3899" b="1">
                <a:latin typeface="Roboto Condensed"/>
                <a:ea typeface="Roboto Condensed"/>
                <a:cs typeface="Roboto Condensed"/>
                <a:sym typeface="Roboto Condensed"/>
              </a:rPr>
              <a:t>2. What do students believe will benefit the community?</a:t>
            </a:r>
            <a:endParaRPr sz="2600"/>
          </a:p>
        </p:txBody>
      </p:sp>
      <p:sp>
        <p:nvSpPr>
          <p:cNvPr id="719" name="Google Shape;719;p37"/>
          <p:cNvSpPr txBox="1"/>
          <p:nvPr/>
        </p:nvSpPr>
        <p:spPr>
          <a:xfrm>
            <a:off x="1992750" y="6025375"/>
            <a:ext cx="14099400" cy="615600"/>
          </a:xfrm>
          <a:prstGeom prst="rect">
            <a:avLst/>
          </a:prstGeom>
          <a:noFill/>
          <a:ln>
            <a:noFill/>
          </a:ln>
        </p:spPr>
        <p:txBody>
          <a:bodyPr spcFirstLastPara="1" wrap="square" lIns="0" tIns="0" rIns="0" bIns="0" anchor="t" anchorCtr="0">
            <a:spAutoFit/>
          </a:bodyPr>
          <a:lstStyle/>
          <a:p>
            <a:pPr marL="0" marR="0" lvl="1" indent="0" algn="l" rtl="0">
              <a:lnSpc>
                <a:spcPct val="140014"/>
              </a:lnSpc>
              <a:spcBef>
                <a:spcPts val="0"/>
              </a:spcBef>
              <a:spcAft>
                <a:spcPts val="0"/>
              </a:spcAft>
              <a:buNone/>
            </a:pPr>
            <a:r>
              <a:rPr lang="en-US" sz="3999" b="1">
                <a:latin typeface="Roboto Condensed"/>
                <a:ea typeface="Roboto Condensed"/>
                <a:cs typeface="Roboto Condensed"/>
                <a:sym typeface="Roboto Condensed"/>
              </a:rPr>
              <a:t>3. What types of projects fit with their abilities?</a:t>
            </a:r>
            <a:endParaRPr sz="2700"/>
          </a:p>
        </p:txBody>
      </p:sp>
      <p:sp>
        <p:nvSpPr>
          <p:cNvPr id="720" name="Google Shape;720;p37"/>
          <p:cNvSpPr txBox="1"/>
          <p:nvPr/>
        </p:nvSpPr>
        <p:spPr>
          <a:xfrm>
            <a:off x="2057400" y="7090275"/>
            <a:ext cx="13970100" cy="1403400"/>
          </a:xfrm>
          <a:prstGeom prst="rect">
            <a:avLst/>
          </a:prstGeom>
          <a:noFill/>
          <a:ln>
            <a:noFill/>
          </a:ln>
        </p:spPr>
        <p:txBody>
          <a:bodyPr spcFirstLastPara="1" wrap="square" lIns="0" tIns="0" rIns="0" bIns="0" anchor="t" anchorCtr="0">
            <a:spAutoFit/>
          </a:bodyPr>
          <a:lstStyle/>
          <a:p>
            <a:pPr marL="0" marR="0" lvl="1" indent="0" algn="l" rtl="0">
              <a:lnSpc>
                <a:spcPct val="140014"/>
              </a:lnSpc>
              <a:spcBef>
                <a:spcPts val="0"/>
              </a:spcBef>
              <a:spcAft>
                <a:spcPts val="0"/>
              </a:spcAft>
              <a:buNone/>
            </a:pPr>
            <a:r>
              <a:rPr lang="en-US" sz="3799" b="1">
                <a:latin typeface="Roboto Condensed"/>
                <a:ea typeface="Roboto Condensed"/>
                <a:cs typeface="Roboto Condensed"/>
                <a:sym typeface="Roboto Condensed"/>
              </a:rPr>
              <a:t>4. How can learning be incorporated into the project? i.e. field trip/tour, reading/writing, sewing/baking arithmetic, etc. </a:t>
            </a:r>
            <a:endParaRPr sz="2500"/>
          </a:p>
        </p:txBody>
      </p:sp>
      <p:sp>
        <p:nvSpPr>
          <p:cNvPr id="721" name="Google Shape;721;p37"/>
          <p:cNvSpPr txBox="1"/>
          <p:nvPr/>
        </p:nvSpPr>
        <p:spPr>
          <a:xfrm>
            <a:off x="260831" y="248450"/>
            <a:ext cx="4115700" cy="411300"/>
          </a:xfrm>
          <a:prstGeom prst="rect">
            <a:avLst/>
          </a:prstGeom>
          <a:noFill/>
          <a:ln>
            <a:noFill/>
          </a:ln>
        </p:spPr>
        <p:txBody>
          <a:bodyPr spcFirstLastPara="1" wrap="square" lIns="0" tIns="0" rIns="0" bIns="0" anchor="t" anchorCtr="0">
            <a:spAutoFit/>
          </a:bodyPr>
          <a:lstStyle/>
          <a:p>
            <a:pPr marL="0" marR="0" lvl="0" indent="0" algn="l" rtl="0">
              <a:lnSpc>
                <a:spcPct val="98999"/>
              </a:lnSpc>
              <a:spcBef>
                <a:spcPts val="0"/>
              </a:spcBef>
              <a:spcAft>
                <a:spcPts val="0"/>
              </a:spcAft>
              <a:buNone/>
            </a:pPr>
            <a:r>
              <a:rPr lang="en-US" sz="2699" b="1">
                <a:latin typeface="Roboto Condensed"/>
                <a:ea typeface="Roboto Condensed"/>
                <a:cs typeface="Roboto Condensed"/>
                <a:sym typeface="Roboto Condensed"/>
              </a:rPr>
              <a:t>RETAIN &amp; RECOGNIZE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725"/>
        <p:cNvGrpSpPr/>
        <p:nvPr/>
      </p:nvGrpSpPr>
      <p:grpSpPr>
        <a:xfrm>
          <a:off x="0" y="0"/>
          <a:ext cx="0" cy="0"/>
          <a:chOff x="0" y="0"/>
          <a:chExt cx="0" cy="0"/>
        </a:xfrm>
      </p:grpSpPr>
      <p:grpSp>
        <p:nvGrpSpPr>
          <p:cNvPr id="726" name="Google Shape;726;p38"/>
          <p:cNvGrpSpPr/>
          <p:nvPr/>
        </p:nvGrpSpPr>
        <p:grpSpPr>
          <a:xfrm>
            <a:off x="0" y="-90411"/>
            <a:ext cx="1543020" cy="1633431"/>
            <a:chOff x="0" y="-47625"/>
            <a:chExt cx="812800" cy="860425"/>
          </a:xfrm>
        </p:grpSpPr>
        <p:sp>
          <p:nvSpPr>
            <p:cNvPr id="727" name="Google Shape;727;p38"/>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728" name="Google Shape;728;p38"/>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29" name="Google Shape;729;p38"/>
          <p:cNvGrpSpPr/>
          <p:nvPr/>
        </p:nvGrpSpPr>
        <p:grpSpPr>
          <a:xfrm>
            <a:off x="0" y="1452639"/>
            <a:ext cx="1543020" cy="1633431"/>
            <a:chOff x="0" y="-47625"/>
            <a:chExt cx="812800" cy="860425"/>
          </a:xfrm>
        </p:grpSpPr>
        <p:sp>
          <p:nvSpPr>
            <p:cNvPr id="730" name="Google Shape;730;p38"/>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731" name="Google Shape;731;p38"/>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32" name="Google Shape;732;p38"/>
          <p:cNvGrpSpPr/>
          <p:nvPr/>
        </p:nvGrpSpPr>
        <p:grpSpPr>
          <a:xfrm>
            <a:off x="0" y="2995689"/>
            <a:ext cx="1543020" cy="1633431"/>
            <a:chOff x="0" y="-47625"/>
            <a:chExt cx="812800" cy="860425"/>
          </a:xfrm>
        </p:grpSpPr>
        <p:sp>
          <p:nvSpPr>
            <p:cNvPr id="733" name="Google Shape;733;p38"/>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734" name="Google Shape;734;p38"/>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35" name="Google Shape;735;p38"/>
          <p:cNvGrpSpPr/>
          <p:nvPr/>
        </p:nvGrpSpPr>
        <p:grpSpPr>
          <a:xfrm>
            <a:off x="1543050" y="-90411"/>
            <a:ext cx="1543020" cy="1633431"/>
            <a:chOff x="0" y="-47625"/>
            <a:chExt cx="812800" cy="860425"/>
          </a:xfrm>
        </p:grpSpPr>
        <p:sp>
          <p:nvSpPr>
            <p:cNvPr id="736" name="Google Shape;736;p38"/>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737" name="Google Shape;737;p38"/>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38" name="Google Shape;738;p38"/>
          <p:cNvGrpSpPr/>
          <p:nvPr/>
        </p:nvGrpSpPr>
        <p:grpSpPr>
          <a:xfrm>
            <a:off x="3086100" y="-90411"/>
            <a:ext cx="1543020" cy="1633431"/>
            <a:chOff x="0" y="-47625"/>
            <a:chExt cx="812800" cy="860425"/>
          </a:xfrm>
        </p:grpSpPr>
        <p:sp>
          <p:nvSpPr>
            <p:cNvPr id="739" name="Google Shape;739;p38"/>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740" name="Google Shape;740;p38"/>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41" name="Google Shape;741;p38"/>
          <p:cNvGrpSpPr/>
          <p:nvPr/>
        </p:nvGrpSpPr>
        <p:grpSpPr>
          <a:xfrm>
            <a:off x="1543050" y="1452639"/>
            <a:ext cx="1543020" cy="1633431"/>
            <a:chOff x="0" y="-47625"/>
            <a:chExt cx="812800" cy="860425"/>
          </a:xfrm>
        </p:grpSpPr>
        <p:sp>
          <p:nvSpPr>
            <p:cNvPr id="742" name="Google Shape;742;p38"/>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743" name="Google Shape;743;p38"/>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44" name="Google Shape;744;p38"/>
          <p:cNvGrpSpPr/>
          <p:nvPr/>
        </p:nvGrpSpPr>
        <p:grpSpPr>
          <a:xfrm>
            <a:off x="16745100" y="8653578"/>
            <a:ext cx="1543020" cy="1633431"/>
            <a:chOff x="0" y="-47625"/>
            <a:chExt cx="812800" cy="860425"/>
          </a:xfrm>
        </p:grpSpPr>
        <p:sp>
          <p:nvSpPr>
            <p:cNvPr id="745" name="Google Shape;745;p38"/>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sp>
        <p:sp>
          <p:nvSpPr>
            <p:cNvPr id="746" name="Google Shape;746;p38"/>
            <p:cNvSpPr txBox="1"/>
            <p:nvPr/>
          </p:nvSpPr>
          <p:spPr>
            <a:xfrm>
              <a:off x="0" y="-47625"/>
              <a:ext cx="812700" cy="860400"/>
            </a:xfrm>
            <a:prstGeom prst="rect">
              <a:avLst/>
            </a:prstGeom>
            <a:solidFill>
              <a:schemeClr val="dk1"/>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747" name="Google Shape;747;p38"/>
          <p:cNvSpPr/>
          <p:nvPr/>
        </p:nvSpPr>
        <p:spPr>
          <a:xfrm>
            <a:off x="1561150" y="1543025"/>
            <a:ext cx="15183900" cy="7367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8"/>
          <p:cNvSpPr txBox="1"/>
          <p:nvPr/>
        </p:nvSpPr>
        <p:spPr>
          <a:xfrm>
            <a:off x="2057400" y="1874715"/>
            <a:ext cx="14687700" cy="10005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500" b="1">
                <a:latin typeface="Open Sans ExtraBold"/>
                <a:ea typeface="Open Sans ExtraBold"/>
                <a:cs typeface="Open Sans ExtraBold"/>
                <a:sym typeface="Open Sans ExtraBold"/>
              </a:rPr>
              <a:t>Organizations to Partner with:</a:t>
            </a:r>
            <a:endParaRPr sz="400"/>
          </a:p>
        </p:txBody>
      </p:sp>
      <p:sp>
        <p:nvSpPr>
          <p:cNvPr id="749" name="Google Shape;749;p38"/>
          <p:cNvSpPr txBox="1"/>
          <p:nvPr/>
        </p:nvSpPr>
        <p:spPr>
          <a:xfrm>
            <a:off x="2057400" y="3501080"/>
            <a:ext cx="10933500" cy="677100"/>
          </a:xfrm>
          <a:prstGeom prst="rect">
            <a:avLst/>
          </a:prstGeom>
          <a:noFill/>
          <a:ln>
            <a:noFill/>
          </a:ln>
        </p:spPr>
        <p:txBody>
          <a:bodyPr spcFirstLastPara="1" wrap="square" lIns="0" tIns="0" rIns="0" bIns="0" anchor="t" anchorCtr="0">
            <a:spAutoFit/>
          </a:bodyPr>
          <a:lstStyle/>
          <a:p>
            <a:pPr marL="0" marR="0" lvl="1" indent="0" algn="l" rtl="0">
              <a:lnSpc>
                <a:spcPct val="140014"/>
              </a:lnSpc>
              <a:spcBef>
                <a:spcPts val="0"/>
              </a:spcBef>
              <a:spcAft>
                <a:spcPts val="0"/>
              </a:spcAft>
              <a:buNone/>
            </a:pPr>
            <a:r>
              <a:rPr lang="en-US" sz="4399" b="1">
                <a:latin typeface="Roboto Condensed"/>
                <a:ea typeface="Roboto Condensed"/>
                <a:cs typeface="Roboto Condensed"/>
                <a:sym typeface="Roboto Condensed"/>
              </a:rPr>
              <a:t>Youth &amp; Family Services Agencies</a:t>
            </a:r>
            <a:endParaRPr sz="3100"/>
          </a:p>
        </p:txBody>
      </p:sp>
      <p:sp>
        <p:nvSpPr>
          <p:cNvPr id="750" name="Google Shape;750;p38"/>
          <p:cNvSpPr txBox="1"/>
          <p:nvPr/>
        </p:nvSpPr>
        <p:spPr>
          <a:xfrm>
            <a:off x="2057400" y="5011055"/>
            <a:ext cx="10933500" cy="677100"/>
          </a:xfrm>
          <a:prstGeom prst="rect">
            <a:avLst/>
          </a:prstGeom>
          <a:noFill/>
          <a:ln>
            <a:noFill/>
          </a:ln>
        </p:spPr>
        <p:txBody>
          <a:bodyPr spcFirstLastPara="1" wrap="square" lIns="0" tIns="0" rIns="0" bIns="0" anchor="t" anchorCtr="0">
            <a:spAutoFit/>
          </a:bodyPr>
          <a:lstStyle/>
          <a:p>
            <a:pPr marL="0" marR="0" lvl="1" indent="0" algn="l" rtl="0">
              <a:lnSpc>
                <a:spcPct val="140014"/>
              </a:lnSpc>
              <a:spcBef>
                <a:spcPts val="0"/>
              </a:spcBef>
              <a:spcAft>
                <a:spcPts val="0"/>
              </a:spcAft>
              <a:buNone/>
            </a:pPr>
            <a:r>
              <a:rPr lang="en-US" sz="4399" b="1">
                <a:latin typeface="Roboto Condensed"/>
                <a:ea typeface="Roboto Condensed"/>
                <a:cs typeface="Roboto Condensed"/>
                <a:sym typeface="Roboto Condensed"/>
              </a:rPr>
              <a:t>YMCA/YWCA</a:t>
            </a:r>
            <a:endParaRPr sz="3100"/>
          </a:p>
        </p:txBody>
      </p:sp>
      <p:sp>
        <p:nvSpPr>
          <p:cNvPr id="751" name="Google Shape;751;p38"/>
          <p:cNvSpPr txBox="1"/>
          <p:nvPr/>
        </p:nvSpPr>
        <p:spPr>
          <a:xfrm>
            <a:off x="2057400" y="6392805"/>
            <a:ext cx="10933500" cy="677100"/>
          </a:xfrm>
          <a:prstGeom prst="rect">
            <a:avLst/>
          </a:prstGeom>
          <a:noFill/>
          <a:ln>
            <a:noFill/>
          </a:ln>
        </p:spPr>
        <p:txBody>
          <a:bodyPr spcFirstLastPara="1" wrap="square" lIns="0" tIns="0" rIns="0" bIns="0" anchor="t" anchorCtr="0">
            <a:spAutoFit/>
          </a:bodyPr>
          <a:lstStyle/>
          <a:p>
            <a:pPr marL="0" marR="0" lvl="1" indent="0" algn="l" rtl="0">
              <a:lnSpc>
                <a:spcPct val="140014"/>
              </a:lnSpc>
              <a:spcBef>
                <a:spcPts val="0"/>
              </a:spcBef>
              <a:spcAft>
                <a:spcPts val="0"/>
              </a:spcAft>
              <a:buNone/>
            </a:pPr>
            <a:r>
              <a:rPr lang="en-US" sz="4399" b="1">
                <a:latin typeface="Roboto Condensed"/>
                <a:ea typeface="Roboto Condensed"/>
                <a:cs typeface="Roboto Condensed"/>
                <a:sym typeface="Roboto Condensed"/>
              </a:rPr>
              <a:t>Animal Welfare Organizations</a:t>
            </a:r>
            <a:endParaRPr sz="3100"/>
          </a:p>
        </p:txBody>
      </p:sp>
      <p:sp>
        <p:nvSpPr>
          <p:cNvPr id="752" name="Google Shape;752;p38"/>
          <p:cNvSpPr txBox="1"/>
          <p:nvPr/>
        </p:nvSpPr>
        <p:spPr>
          <a:xfrm>
            <a:off x="2057400" y="7774555"/>
            <a:ext cx="10933500" cy="677100"/>
          </a:xfrm>
          <a:prstGeom prst="rect">
            <a:avLst/>
          </a:prstGeom>
          <a:noFill/>
          <a:ln>
            <a:noFill/>
          </a:ln>
        </p:spPr>
        <p:txBody>
          <a:bodyPr spcFirstLastPara="1" wrap="square" lIns="0" tIns="0" rIns="0" bIns="0" anchor="t" anchorCtr="0">
            <a:spAutoFit/>
          </a:bodyPr>
          <a:lstStyle/>
          <a:p>
            <a:pPr marL="0" marR="0" lvl="1" indent="0" algn="l" rtl="0">
              <a:lnSpc>
                <a:spcPct val="140014"/>
              </a:lnSpc>
              <a:spcBef>
                <a:spcPts val="0"/>
              </a:spcBef>
              <a:spcAft>
                <a:spcPts val="0"/>
              </a:spcAft>
              <a:buNone/>
            </a:pPr>
            <a:r>
              <a:rPr lang="en-US" sz="4399" b="1">
                <a:latin typeface="Roboto Condensed"/>
                <a:ea typeface="Roboto Condensed"/>
                <a:cs typeface="Roboto Condensed"/>
                <a:sym typeface="Roboto Condensed"/>
              </a:rPr>
              <a:t>Hunger Relief / Anti-Homelessness Orgs. </a:t>
            </a:r>
            <a:endParaRPr sz="3100"/>
          </a:p>
        </p:txBody>
      </p:sp>
      <p:sp>
        <p:nvSpPr>
          <p:cNvPr id="753" name="Google Shape;753;p38"/>
          <p:cNvSpPr txBox="1"/>
          <p:nvPr/>
        </p:nvSpPr>
        <p:spPr>
          <a:xfrm>
            <a:off x="260831" y="248450"/>
            <a:ext cx="4115700" cy="411300"/>
          </a:xfrm>
          <a:prstGeom prst="rect">
            <a:avLst/>
          </a:prstGeom>
          <a:noFill/>
          <a:ln>
            <a:noFill/>
          </a:ln>
        </p:spPr>
        <p:txBody>
          <a:bodyPr spcFirstLastPara="1" wrap="square" lIns="0" tIns="0" rIns="0" bIns="0" anchor="t" anchorCtr="0">
            <a:spAutoFit/>
          </a:bodyPr>
          <a:lstStyle/>
          <a:p>
            <a:pPr marL="0" marR="0" lvl="0" indent="0" algn="l" rtl="0">
              <a:lnSpc>
                <a:spcPct val="98999"/>
              </a:lnSpc>
              <a:spcBef>
                <a:spcPts val="0"/>
              </a:spcBef>
              <a:spcAft>
                <a:spcPts val="0"/>
              </a:spcAft>
              <a:buNone/>
            </a:pPr>
            <a:r>
              <a:rPr lang="en-US" sz="2699" b="1">
                <a:latin typeface="Roboto Condensed"/>
                <a:ea typeface="Roboto Condensed"/>
                <a:cs typeface="Roboto Condensed"/>
                <a:sym typeface="Roboto Condensed"/>
              </a:rPr>
              <a:t>RETAIN &amp; RECOGNIZE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757"/>
        <p:cNvGrpSpPr/>
        <p:nvPr/>
      </p:nvGrpSpPr>
      <p:grpSpPr>
        <a:xfrm>
          <a:off x="0" y="0"/>
          <a:ext cx="0" cy="0"/>
          <a:chOff x="0" y="0"/>
          <a:chExt cx="0" cy="0"/>
        </a:xfrm>
      </p:grpSpPr>
      <p:sp>
        <p:nvSpPr>
          <p:cNvPr id="758" name="Google Shape;758;p39"/>
          <p:cNvSpPr/>
          <p:nvPr/>
        </p:nvSpPr>
        <p:spPr>
          <a:xfrm>
            <a:off x="9097350" y="-248450"/>
            <a:ext cx="9190800" cy="10670400"/>
          </a:xfrm>
          <a:prstGeom prst="rect">
            <a:avLst/>
          </a:prstGeom>
          <a:solidFill>
            <a:srgbClr val="F81B1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9"/>
          <p:cNvSpPr txBox="1">
            <a:spLocks noGrp="1"/>
          </p:cNvSpPr>
          <p:nvPr>
            <p:ph type="title"/>
          </p:nvPr>
        </p:nvSpPr>
        <p:spPr>
          <a:xfrm>
            <a:off x="457200" y="564413"/>
            <a:ext cx="8229600" cy="1143000"/>
          </a:xfrm>
          <a:prstGeom prst="rect">
            <a:avLst/>
          </a:prstGeom>
          <a:solidFill>
            <a:schemeClr val="lt1"/>
          </a:solidFill>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US" sz="4190" b="1"/>
              <a:t>Sell the FCCLA “Why” in FCS Classes</a:t>
            </a:r>
            <a:endParaRPr sz="4190" b="1"/>
          </a:p>
        </p:txBody>
      </p:sp>
      <p:sp>
        <p:nvSpPr>
          <p:cNvPr id="760" name="Google Shape;760;p39"/>
          <p:cNvSpPr txBox="1">
            <a:spLocks noGrp="1"/>
          </p:cNvSpPr>
          <p:nvPr>
            <p:ph type="body" idx="1"/>
          </p:nvPr>
        </p:nvSpPr>
        <p:spPr>
          <a:xfrm>
            <a:off x="457200" y="2104275"/>
            <a:ext cx="8229600" cy="7945200"/>
          </a:xfrm>
          <a:prstGeom prst="rect">
            <a:avLst/>
          </a:prstGeom>
          <a:solidFill>
            <a:schemeClr val="lt1"/>
          </a:solidFill>
        </p:spPr>
        <p:txBody>
          <a:bodyPr spcFirstLastPara="1" wrap="square" lIns="91425" tIns="45700" rIns="91425" bIns="45700" anchor="t" anchorCtr="0">
            <a:noAutofit/>
          </a:bodyPr>
          <a:lstStyle/>
          <a:p>
            <a:pPr marL="457200" lvl="0" indent="-374650" algn="l" rtl="0">
              <a:spcBef>
                <a:spcPts val="360"/>
              </a:spcBef>
              <a:spcAft>
                <a:spcPts val="0"/>
              </a:spcAft>
              <a:buSzPts val="2300"/>
              <a:buChar char="•"/>
            </a:pPr>
            <a:r>
              <a:rPr lang="en-US" sz="3700" b="1"/>
              <a:t>Unique Opportunities: </a:t>
            </a:r>
            <a:r>
              <a:rPr lang="en-US" sz="3700"/>
              <a:t>being a FCCLA member you could:</a:t>
            </a:r>
            <a:endParaRPr sz="3700"/>
          </a:p>
          <a:p>
            <a:pPr marL="914400" lvl="1" indent="-463550" algn="l" rtl="0">
              <a:spcBef>
                <a:spcPts val="0"/>
              </a:spcBef>
              <a:spcAft>
                <a:spcPts val="0"/>
              </a:spcAft>
              <a:buSzPts val="3700"/>
              <a:buChar char="–"/>
            </a:pPr>
            <a:r>
              <a:rPr lang="en-US" sz="3700"/>
              <a:t>Meet New People</a:t>
            </a:r>
            <a:endParaRPr sz="3700"/>
          </a:p>
          <a:p>
            <a:pPr marL="914400" lvl="1" indent="-463550" algn="l" rtl="0">
              <a:spcBef>
                <a:spcPts val="0"/>
              </a:spcBef>
              <a:spcAft>
                <a:spcPts val="0"/>
              </a:spcAft>
              <a:buSzPts val="3700"/>
              <a:buChar char="–"/>
            </a:pPr>
            <a:r>
              <a:rPr lang="en-US" sz="3700"/>
              <a:t>Run for Office</a:t>
            </a:r>
            <a:endParaRPr sz="3700"/>
          </a:p>
          <a:p>
            <a:pPr marL="914400" lvl="1" indent="-463550" algn="l" rtl="0">
              <a:spcBef>
                <a:spcPts val="0"/>
              </a:spcBef>
              <a:spcAft>
                <a:spcPts val="0"/>
              </a:spcAft>
              <a:buSzPts val="3700"/>
              <a:buChar char="–"/>
            </a:pPr>
            <a:r>
              <a:rPr lang="en-US" sz="3700"/>
              <a:t>Travel to Conferences</a:t>
            </a:r>
            <a:endParaRPr sz="3700"/>
          </a:p>
          <a:p>
            <a:pPr marL="914400" lvl="1" indent="-463550" algn="l" rtl="0">
              <a:spcBef>
                <a:spcPts val="0"/>
              </a:spcBef>
              <a:spcAft>
                <a:spcPts val="0"/>
              </a:spcAft>
              <a:buSzPts val="3700"/>
              <a:buChar char="–"/>
            </a:pPr>
            <a:r>
              <a:rPr lang="en-US" sz="3700"/>
              <a:t>Develop Transferable Skills</a:t>
            </a:r>
            <a:endParaRPr sz="3700"/>
          </a:p>
          <a:p>
            <a:pPr marL="457200" lvl="0" indent="-374650" algn="l" rtl="0">
              <a:spcBef>
                <a:spcPts val="0"/>
              </a:spcBef>
              <a:spcAft>
                <a:spcPts val="0"/>
              </a:spcAft>
              <a:buSzPts val="2300"/>
              <a:buChar char="•"/>
            </a:pPr>
            <a:r>
              <a:rPr lang="en-US" sz="3700" b="1"/>
              <a:t>Professional Portfolio Development:</a:t>
            </a:r>
            <a:r>
              <a:rPr lang="en-US" sz="3700"/>
              <a:t> </a:t>
            </a:r>
            <a:endParaRPr sz="3700"/>
          </a:p>
          <a:p>
            <a:pPr marL="914400" lvl="1" indent="-374650" algn="l" rtl="0">
              <a:spcBef>
                <a:spcPts val="0"/>
              </a:spcBef>
              <a:spcAft>
                <a:spcPts val="0"/>
              </a:spcAft>
              <a:buSzPts val="2300"/>
              <a:buChar char="–"/>
            </a:pPr>
            <a:r>
              <a:rPr lang="en-US" sz="3300"/>
              <a:t>Examples of Leadership</a:t>
            </a:r>
            <a:endParaRPr sz="3300"/>
          </a:p>
          <a:p>
            <a:pPr marL="914400" lvl="1" indent="-374650" algn="l" rtl="0">
              <a:spcBef>
                <a:spcPts val="0"/>
              </a:spcBef>
              <a:spcAft>
                <a:spcPts val="0"/>
              </a:spcAft>
              <a:buSzPts val="2300"/>
              <a:buChar char="–"/>
            </a:pPr>
            <a:r>
              <a:rPr lang="en-US" sz="3300"/>
              <a:t>Pin Designing </a:t>
            </a:r>
            <a:endParaRPr sz="3300"/>
          </a:p>
          <a:p>
            <a:pPr marL="914400" lvl="1" indent="-438150" algn="l" rtl="0">
              <a:spcBef>
                <a:spcPts val="0"/>
              </a:spcBef>
              <a:spcAft>
                <a:spcPts val="0"/>
              </a:spcAft>
              <a:buSzPts val="3300"/>
              <a:buChar char="–"/>
            </a:pPr>
            <a:r>
              <a:rPr lang="en-US" sz="3300"/>
              <a:t>Submitting Articles to Magazine</a:t>
            </a:r>
            <a:endParaRPr sz="3300"/>
          </a:p>
          <a:p>
            <a:pPr marL="457200" marR="0" lvl="0" indent="-381000" algn="l" rtl="0">
              <a:lnSpc>
                <a:spcPct val="100000"/>
              </a:lnSpc>
              <a:spcBef>
                <a:spcPts val="0"/>
              </a:spcBef>
              <a:spcAft>
                <a:spcPts val="0"/>
              </a:spcAft>
              <a:buSzPts val="2400"/>
              <a:buChar char="•"/>
            </a:pPr>
            <a:r>
              <a:rPr lang="en-US" sz="3700" b="1"/>
              <a:t>Ultimate Leadership Experience: </a:t>
            </a:r>
            <a:r>
              <a:rPr lang="en-US" sz="3300"/>
              <a:t>Only CTSO with Family at its central focus. We all deserve to feel </a:t>
            </a:r>
            <a:r>
              <a:rPr lang="en-US" sz="3300" b="1"/>
              <a:t>LOVED</a:t>
            </a:r>
            <a:r>
              <a:rPr lang="en-US" sz="3300"/>
              <a:t> and FCCLA can serve as a place of </a:t>
            </a:r>
            <a:r>
              <a:rPr lang="en-US" sz="3300" b="1"/>
              <a:t>BELONGING</a:t>
            </a:r>
            <a:r>
              <a:rPr lang="en-US" sz="3300"/>
              <a:t> to many students.</a:t>
            </a:r>
            <a:endParaRPr sz="3300"/>
          </a:p>
        </p:txBody>
      </p:sp>
      <p:sp>
        <p:nvSpPr>
          <p:cNvPr id="761" name="Google Shape;761;p39"/>
          <p:cNvSpPr txBox="1"/>
          <p:nvPr/>
        </p:nvSpPr>
        <p:spPr>
          <a:xfrm>
            <a:off x="171373" y="0"/>
            <a:ext cx="5572200" cy="411300"/>
          </a:xfrm>
          <a:prstGeom prst="rect">
            <a:avLst/>
          </a:prstGeom>
          <a:noFill/>
          <a:ln>
            <a:noFill/>
          </a:ln>
        </p:spPr>
        <p:txBody>
          <a:bodyPr spcFirstLastPara="1" wrap="square" lIns="0" tIns="0" rIns="0" bIns="0" anchor="t" anchorCtr="0">
            <a:spAutoFit/>
          </a:bodyPr>
          <a:lstStyle/>
          <a:p>
            <a:pPr marL="0" marR="0" lvl="0" indent="0" algn="l" rtl="0">
              <a:lnSpc>
                <a:spcPct val="98999"/>
              </a:lnSpc>
              <a:spcBef>
                <a:spcPts val="0"/>
              </a:spcBef>
              <a:spcAft>
                <a:spcPts val="0"/>
              </a:spcAft>
              <a:buNone/>
            </a:pPr>
            <a:r>
              <a:rPr lang="en-US" sz="2699" b="1">
                <a:latin typeface="Roboto Condensed"/>
                <a:ea typeface="Roboto Condensed"/>
                <a:cs typeface="Roboto Condensed"/>
                <a:sym typeface="Roboto Condensed"/>
              </a:rPr>
              <a:t>RECRUIT, RETAIN, &amp; RECOGNIZE</a:t>
            </a:r>
            <a:endParaRPr/>
          </a:p>
        </p:txBody>
      </p:sp>
      <p:pic>
        <p:nvPicPr>
          <p:cNvPr id="762" name="Google Shape;762;p39"/>
          <p:cNvPicPr preferRelativeResize="0"/>
          <p:nvPr/>
        </p:nvPicPr>
        <p:blipFill>
          <a:blip r:embed="rId3">
            <a:alphaModFix/>
          </a:blip>
          <a:stretch>
            <a:fillRect/>
          </a:stretch>
        </p:blipFill>
        <p:spPr>
          <a:xfrm>
            <a:off x="14661775" y="7403600"/>
            <a:ext cx="3907250" cy="3018351"/>
          </a:xfrm>
          <a:prstGeom prst="rect">
            <a:avLst/>
          </a:prstGeom>
          <a:noFill/>
          <a:ln>
            <a:noFill/>
          </a:ln>
        </p:spPr>
      </p:pic>
      <p:pic>
        <p:nvPicPr>
          <p:cNvPr id="763" name="Google Shape;763;p39"/>
          <p:cNvPicPr preferRelativeResize="0"/>
          <p:nvPr/>
        </p:nvPicPr>
        <p:blipFill>
          <a:blip r:embed="rId4">
            <a:alphaModFix/>
          </a:blip>
          <a:stretch>
            <a:fillRect/>
          </a:stretch>
        </p:blipFill>
        <p:spPr>
          <a:xfrm>
            <a:off x="11981163" y="5911050"/>
            <a:ext cx="3734925" cy="2885249"/>
          </a:xfrm>
          <a:prstGeom prst="rect">
            <a:avLst/>
          </a:prstGeom>
          <a:noFill/>
          <a:ln>
            <a:noFill/>
          </a:ln>
        </p:spPr>
      </p:pic>
      <p:pic>
        <p:nvPicPr>
          <p:cNvPr id="764" name="Google Shape;764;p39"/>
          <p:cNvPicPr preferRelativeResize="0"/>
          <p:nvPr/>
        </p:nvPicPr>
        <p:blipFill>
          <a:blip r:embed="rId5">
            <a:alphaModFix/>
          </a:blip>
          <a:stretch>
            <a:fillRect/>
          </a:stretch>
        </p:blipFill>
        <p:spPr>
          <a:xfrm>
            <a:off x="14105925" y="883225"/>
            <a:ext cx="3907250" cy="5209672"/>
          </a:xfrm>
          <a:prstGeom prst="rect">
            <a:avLst/>
          </a:prstGeom>
          <a:noFill/>
          <a:ln>
            <a:noFill/>
          </a:ln>
        </p:spPr>
      </p:pic>
      <p:pic>
        <p:nvPicPr>
          <p:cNvPr id="765" name="Google Shape;765;p39"/>
          <p:cNvPicPr preferRelativeResize="0"/>
          <p:nvPr/>
        </p:nvPicPr>
        <p:blipFill>
          <a:blip r:embed="rId6">
            <a:alphaModFix/>
          </a:blip>
          <a:stretch>
            <a:fillRect/>
          </a:stretch>
        </p:blipFill>
        <p:spPr>
          <a:xfrm>
            <a:off x="10096150" y="-12"/>
            <a:ext cx="4984526" cy="2492263"/>
          </a:xfrm>
          <a:prstGeom prst="rect">
            <a:avLst/>
          </a:prstGeom>
          <a:noFill/>
          <a:ln>
            <a:noFill/>
          </a:ln>
        </p:spPr>
      </p:pic>
      <p:pic>
        <p:nvPicPr>
          <p:cNvPr id="766" name="Google Shape;766;p39"/>
          <p:cNvPicPr preferRelativeResize="0"/>
          <p:nvPr/>
        </p:nvPicPr>
        <p:blipFill>
          <a:blip r:embed="rId7">
            <a:alphaModFix/>
          </a:blip>
          <a:stretch>
            <a:fillRect/>
          </a:stretch>
        </p:blipFill>
        <p:spPr>
          <a:xfrm>
            <a:off x="8904100" y="2492250"/>
            <a:ext cx="4984513" cy="3190088"/>
          </a:xfrm>
          <a:prstGeom prst="rect">
            <a:avLst/>
          </a:prstGeom>
          <a:noFill/>
          <a:ln>
            <a:noFill/>
          </a:ln>
        </p:spPr>
      </p:pic>
      <p:pic>
        <p:nvPicPr>
          <p:cNvPr id="767" name="Google Shape;767;p39"/>
          <p:cNvPicPr preferRelativeResize="0"/>
          <p:nvPr/>
        </p:nvPicPr>
        <p:blipFill>
          <a:blip r:embed="rId8">
            <a:alphaModFix/>
          </a:blip>
          <a:stretch>
            <a:fillRect/>
          </a:stretch>
        </p:blipFill>
        <p:spPr>
          <a:xfrm>
            <a:off x="8904107" y="7403600"/>
            <a:ext cx="3740544" cy="24922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71"/>
        <p:cNvGrpSpPr/>
        <p:nvPr/>
      </p:nvGrpSpPr>
      <p:grpSpPr>
        <a:xfrm>
          <a:off x="0" y="0"/>
          <a:ext cx="0" cy="0"/>
          <a:chOff x="0" y="0"/>
          <a:chExt cx="0" cy="0"/>
        </a:xfrm>
      </p:grpSpPr>
      <p:grpSp>
        <p:nvGrpSpPr>
          <p:cNvPr id="772" name="Google Shape;772;p40"/>
          <p:cNvGrpSpPr/>
          <p:nvPr/>
        </p:nvGrpSpPr>
        <p:grpSpPr>
          <a:xfrm>
            <a:off x="0" y="-180827"/>
            <a:ext cx="3086120" cy="10467894"/>
            <a:chOff x="0" y="-47625"/>
            <a:chExt cx="812800" cy="2756958"/>
          </a:xfrm>
        </p:grpSpPr>
        <p:sp>
          <p:nvSpPr>
            <p:cNvPr id="773" name="Google Shape;773;p40"/>
            <p:cNvSpPr/>
            <p:nvPr/>
          </p:nvSpPr>
          <p:spPr>
            <a:xfrm>
              <a:off x="0" y="0"/>
              <a:ext cx="812800" cy="2709333"/>
            </a:xfrm>
            <a:custGeom>
              <a:avLst/>
              <a:gdLst/>
              <a:ahLst/>
              <a:cxnLst/>
              <a:rect l="l" t="t" r="r" b="b"/>
              <a:pathLst>
                <a:path w="812800" h="2709333" extrusionOk="0">
                  <a:moveTo>
                    <a:pt x="0" y="0"/>
                  </a:moveTo>
                  <a:lnTo>
                    <a:pt x="812800" y="0"/>
                  </a:lnTo>
                  <a:lnTo>
                    <a:pt x="812800" y="2709333"/>
                  </a:lnTo>
                  <a:lnTo>
                    <a:pt x="0" y="2709333"/>
                  </a:lnTo>
                  <a:close/>
                </a:path>
              </a:pathLst>
            </a:custGeom>
            <a:solidFill>
              <a:srgbClr val="F81B1B"/>
            </a:solidFill>
            <a:ln>
              <a:noFill/>
            </a:ln>
          </p:spPr>
        </p:sp>
        <p:sp>
          <p:nvSpPr>
            <p:cNvPr id="774" name="Google Shape;774;p40"/>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75" name="Google Shape;775;p40"/>
          <p:cNvGrpSpPr/>
          <p:nvPr/>
        </p:nvGrpSpPr>
        <p:grpSpPr>
          <a:xfrm>
            <a:off x="12364102" y="-180827"/>
            <a:ext cx="5923939" cy="10467894"/>
            <a:chOff x="0" y="-47625"/>
            <a:chExt cx="1560204" cy="2756958"/>
          </a:xfrm>
        </p:grpSpPr>
        <p:sp>
          <p:nvSpPr>
            <p:cNvPr id="776" name="Google Shape;776;p40"/>
            <p:cNvSpPr/>
            <p:nvPr/>
          </p:nvSpPr>
          <p:spPr>
            <a:xfrm>
              <a:off x="0" y="0"/>
              <a:ext cx="1560204" cy="2709333"/>
            </a:xfrm>
            <a:custGeom>
              <a:avLst/>
              <a:gdLst/>
              <a:ahLst/>
              <a:cxnLst/>
              <a:rect l="l" t="t" r="r" b="b"/>
              <a:pathLst>
                <a:path w="1560204" h="2709333" extrusionOk="0">
                  <a:moveTo>
                    <a:pt x="0" y="0"/>
                  </a:moveTo>
                  <a:lnTo>
                    <a:pt x="1560204" y="0"/>
                  </a:lnTo>
                  <a:lnTo>
                    <a:pt x="1560204" y="2709333"/>
                  </a:lnTo>
                  <a:lnTo>
                    <a:pt x="0" y="2709333"/>
                  </a:lnTo>
                  <a:close/>
                </a:path>
              </a:pathLst>
            </a:custGeom>
            <a:solidFill>
              <a:srgbClr val="D9D9D9"/>
            </a:solidFill>
            <a:ln>
              <a:noFill/>
            </a:ln>
          </p:spPr>
        </p:sp>
        <p:sp>
          <p:nvSpPr>
            <p:cNvPr id="777" name="Google Shape;777;p40"/>
            <p:cNvSpPr txBox="1"/>
            <p:nvPr/>
          </p:nvSpPr>
          <p:spPr>
            <a:xfrm>
              <a:off x="0" y="-47625"/>
              <a:ext cx="812700" cy="860400"/>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778" name="Google Shape;778;p40"/>
          <p:cNvSpPr txBox="1"/>
          <p:nvPr/>
        </p:nvSpPr>
        <p:spPr>
          <a:xfrm>
            <a:off x="3202949" y="85590"/>
            <a:ext cx="10393500" cy="24381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600" b="1">
                <a:latin typeface="Open Sans ExtraBold"/>
                <a:ea typeface="Open Sans ExtraBold"/>
                <a:cs typeface="Open Sans ExtraBold"/>
                <a:sym typeface="Open Sans ExtraBold"/>
              </a:rPr>
              <a:t>Resources &amp; Acknowledgements</a:t>
            </a:r>
            <a:endParaRPr sz="500"/>
          </a:p>
        </p:txBody>
      </p:sp>
      <p:sp>
        <p:nvSpPr>
          <p:cNvPr id="779" name="Google Shape;779;p40"/>
          <p:cNvSpPr txBox="1"/>
          <p:nvPr/>
        </p:nvSpPr>
        <p:spPr>
          <a:xfrm>
            <a:off x="3202950" y="2896950"/>
            <a:ext cx="9161100" cy="761100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2699" b="1">
                <a:latin typeface="Roboto Condensed"/>
                <a:ea typeface="Roboto Condensed"/>
                <a:cs typeface="Roboto Condensed"/>
                <a:sym typeface="Roboto Condensed"/>
              </a:rPr>
              <a:t>Thank you State Staff for inviting me to New Teacher Academy!</a:t>
            </a:r>
            <a:endParaRPr sz="2699" b="1">
              <a:latin typeface="Roboto Condensed"/>
              <a:ea typeface="Roboto Condensed"/>
              <a:cs typeface="Roboto Condensed"/>
              <a:sym typeface="Roboto Condensed"/>
            </a:endParaRPr>
          </a:p>
          <a:p>
            <a:pPr marL="0" marR="0" lvl="0" indent="0" algn="l" rtl="0">
              <a:lnSpc>
                <a:spcPct val="140014"/>
              </a:lnSpc>
              <a:spcBef>
                <a:spcPts val="0"/>
              </a:spcBef>
              <a:spcAft>
                <a:spcPts val="0"/>
              </a:spcAft>
              <a:buNone/>
            </a:pPr>
            <a:r>
              <a:rPr lang="en-US" sz="2699" b="1">
                <a:latin typeface="Roboto Condensed"/>
                <a:ea typeface="Roboto Condensed"/>
                <a:cs typeface="Roboto Condensed"/>
                <a:sym typeface="Roboto Condensed"/>
              </a:rPr>
              <a:t>Thank you NEW TEACHERS for entering into the most fun job ever! </a:t>
            </a:r>
            <a:endParaRPr sz="2699" b="1">
              <a:latin typeface="Roboto Condensed"/>
              <a:ea typeface="Roboto Condensed"/>
              <a:cs typeface="Roboto Condensed"/>
              <a:sym typeface="Roboto Condensed"/>
            </a:endParaRPr>
          </a:p>
          <a:p>
            <a:pPr marL="457200" marR="0" lvl="0" indent="0" algn="l" rtl="0">
              <a:lnSpc>
                <a:spcPct val="140014"/>
              </a:lnSpc>
              <a:spcBef>
                <a:spcPts val="0"/>
              </a:spcBef>
              <a:spcAft>
                <a:spcPts val="0"/>
              </a:spcAft>
              <a:buNone/>
            </a:pPr>
            <a:r>
              <a:rPr lang="en-US" sz="2699" b="1">
                <a:latin typeface="Roboto Condensed"/>
                <a:ea typeface="Roboto Condensed"/>
                <a:cs typeface="Roboto Condensed"/>
                <a:sym typeface="Roboto Condensed"/>
              </a:rPr>
              <a:t>- The impacts you make on your students are meaningful and will last a lifetime!</a:t>
            </a:r>
            <a:endParaRPr sz="2699" b="1">
              <a:latin typeface="Roboto Condensed"/>
              <a:ea typeface="Roboto Condensed"/>
              <a:cs typeface="Roboto Condensed"/>
              <a:sym typeface="Roboto Condensed"/>
            </a:endParaRPr>
          </a:p>
          <a:p>
            <a:pPr marL="0" marR="0" lvl="0" indent="0" algn="l" rtl="0">
              <a:lnSpc>
                <a:spcPct val="140014"/>
              </a:lnSpc>
              <a:spcBef>
                <a:spcPts val="0"/>
              </a:spcBef>
              <a:spcAft>
                <a:spcPts val="0"/>
              </a:spcAft>
              <a:buNone/>
            </a:pPr>
            <a:endParaRPr sz="2699" b="1">
              <a:latin typeface="Roboto Condensed"/>
              <a:ea typeface="Roboto Condensed"/>
              <a:cs typeface="Roboto Condensed"/>
              <a:sym typeface="Roboto Condensed"/>
            </a:endParaRPr>
          </a:p>
          <a:p>
            <a:pPr marL="0" marR="0" lvl="0" indent="0" algn="l" rtl="0">
              <a:lnSpc>
                <a:spcPct val="140014"/>
              </a:lnSpc>
              <a:spcBef>
                <a:spcPts val="0"/>
              </a:spcBef>
              <a:spcAft>
                <a:spcPts val="0"/>
              </a:spcAft>
              <a:buNone/>
            </a:pPr>
            <a:r>
              <a:rPr lang="en-US" sz="3699" b="1">
                <a:latin typeface="Roboto Condensed"/>
                <a:ea typeface="Roboto Condensed"/>
                <a:cs typeface="Roboto Condensed"/>
                <a:sym typeface="Roboto Condensed"/>
              </a:rPr>
              <a:t>Resources for you! </a:t>
            </a:r>
            <a:endParaRPr sz="3699" b="1">
              <a:latin typeface="Roboto Condensed"/>
              <a:ea typeface="Roboto Condensed"/>
              <a:cs typeface="Roboto Condensed"/>
              <a:sym typeface="Roboto Condensed"/>
            </a:endParaRPr>
          </a:p>
          <a:p>
            <a:pPr marL="0" marR="0" lvl="0" indent="0" algn="l" rtl="0">
              <a:lnSpc>
                <a:spcPct val="140014"/>
              </a:lnSpc>
              <a:spcBef>
                <a:spcPts val="0"/>
              </a:spcBef>
              <a:spcAft>
                <a:spcPts val="0"/>
              </a:spcAft>
              <a:buNone/>
            </a:pPr>
            <a:r>
              <a:rPr lang="en-US" sz="2699" b="1">
                <a:latin typeface="Roboto Condensed"/>
                <a:ea typeface="Roboto Condensed"/>
                <a:cs typeface="Roboto Condensed"/>
                <a:sym typeface="Roboto Condensed"/>
              </a:rPr>
              <a:t>Ms. Beebe’s Google Drive - </a:t>
            </a:r>
            <a:r>
              <a:rPr lang="en-US" sz="2699" b="1" u="sng">
                <a:solidFill>
                  <a:schemeClr val="hlink"/>
                </a:solidFill>
                <a:latin typeface="Roboto Condensed"/>
                <a:ea typeface="Roboto Condensed"/>
                <a:cs typeface="Roboto Condensed"/>
                <a:sym typeface="Roboto Condensed"/>
                <a:hlinkClick r:id="rId3"/>
              </a:rPr>
              <a:t>FCCLA Resources</a:t>
            </a:r>
            <a:endParaRPr sz="2699" b="1">
              <a:latin typeface="Roboto Condensed"/>
              <a:ea typeface="Roboto Condensed"/>
              <a:cs typeface="Roboto Condensed"/>
              <a:sym typeface="Roboto Condensed"/>
            </a:endParaRPr>
          </a:p>
          <a:p>
            <a:pPr marL="0" marR="0" lvl="0" indent="0" algn="l" rtl="0">
              <a:lnSpc>
                <a:spcPct val="140014"/>
              </a:lnSpc>
              <a:spcBef>
                <a:spcPts val="0"/>
              </a:spcBef>
              <a:spcAft>
                <a:spcPts val="0"/>
              </a:spcAft>
              <a:buNone/>
            </a:pPr>
            <a:r>
              <a:rPr lang="en-US" sz="2699" b="1" u="sng">
                <a:solidFill>
                  <a:schemeClr val="hlink"/>
                </a:solidFill>
                <a:latin typeface="Roboto Condensed"/>
                <a:ea typeface="Roboto Condensed"/>
                <a:cs typeface="Roboto Condensed"/>
                <a:sym typeface="Roboto Condensed"/>
                <a:hlinkClick r:id="rId4"/>
              </a:rPr>
              <a:t>The “Gold Mine” </a:t>
            </a:r>
            <a:r>
              <a:rPr lang="en-US" sz="2699" b="1">
                <a:latin typeface="Roboto Condensed"/>
                <a:ea typeface="Roboto Condensed"/>
                <a:cs typeface="Roboto Condensed"/>
                <a:sym typeface="Roboto Condensed"/>
              </a:rPr>
              <a:t>of FCS &amp; FCCLA Resources</a:t>
            </a:r>
            <a:endParaRPr sz="2699" b="1">
              <a:latin typeface="Roboto Condensed"/>
              <a:ea typeface="Roboto Condensed"/>
              <a:cs typeface="Roboto Condensed"/>
              <a:sym typeface="Roboto Condensed"/>
            </a:endParaRPr>
          </a:p>
          <a:p>
            <a:pPr marL="0" marR="0" lvl="0" indent="0" algn="l" rtl="0">
              <a:lnSpc>
                <a:spcPct val="140014"/>
              </a:lnSpc>
              <a:spcBef>
                <a:spcPts val="0"/>
              </a:spcBef>
              <a:spcAft>
                <a:spcPts val="0"/>
              </a:spcAft>
              <a:buNone/>
            </a:pPr>
            <a:r>
              <a:rPr lang="en-US" sz="2699" b="1" u="sng">
                <a:solidFill>
                  <a:schemeClr val="hlink"/>
                </a:solidFill>
                <a:latin typeface="Roboto Condensed"/>
                <a:ea typeface="Roboto Condensed"/>
                <a:cs typeface="Roboto Condensed"/>
                <a:sym typeface="Roboto Condensed"/>
                <a:hlinkClick r:id="rId5"/>
              </a:rPr>
              <a:t>Oklahoma FCCLA Website</a:t>
            </a:r>
            <a:endParaRPr sz="2699" b="1">
              <a:latin typeface="Roboto Condensed"/>
              <a:ea typeface="Roboto Condensed"/>
              <a:cs typeface="Roboto Condensed"/>
              <a:sym typeface="Roboto Condensed"/>
            </a:endParaRPr>
          </a:p>
          <a:p>
            <a:pPr marL="0" marR="0" lvl="0" indent="0" algn="l" rtl="0">
              <a:lnSpc>
                <a:spcPct val="140014"/>
              </a:lnSpc>
              <a:spcBef>
                <a:spcPts val="0"/>
              </a:spcBef>
              <a:spcAft>
                <a:spcPts val="0"/>
              </a:spcAft>
              <a:buNone/>
            </a:pPr>
            <a:r>
              <a:rPr lang="en-US" sz="2699" b="1" u="sng">
                <a:solidFill>
                  <a:schemeClr val="hlink"/>
                </a:solidFill>
                <a:latin typeface="Roboto Condensed"/>
                <a:ea typeface="Roboto Condensed"/>
                <a:cs typeface="Roboto Condensed"/>
                <a:sym typeface="Roboto Condensed"/>
                <a:hlinkClick r:id="rId6"/>
              </a:rPr>
              <a:t>National FCCLA Website</a:t>
            </a:r>
            <a:endParaRPr sz="2699" b="1">
              <a:latin typeface="Roboto Condensed"/>
              <a:ea typeface="Roboto Condensed"/>
              <a:cs typeface="Roboto Condensed"/>
              <a:sym typeface="Roboto Condensed"/>
            </a:endParaRPr>
          </a:p>
          <a:p>
            <a:pPr marL="0" marR="0" lvl="0" indent="0" algn="l" rtl="0">
              <a:lnSpc>
                <a:spcPct val="140014"/>
              </a:lnSpc>
              <a:spcBef>
                <a:spcPts val="0"/>
              </a:spcBef>
              <a:spcAft>
                <a:spcPts val="0"/>
              </a:spcAft>
              <a:buNone/>
            </a:pPr>
            <a:r>
              <a:rPr lang="en-US" sz="2699" b="1" u="sng">
                <a:solidFill>
                  <a:schemeClr val="hlink"/>
                </a:solidFill>
                <a:latin typeface="Roboto Condensed"/>
                <a:ea typeface="Roboto Condensed"/>
                <a:cs typeface="Roboto Condensed"/>
                <a:sym typeface="Roboto Condensed"/>
                <a:hlinkClick r:id="rId7"/>
              </a:rPr>
              <a:t>ctYOU Login</a:t>
            </a:r>
            <a:endParaRPr sz="2699" b="1">
              <a:latin typeface="Roboto Condensed"/>
              <a:ea typeface="Roboto Condensed"/>
              <a:cs typeface="Roboto Condensed"/>
              <a:sym typeface="Roboto Condensed"/>
            </a:endParaRPr>
          </a:p>
          <a:p>
            <a:pPr marL="0" marR="0" lvl="0" indent="0" algn="l" rtl="0">
              <a:lnSpc>
                <a:spcPct val="140014"/>
              </a:lnSpc>
              <a:spcBef>
                <a:spcPts val="0"/>
              </a:spcBef>
              <a:spcAft>
                <a:spcPts val="0"/>
              </a:spcAft>
              <a:buNone/>
            </a:pPr>
            <a:endParaRPr sz="2699" b="1">
              <a:latin typeface="Roboto Condensed"/>
              <a:ea typeface="Roboto Condensed"/>
              <a:cs typeface="Roboto Condensed"/>
              <a:sym typeface="Roboto Condensed"/>
            </a:endParaRPr>
          </a:p>
          <a:p>
            <a:pPr marL="0" marR="0" lvl="0" indent="0" algn="l" rtl="0">
              <a:lnSpc>
                <a:spcPct val="140014"/>
              </a:lnSpc>
              <a:spcBef>
                <a:spcPts val="0"/>
              </a:spcBef>
              <a:spcAft>
                <a:spcPts val="0"/>
              </a:spcAft>
              <a:buNone/>
            </a:pPr>
            <a:r>
              <a:rPr lang="en-US" sz="2699" b="1">
                <a:latin typeface="Roboto Condensed"/>
                <a:ea typeface="Roboto Condensed"/>
                <a:cs typeface="Roboto Condensed"/>
                <a:sym typeface="Roboto Condensed"/>
              </a:rPr>
              <a:t> </a:t>
            </a:r>
            <a:endParaRPr/>
          </a:p>
        </p:txBody>
      </p:sp>
      <p:grpSp>
        <p:nvGrpSpPr>
          <p:cNvPr id="780" name="Google Shape;780;p40"/>
          <p:cNvGrpSpPr/>
          <p:nvPr/>
        </p:nvGrpSpPr>
        <p:grpSpPr>
          <a:xfrm>
            <a:off x="10821052" y="8653539"/>
            <a:ext cx="1543020" cy="1633431"/>
            <a:chOff x="0" y="-47625"/>
            <a:chExt cx="812800" cy="860425"/>
          </a:xfrm>
        </p:grpSpPr>
        <p:sp>
          <p:nvSpPr>
            <p:cNvPr id="781" name="Google Shape;781;p40"/>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782" name="Google Shape;782;p40"/>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83" name="Google Shape;783;p40"/>
          <p:cNvGrpSpPr/>
          <p:nvPr/>
        </p:nvGrpSpPr>
        <p:grpSpPr>
          <a:xfrm>
            <a:off x="12364092" y="8653564"/>
            <a:ext cx="1543020" cy="1731581"/>
            <a:chOff x="0" y="-99326"/>
            <a:chExt cx="812800" cy="912126"/>
          </a:xfrm>
        </p:grpSpPr>
        <p:sp>
          <p:nvSpPr>
            <p:cNvPr id="784" name="Google Shape;784;p40"/>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sp>
        <p:sp>
          <p:nvSpPr>
            <p:cNvPr id="785" name="Google Shape;785;p40"/>
            <p:cNvSpPr txBox="1"/>
            <p:nvPr/>
          </p:nvSpPr>
          <p:spPr>
            <a:xfrm>
              <a:off x="46" y="-99326"/>
              <a:ext cx="812700" cy="860400"/>
            </a:xfrm>
            <a:prstGeom prst="rect">
              <a:avLst/>
            </a:prstGeom>
            <a:solidFill>
              <a:schemeClr val="dk1"/>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786" name="Google Shape;786;p40"/>
          <p:cNvGrpSpPr/>
          <p:nvPr/>
        </p:nvGrpSpPr>
        <p:grpSpPr>
          <a:xfrm>
            <a:off x="12364089" y="7020139"/>
            <a:ext cx="1543020" cy="1633431"/>
            <a:chOff x="0" y="-47625"/>
            <a:chExt cx="812800" cy="860425"/>
          </a:xfrm>
        </p:grpSpPr>
        <p:sp>
          <p:nvSpPr>
            <p:cNvPr id="787" name="Google Shape;787;p40"/>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788" name="Google Shape;788;p40"/>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792"/>
        <p:cNvGrpSpPr/>
        <p:nvPr/>
      </p:nvGrpSpPr>
      <p:grpSpPr>
        <a:xfrm>
          <a:off x="0" y="0"/>
          <a:ext cx="0" cy="0"/>
          <a:chOff x="0" y="0"/>
          <a:chExt cx="0" cy="0"/>
        </a:xfrm>
      </p:grpSpPr>
      <p:grpSp>
        <p:nvGrpSpPr>
          <p:cNvPr id="793" name="Google Shape;793;p41"/>
          <p:cNvGrpSpPr/>
          <p:nvPr/>
        </p:nvGrpSpPr>
        <p:grpSpPr>
          <a:xfrm>
            <a:off x="1646133" y="-370049"/>
            <a:ext cx="14995834" cy="9199672"/>
            <a:chOff x="0" y="-76200"/>
            <a:chExt cx="3949494" cy="2422943"/>
          </a:xfrm>
        </p:grpSpPr>
        <p:sp>
          <p:nvSpPr>
            <p:cNvPr id="794" name="Google Shape;794;p41"/>
            <p:cNvSpPr/>
            <p:nvPr/>
          </p:nvSpPr>
          <p:spPr>
            <a:xfrm>
              <a:off x="0" y="0"/>
              <a:ext cx="3949494" cy="2346743"/>
            </a:xfrm>
            <a:custGeom>
              <a:avLst/>
              <a:gdLst/>
              <a:ahLst/>
              <a:cxnLst/>
              <a:rect l="l" t="t" r="r" b="b"/>
              <a:pathLst>
                <a:path w="3949494" h="2346743" extrusionOk="0">
                  <a:moveTo>
                    <a:pt x="0" y="0"/>
                  </a:moveTo>
                  <a:lnTo>
                    <a:pt x="3949494" y="0"/>
                  </a:lnTo>
                  <a:lnTo>
                    <a:pt x="3949494" y="2346743"/>
                  </a:lnTo>
                  <a:lnTo>
                    <a:pt x="0" y="2346743"/>
                  </a:lnTo>
                  <a:close/>
                </a:path>
              </a:pathLst>
            </a:custGeom>
            <a:solidFill>
              <a:schemeClr val="lt1"/>
            </a:solidFill>
            <a:ln>
              <a:noFill/>
            </a:ln>
          </p:spPr>
        </p:sp>
        <p:sp>
          <p:nvSpPr>
            <p:cNvPr id="795" name="Google Shape;795;p41"/>
            <p:cNvSpPr txBox="1"/>
            <p:nvPr/>
          </p:nvSpPr>
          <p:spPr>
            <a:xfrm>
              <a:off x="0" y="-76200"/>
              <a:ext cx="812700" cy="888900"/>
            </a:xfrm>
            <a:prstGeom prst="rect">
              <a:avLst/>
            </a:prstGeom>
            <a:solidFill>
              <a:schemeClr val="lt1"/>
            </a:solidFill>
            <a:ln>
              <a:noFill/>
            </a:ln>
          </p:spPr>
          <p:txBody>
            <a:bodyPr spcFirstLastPara="1" wrap="square" lIns="50800" tIns="50800" rIns="50800" bIns="50800" anchor="ctr" anchorCtr="0">
              <a:noAutofit/>
            </a:bodyPr>
            <a:lstStyle/>
            <a:p>
              <a:pPr marL="0" marR="0" lvl="0" indent="0" algn="l" rtl="0">
                <a:lnSpc>
                  <a:spcPct val="2698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796" name="Google Shape;796;p41"/>
          <p:cNvSpPr txBox="1"/>
          <p:nvPr/>
        </p:nvSpPr>
        <p:spPr>
          <a:xfrm>
            <a:off x="3637255" y="1303775"/>
            <a:ext cx="11013600" cy="1154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7500" b="1">
                <a:latin typeface="Open Sans ExtraBold"/>
                <a:ea typeface="Open Sans ExtraBold"/>
                <a:cs typeface="Open Sans ExtraBold"/>
                <a:sym typeface="Open Sans ExtraBold"/>
              </a:rPr>
              <a:t>Thanks for your time! </a:t>
            </a:r>
            <a:endParaRPr/>
          </a:p>
        </p:txBody>
      </p:sp>
      <p:grpSp>
        <p:nvGrpSpPr>
          <p:cNvPr id="797" name="Google Shape;797;p41"/>
          <p:cNvGrpSpPr/>
          <p:nvPr/>
        </p:nvGrpSpPr>
        <p:grpSpPr>
          <a:xfrm>
            <a:off x="1646133" y="8829622"/>
            <a:ext cx="1376711" cy="1457378"/>
            <a:chOff x="0" y="-47625"/>
            <a:chExt cx="812800" cy="860425"/>
          </a:xfrm>
        </p:grpSpPr>
        <p:sp>
          <p:nvSpPr>
            <p:cNvPr id="798" name="Google Shape;798;p4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799" name="Google Shape;799;p41"/>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00" name="Google Shape;800;p41"/>
          <p:cNvGrpSpPr/>
          <p:nvPr/>
        </p:nvGrpSpPr>
        <p:grpSpPr>
          <a:xfrm>
            <a:off x="4369938" y="8829622"/>
            <a:ext cx="1376711" cy="1457378"/>
            <a:chOff x="0" y="-47625"/>
            <a:chExt cx="812800" cy="860425"/>
          </a:xfrm>
        </p:grpSpPr>
        <p:sp>
          <p:nvSpPr>
            <p:cNvPr id="801" name="Google Shape;801;p4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802" name="Google Shape;802;p41"/>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03" name="Google Shape;803;p41"/>
          <p:cNvGrpSpPr/>
          <p:nvPr/>
        </p:nvGrpSpPr>
        <p:grpSpPr>
          <a:xfrm>
            <a:off x="12541352" y="8829622"/>
            <a:ext cx="1376711" cy="1457378"/>
            <a:chOff x="0" y="-47625"/>
            <a:chExt cx="812800" cy="860425"/>
          </a:xfrm>
        </p:grpSpPr>
        <p:sp>
          <p:nvSpPr>
            <p:cNvPr id="804" name="Google Shape;804;p4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805" name="Google Shape;805;p41"/>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06" name="Google Shape;806;p41"/>
          <p:cNvGrpSpPr/>
          <p:nvPr/>
        </p:nvGrpSpPr>
        <p:grpSpPr>
          <a:xfrm>
            <a:off x="15265156" y="8829622"/>
            <a:ext cx="1376711" cy="1457378"/>
            <a:chOff x="0" y="-47625"/>
            <a:chExt cx="812800" cy="860425"/>
          </a:xfrm>
        </p:grpSpPr>
        <p:sp>
          <p:nvSpPr>
            <p:cNvPr id="807" name="Google Shape;807;p4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808" name="Google Shape;808;p41"/>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09" name="Google Shape;809;p41"/>
          <p:cNvGrpSpPr/>
          <p:nvPr/>
        </p:nvGrpSpPr>
        <p:grpSpPr>
          <a:xfrm>
            <a:off x="9817547" y="8829622"/>
            <a:ext cx="1376711" cy="1457378"/>
            <a:chOff x="0" y="-47625"/>
            <a:chExt cx="812800" cy="860425"/>
          </a:xfrm>
        </p:grpSpPr>
        <p:sp>
          <p:nvSpPr>
            <p:cNvPr id="810" name="Google Shape;810;p4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811" name="Google Shape;811;p41"/>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12" name="Google Shape;812;p41"/>
          <p:cNvGrpSpPr/>
          <p:nvPr/>
        </p:nvGrpSpPr>
        <p:grpSpPr>
          <a:xfrm>
            <a:off x="7093742" y="8829622"/>
            <a:ext cx="1376711" cy="1457378"/>
            <a:chOff x="0" y="-47625"/>
            <a:chExt cx="812800" cy="860425"/>
          </a:xfrm>
        </p:grpSpPr>
        <p:sp>
          <p:nvSpPr>
            <p:cNvPr id="813" name="Google Shape;813;p4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814" name="Google Shape;814;p41"/>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15" name="Google Shape;815;p41"/>
          <p:cNvSpPr txBox="1"/>
          <p:nvPr/>
        </p:nvSpPr>
        <p:spPr>
          <a:xfrm>
            <a:off x="7093750" y="3176475"/>
            <a:ext cx="8144400" cy="3536400"/>
          </a:xfrm>
          <a:prstGeom prst="rect">
            <a:avLst/>
          </a:prstGeom>
          <a:noFill/>
          <a:ln>
            <a:noFill/>
          </a:ln>
        </p:spPr>
        <p:txBody>
          <a:bodyPr spcFirstLastPara="1" wrap="square" lIns="91425" tIns="91425" rIns="91425" bIns="91425" anchor="t" anchorCtr="0">
            <a:spAutoFit/>
          </a:bodyPr>
          <a:lstStyle/>
          <a:p>
            <a:pPr marL="457200" lvl="0" indent="457200" algn="l" rtl="0">
              <a:lnSpc>
                <a:spcPct val="140014"/>
              </a:lnSpc>
              <a:spcBef>
                <a:spcPts val="0"/>
              </a:spcBef>
              <a:spcAft>
                <a:spcPts val="0"/>
              </a:spcAft>
              <a:buNone/>
            </a:pPr>
            <a:r>
              <a:rPr lang="en-US" sz="3299" b="1" u="sng">
                <a:solidFill>
                  <a:schemeClr val="hlink"/>
                </a:solidFill>
                <a:latin typeface="Roboto Condensed"/>
                <a:ea typeface="Roboto Condensed"/>
                <a:cs typeface="Roboto Condensed"/>
                <a:sym typeface="Roboto Condensed"/>
                <a:hlinkClick r:id="rId3"/>
              </a:rPr>
              <a:t>JESSICA.BEEBE@OKSTATE.EDU</a:t>
            </a:r>
            <a:endParaRPr sz="3299" b="1">
              <a:solidFill>
                <a:schemeClr val="dk1"/>
              </a:solidFill>
              <a:latin typeface="Roboto Condensed"/>
              <a:ea typeface="Roboto Condensed"/>
              <a:cs typeface="Roboto Condensed"/>
              <a:sym typeface="Roboto Condensed"/>
            </a:endParaRPr>
          </a:p>
          <a:p>
            <a:pPr marL="0" lvl="0" indent="0" algn="l" rtl="0">
              <a:lnSpc>
                <a:spcPct val="140014"/>
              </a:lnSpc>
              <a:spcBef>
                <a:spcPts val="0"/>
              </a:spcBef>
              <a:spcAft>
                <a:spcPts val="0"/>
              </a:spcAft>
              <a:buNone/>
            </a:pPr>
            <a:r>
              <a:rPr lang="en-US" sz="3299" b="1">
                <a:solidFill>
                  <a:schemeClr val="dk1"/>
                </a:solidFill>
                <a:latin typeface="Roboto Condensed"/>
                <a:ea typeface="Roboto Condensed"/>
                <a:cs typeface="Roboto Condensed"/>
                <a:sym typeface="Roboto Condensed"/>
              </a:rPr>
              <a:t>		</a:t>
            </a:r>
            <a:endParaRPr sz="3299" b="1">
              <a:solidFill>
                <a:schemeClr val="dk1"/>
              </a:solidFill>
              <a:latin typeface="Roboto Condensed"/>
              <a:ea typeface="Roboto Condensed"/>
              <a:cs typeface="Roboto Condensed"/>
              <a:sym typeface="Roboto Condensed"/>
            </a:endParaRPr>
          </a:p>
          <a:p>
            <a:pPr marL="457200" lvl="0" indent="457200" algn="l" rtl="0">
              <a:lnSpc>
                <a:spcPct val="140014"/>
              </a:lnSpc>
              <a:spcBef>
                <a:spcPts val="0"/>
              </a:spcBef>
              <a:spcAft>
                <a:spcPts val="0"/>
              </a:spcAft>
              <a:buNone/>
            </a:pPr>
            <a:r>
              <a:rPr lang="en-US" sz="3299" b="1">
                <a:solidFill>
                  <a:schemeClr val="dk1"/>
                </a:solidFill>
                <a:latin typeface="Roboto Condensed"/>
                <a:ea typeface="Roboto Condensed"/>
                <a:cs typeface="Roboto Condensed"/>
                <a:sym typeface="Roboto Condensed"/>
              </a:rPr>
              <a:t>580-542-2996</a:t>
            </a:r>
            <a:endParaRPr sz="3299" b="1">
              <a:solidFill>
                <a:schemeClr val="dk1"/>
              </a:solidFill>
              <a:latin typeface="Roboto Condensed"/>
              <a:ea typeface="Roboto Condensed"/>
              <a:cs typeface="Roboto Condensed"/>
              <a:sym typeface="Roboto Condensed"/>
            </a:endParaRPr>
          </a:p>
          <a:p>
            <a:pPr marL="457200" lvl="0" indent="457200" algn="l" rtl="0">
              <a:lnSpc>
                <a:spcPct val="140014"/>
              </a:lnSpc>
              <a:spcBef>
                <a:spcPts val="0"/>
              </a:spcBef>
              <a:spcAft>
                <a:spcPts val="0"/>
              </a:spcAft>
              <a:buNone/>
            </a:pPr>
            <a:endParaRPr sz="3299" b="1">
              <a:solidFill>
                <a:schemeClr val="dk1"/>
              </a:solidFill>
              <a:latin typeface="Roboto Condensed"/>
              <a:ea typeface="Roboto Condensed"/>
              <a:cs typeface="Roboto Condensed"/>
              <a:sym typeface="Roboto Condensed"/>
            </a:endParaRPr>
          </a:p>
          <a:p>
            <a:pPr marL="457200" lvl="0" indent="457200" algn="l" rtl="0">
              <a:lnSpc>
                <a:spcPct val="140014"/>
              </a:lnSpc>
              <a:spcBef>
                <a:spcPts val="0"/>
              </a:spcBef>
              <a:spcAft>
                <a:spcPts val="0"/>
              </a:spcAft>
              <a:buNone/>
            </a:pPr>
            <a:r>
              <a:rPr lang="en-US" sz="3299" b="1">
                <a:solidFill>
                  <a:schemeClr val="dk1"/>
                </a:solidFill>
                <a:latin typeface="Roboto Condensed"/>
                <a:ea typeface="Roboto Condensed"/>
                <a:cs typeface="Roboto Condensed"/>
                <a:sym typeface="Roboto Condensed"/>
              </a:rPr>
              <a:t>ENID, OK</a:t>
            </a:r>
            <a:endParaRPr sz="2000"/>
          </a:p>
        </p:txBody>
      </p:sp>
      <p:pic>
        <p:nvPicPr>
          <p:cNvPr id="816" name="Google Shape;816;p41"/>
          <p:cNvPicPr preferRelativeResize="0"/>
          <p:nvPr/>
        </p:nvPicPr>
        <p:blipFill rotWithShape="1">
          <a:blip r:embed="rId4">
            <a:alphaModFix/>
          </a:blip>
          <a:srcRect/>
          <a:stretch/>
        </p:blipFill>
        <p:spPr>
          <a:xfrm>
            <a:off x="4651723" y="2946524"/>
            <a:ext cx="2009283" cy="1154400"/>
          </a:xfrm>
          <a:prstGeom prst="rect">
            <a:avLst/>
          </a:prstGeom>
          <a:noFill/>
          <a:ln>
            <a:noFill/>
          </a:ln>
        </p:spPr>
      </p:pic>
      <p:pic>
        <p:nvPicPr>
          <p:cNvPr id="817" name="Google Shape;817;p41"/>
          <p:cNvPicPr preferRelativeResize="0"/>
          <p:nvPr/>
        </p:nvPicPr>
        <p:blipFill rotWithShape="1">
          <a:blip r:embed="rId5">
            <a:alphaModFix/>
          </a:blip>
          <a:srcRect/>
          <a:stretch/>
        </p:blipFill>
        <p:spPr>
          <a:xfrm>
            <a:off x="5116103" y="4215799"/>
            <a:ext cx="1080527" cy="2007800"/>
          </a:xfrm>
          <a:prstGeom prst="rect">
            <a:avLst/>
          </a:prstGeom>
          <a:noFill/>
          <a:ln>
            <a:noFill/>
          </a:ln>
        </p:spPr>
      </p:pic>
      <p:pic>
        <p:nvPicPr>
          <p:cNvPr id="818" name="Google Shape;818;p41"/>
          <p:cNvPicPr preferRelativeResize="0"/>
          <p:nvPr/>
        </p:nvPicPr>
        <p:blipFill rotWithShape="1">
          <a:blip r:embed="rId6">
            <a:alphaModFix/>
          </a:blip>
          <a:srcRect/>
          <a:stretch/>
        </p:blipFill>
        <p:spPr>
          <a:xfrm>
            <a:off x="5116092" y="6338474"/>
            <a:ext cx="1080525" cy="1395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142"/>
        <p:cNvGrpSpPr/>
        <p:nvPr/>
      </p:nvGrpSpPr>
      <p:grpSpPr>
        <a:xfrm>
          <a:off x="0" y="0"/>
          <a:ext cx="0" cy="0"/>
          <a:chOff x="0" y="0"/>
          <a:chExt cx="0" cy="0"/>
        </a:xfrm>
      </p:grpSpPr>
      <p:grpSp>
        <p:nvGrpSpPr>
          <p:cNvPr id="143" name="Google Shape;143;p15"/>
          <p:cNvGrpSpPr/>
          <p:nvPr/>
        </p:nvGrpSpPr>
        <p:grpSpPr>
          <a:xfrm>
            <a:off x="0" y="-90413"/>
            <a:ext cx="1543050" cy="1633463"/>
            <a:chOff x="0" y="-47625"/>
            <a:chExt cx="812800" cy="860425"/>
          </a:xfrm>
        </p:grpSpPr>
        <p:sp>
          <p:nvSpPr>
            <p:cNvPr id="144" name="Google Shape;144;p15"/>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145" name="Google Shape;145;p15"/>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6" name="Google Shape;146;p15"/>
          <p:cNvGrpSpPr/>
          <p:nvPr/>
        </p:nvGrpSpPr>
        <p:grpSpPr>
          <a:xfrm>
            <a:off x="0" y="1452637"/>
            <a:ext cx="1543050" cy="1633463"/>
            <a:chOff x="0" y="-47625"/>
            <a:chExt cx="812800" cy="860425"/>
          </a:xfrm>
        </p:grpSpPr>
        <p:sp>
          <p:nvSpPr>
            <p:cNvPr id="147" name="Google Shape;147;p15"/>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148" name="Google Shape;148;p15"/>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9" name="Google Shape;149;p15"/>
          <p:cNvGrpSpPr/>
          <p:nvPr/>
        </p:nvGrpSpPr>
        <p:grpSpPr>
          <a:xfrm>
            <a:off x="0" y="2995687"/>
            <a:ext cx="1543050" cy="1633463"/>
            <a:chOff x="0" y="-47625"/>
            <a:chExt cx="812800" cy="860425"/>
          </a:xfrm>
        </p:grpSpPr>
        <p:sp>
          <p:nvSpPr>
            <p:cNvPr id="150" name="Google Shape;150;p15"/>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151" name="Google Shape;151;p15"/>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2" name="Google Shape;152;p15"/>
          <p:cNvGrpSpPr/>
          <p:nvPr/>
        </p:nvGrpSpPr>
        <p:grpSpPr>
          <a:xfrm>
            <a:off x="1543050" y="-90413"/>
            <a:ext cx="1543050" cy="1633463"/>
            <a:chOff x="0" y="-47625"/>
            <a:chExt cx="812800" cy="860425"/>
          </a:xfrm>
        </p:grpSpPr>
        <p:sp>
          <p:nvSpPr>
            <p:cNvPr id="153" name="Google Shape;153;p15"/>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154" name="Google Shape;154;p15"/>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5" name="Google Shape;155;p15"/>
          <p:cNvGrpSpPr/>
          <p:nvPr/>
        </p:nvGrpSpPr>
        <p:grpSpPr>
          <a:xfrm>
            <a:off x="3086100" y="-90413"/>
            <a:ext cx="1543050" cy="1633463"/>
            <a:chOff x="0" y="-47625"/>
            <a:chExt cx="812800" cy="860425"/>
          </a:xfrm>
        </p:grpSpPr>
        <p:sp>
          <p:nvSpPr>
            <p:cNvPr id="156" name="Google Shape;156;p15"/>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157" name="Google Shape;157;p15"/>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8" name="Google Shape;158;p15"/>
          <p:cNvGrpSpPr/>
          <p:nvPr/>
        </p:nvGrpSpPr>
        <p:grpSpPr>
          <a:xfrm>
            <a:off x="1543050" y="1452637"/>
            <a:ext cx="1543050" cy="1633463"/>
            <a:chOff x="0" y="-47625"/>
            <a:chExt cx="812800" cy="860425"/>
          </a:xfrm>
        </p:grpSpPr>
        <p:sp>
          <p:nvSpPr>
            <p:cNvPr id="159" name="Google Shape;159;p15"/>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160" name="Google Shape;160;p15"/>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1" name="Google Shape;161;p15"/>
          <p:cNvGrpSpPr/>
          <p:nvPr/>
        </p:nvGrpSpPr>
        <p:grpSpPr>
          <a:xfrm>
            <a:off x="16745100" y="8653578"/>
            <a:ext cx="1543020" cy="1633431"/>
            <a:chOff x="0" y="-47625"/>
            <a:chExt cx="812800" cy="860425"/>
          </a:xfrm>
        </p:grpSpPr>
        <p:sp>
          <p:nvSpPr>
            <p:cNvPr id="162" name="Google Shape;162;p15"/>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163" name="Google Shape;163;p15"/>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64" name="Google Shape;164;p15"/>
          <p:cNvSpPr/>
          <p:nvPr/>
        </p:nvSpPr>
        <p:spPr>
          <a:xfrm>
            <a:off x="1561150" y="1543025"/>
            <a:ext cx="15183900" cy="7367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5"/>
          <p:cNvSpPr txBox="1"/>
          <p:nvPr/>
        </p:nvSpPr>
        <p:spPr>
          <a:xfrm>
            <a:off x="2057400" y="1874715"/>
            <a:ext cx="14687700" cy="11544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7500" b="1">
                <a:latin typeface="Open Sans ExtraBold"/>
                <a:ea typeface="Open Sans ExtraBold"/>
                <a:cs typeface="Open Sans ExtraBold"/>
                <a:sym typeface="Open Sans ExtraBold"/>
              </a:rPr>
              <a:t>SESSION </a:t>
            </a:r>
            <a:r>
              <a:rPr lang="en-US" sz="7500" b="1" i="0" u="none" strike="noStrike" cap="none">
                <a:solidFill>
                  <a:srgbClr val="000000"/>
                </a:solidFill>
                <a:latin typeface="Open Sans ExtraBold"/>
                <a:ea typeface="Open Sans ExtraBold"/>
                <a:cs typeface="Open Sans ExtraBold"/>
                <a:sym typeface="Open Sans ExtraBold"/>
              </a:rPr>
              <a:t>AGENDA</a:t>
            </a:r>
            <a:r>
              <a:rPr lang="en-US" sz="7500" b="1">
                <a:latin typeface="Open Sans ExtraBold"/>
                <a:ea typeface="Open Sans ExtraBold"/>
                <a:cs typeface="Open Sans ExtraBold"/>
                <a:sym typeface="Open Sans ExtraBold"/>
              </a:rPr>
              <a:t>:</a:t>
            </a:r>
            <a:endParaRPr/>
          </a:p>
        </p:txBody>
      </p:sp>
      <p:sp>
        <p:nvSpPr>
          <p:cNvPr id="166" name="Google Shape;166;p15"/>
          <p:cNvSpPr txBox="1"/>
          <p:nvPr/>
        </p:nvSpPr>
        <p:spPr>
          <a:xfrm>
            <a:off x="2057400" y="3501080"/>
            <a:ext cx="10933500" cy="677100"/>
          </a:xfrm>
          <a:prstGeom prst="rect">
            <a:avLst/>
          </a:prstGeom>
          <a:noFill/>
          <a:ln>
            <a:noFill/>
          </a:ln>
        </p:spPr>
        <p:txBody>
          <a:bodyPr spcFirstLastPara="1" wrap="square" lIns="0" tIns="0" rIns="0" bIns="0" anchor="t" anchorCtr="0">
            <a:spAutoFit/>
          </a:bodyPr>
          <a:lstStyle/>
          <a:p>
            <a:pPr marL="0" marR="0" lvl="1" indent="0" algn="l" rtl="0">
              <a:lnSpc>
                <a:spcPct val="140014"/>
              </a:lnSpc>
              <a:spcBef>
                <a:spcPts val="0"/>
              </a:spcBef>
              <a:spcAft>
                <a:spcPts val="0"/>
              </a:spcAft>
              <a:buNone/>
            </a:pPr>
            <a:r>
              <a:rPr lang="en-US" sz="4399" b="1">
                <a:latin typeface="Roboto Condensed"/>
                <a:ea typeface="Roboto Condensed"/>
                <a:cs typeface="Roboto Condensed"/>
                <a:sym typeface="Roboto Condensed"/>
              </a:rPr>
              <a:t>FIRST WEEKS OF SCHOOL</a:t>
            </a:r>
            <a:endParaRPr sz="3100"/>
          </a:p>
        </p:txBody>
      </p:sp>
      <p:sp>
        <p:nvSpPr>
          <p:cNvPr id="167" name="Google Shape;167;p15"/>
          <p:cNvSpPr txBox="1"/>
          <p:nvPr/>
        </p:nvSpPr>
        <p:spPr>
          <a:xfrm>
            <a:off x="2057400" y="6706193"/>
            <a:ext cx="10933500" cy="677100"/>
          </a:xfrm>
          <a:prstGeom prst="rect">
            <a:avLst/>
          </a:prstGeom>
          <a:noFill/>
          <a:ln>
            <a:noFill/>
          </a:ln>
        </p:spPr>
        <p:txBody>
          <a:bodyPr spcFirstLastPara="1" wrap="square" lIns="0" tIns="0" rIns="0" bIns="0" anchor="t" anchorCtr="0">
            <a:spAutoFit/>
          </a:bodyPr>
          <a:lstStyle/>
          <a:p>
            <a:pPr marL="0" marR="0" lvl="1" indent="0" algn="l" rtl="0">
              <a:lnSpc>
                <a:spcPct val="140014"/>
              </a:lnSpc>
              <a:spcBef>
                <a:spcPts val="0"/>
              </a:spcBef>
              <a:spcAft>
                <a:spcPts val="0"/>
              </a:spcAft>
              <a:buNone/>
            </a:pPr>
            <a:r>
              <a:rPr lang="en-US" sz="4399" b="1">
                <a:latin typeface="Roboto Condensed"/>
                <a:ea typeface="Roboto Condensed"/>
                <a:cs typeface="Roboto Condensed"/>
                <a:sym typeface="Roboto Condensed"/>
              </a:rPr>
              <a:t>SERVICE LEARNING OPPORTUNITIES</a:t>
            </a:r>
            <a:endParaRPr sz="3100"/>
          </a:p>
        </p:txBody>
      </p:sp>
      <p:sp>
        <p:nvSpPr>
          <p:cNvPr id="168" name="Google Shape;168;p15"/>
          <p:cNvSpPr txBox="1"/>
          <p:nvPr/>
        </p:nvSpPr>
        <p:spPr>
          <a:xfrm>
            <a:off x="2057400" y="4569443"/>
            <a:ext cx="10933500" cy="677100"/>
          </a:xfrm>
          <a:prstGeom prst="rect">
            <a:avLst/>
          </a:prstGeom>
          <a:noFill/>
          <a:ln>
            <a:noFill/>
          </a:ln>
        </p:spPr>
        <p:txBody>
          <a:bodyPr spcFirstLastPara="1" wrap="square" lIns="0" tIns="0" rIns="0" bIns="0" anchor="t" anchorCtr="0">
            <a:spAutoFit/>
          </a:bodyPr>
          <a:lstStyle/>
          <a:p>
            <a:pPr marL="0" marR="0" lvl="1" indent="0" algn="l" rtl="0">
              <a:lnSpc>
                <a:spcPct val="140014"/>
              </a:lnSpc>
              <a:spcBef>
                <a:spcPts val="0"/>
              </a:spcBef>
              <a:spcAft>
                <a:spcPts val="0"/>
              </a:spcAft>
              <a:buNone/>
            </a:pPr>
            <a:r>
              <a:rPr lang="en-US" sz="4399" b="1">
                <a:latin typeface="Roboto Condensed"/>
                <a:ea typeface="Roboto Condensed"/>
                <a:cs typeface="Roboto Condensed"/>
                <a:sym typeface="Roboto Condensed"/>
              </a:rPr>
              <a:t>ACCESS TO EXISTING LESSON PLANS</a:t>
            </a:r>
            <a:endParaRPr sz="3100"/>
          </a:p>
        </p:txBody>
      </p:sp>
      <p:sp>
        <p:nvSpPr>
          <p:cNvPr id="169" name="Google Shape;169;p15"/>
          <p:cNvSpPr txBox="1"/>
          <p:nvPr/>
        </p:nvSpPr>
        <p:spPr>
          <a:xfrm>
            <a:off x="2057400" y="5637830"/>
            <a:ext cx="10933500" cy="677100"/>
          </a:xfrm>
          <a:prstGeom prst="rect">
            <a:avLst/>
          </a:prstGeom>
          <a:noFill/>
          <a:ln>
            <a:noFill/>
          </a:ln>
        </p:spPr>
        <p:txBody>
          <a:bodyPr spcFirstLastPara="1" wrap="square" lIns="0" tIns="0" rIns="0" bIns="0" anchor="t" anchorCtr="0">
            <a:spAutoFit/>
          </a:bodyPr>
          <a:lstStyle/>
          <a:p>
            <a:pPr marL="0" marR="0" lvl="1" indent="0" algn="l" rtl="0">
              <a:lnSpc>
                <a:spcPct val="140014"/>
              </a:lnSpc>
              <a:spcBef>
                <a:spcPts val="0"/>
              </a:spcBef>
              <a:spcAft>
                <a:spcPts val="0"/>
              </a:spcAft>
              <a:buNone/>
            </a:pPr>
            <a:r>
              <a:rPr lang="en-US" sz="4399" b="1">
                <a:latin typeface="Roboto Condensed"/>
                <a:ea typeface="Roboto Condensed"/>
                <a:cs typeface="Roboto Condensed"/>
                <a:sym typeface="Roboto Condensed"/>
              </a:rPr>
              <a:t>UTILIZING STAR EVENTS</a:t>
            </a:r>
            <a:endParaRPr sz="3100"/>
          </a:p>
        </p:txBody>
      </p:sp>
      <p:sp>
        <p:nvSpPr>
          <p:cNvPr id="170" name="Google Shape;170;p15"/>
          <p:cNvSpPr txBox="1"/>
          <p:nvPr/>
        </p:nvSpPr>
        <p:spPr>
          <a:xfrm>
            <a:off x="2057400" y="7774555"/>
            <a:ext cx="10933500" cy="677100"/>
          </a:xfrm>
          <a:prstGeom prst="rect">
            <a:avLst/>
          </a:prstGeom>
          <a:noFill/>
          <a:ln>
            <a:noFill/>
          </a:ln>
        </p:spPr>
        <p:txBody>
          <a:bodyPr spcFirstLastPara="1" wrap="square" lIns="0" tIns="0" rIns="0" bIns="0" anchor="t" anchorCtr="0">
            <a:spAutoFit/>
          </a:bodyPr>
          <a:lstStyle/>
          <a:p>
            <a:pPr marL="0" marR="0" lvl="1" indent="0" algn="l" rtl="0">
              <a:lnSpc>
                <a:spcPct val="140014"/>
              </a:lnSpc>
              <a:spcBef>
                <a:spcPts val="0"/>
              </a:spcBef>
              <a:spcAft>
                <a:spcPts val="0"/>
              </a:spcAft>
              <a:buNone/>
            </a:pPr>
            <a:r>
              <a:rPr lang="en-US" sz="4399" b="1">
                <a:latin typeface="Roboto Condensed"/>
                <a:ea typeface="Roboto Condensed"/>
                <a:cs typeface="Roboto Condensed"/>
                <a:sym typeface="Roboto Condensed"/>
              </a:rPr>
              <a:t>SELL THE “WHY” </a:t>
            </a:r>
            <a:endParaRPr sz="31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grpSp>
        <p:nvGrpSpPr>
          <p:cNvPr id="175" name="Google Shape;175;p16"/>
          <p:cNvGrpSpPr/>
          <p:nvPr/>
        </p:nvGrpSpPr>
        <p:grpSpPr>
          <a:xfrm>
            <a:off x="0" y="-180826"/>
            <a:ext cx="18287996" cy="3756357"/>
            <a:chOff x="0" y="-47625"/>
            <a:chExt cx="4816592" cy="989329"/>
          </a:xfrm>
        </p:grpSpPr>
        <p:sp>
          <p:nvSpPr>
            <p:cNvPr id="176" name="Google Shape;176;p16"/>
            <p:cNvSpPr/>
            <p:nvPr/>
          </p:nvSpPr>
          <p:spPr>
            <a:xfrm>
              <a:off x="0" y="0"/>
              <a:ext cx="4816592" cy="941704"/>
            </a:xfrm>
            <a:custGeom>
              <a:avLst/>
              <a:gdLst/>
              <a:ahLst/>
              <a:cxnLst/>
              <a:rect l="l" t="t" r="r" b="b"/>
              <a:pathLst>
                <a:path w="4816592" h="941704" extrusionOk="0">
                  <a:moveTo>
                    <a:pt x="0" y="0"/>
                  </a:moveTo>
                  <a:lnTo>
                    <a:pt x="4816592" y="0"/>
                  </a:lnTo>
                  <a:lnTo>
                    <a:pt x="4816592" y="941704"/>
                  </a:lnTo>
                  <a:lnTo>
                    <a:pt x="0" y="941704"/>
                  </a:lnTo>
                  <a:close/>
                </a:path>
              </a:pathLst>
            </a:custGeom>
            <a:solidFill>
              <a:srgbClr val="D9D9D9"/>
            </a:solidFill>
            <a:ln>
              <a:noFill/>
            </a:ln>
          </p:spPr>
        </p:sp>
        <p:sp>
          <p:nvSpPr>
            <p:cNvPr id="177" name="Google Shape;177;p16"/>
            <p:cNvSpPr txBox="1"/>
            <p:nvPr/>
          </p:nvSpPr>
          <p:spPr>
            <a:xfrm>
              <a:off x="0" y="-47625"/>
              <a:ext cx="812800" cy="860425"/>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78" name="Google Shape;178;p16"/>
          <p:cNvGrpSpPr/>
          <p:nvPr/>
        </p:nvGrpSpPr>
        <p:grpSpPr>
          <a:xfrm>
            <a:off x="0" y="8556424"/>
            <a:ext cx="18288118" cy="3990307"/>
            <a:chOff x="0" y="-47625"/>
            <a:chExt cx="4816592" cy="860425"/>
          </a:xfrm>
        </p:grpSpPr>
        <p:sp>
          <p:nvSpPr>
            <p:cNvPr id="179" name="Google Shape;179;p16"/>
            <p:cNvSpPr/>
            <p:nvPr/>
          </p:nvSpPr>
          <p:spPr>
            <a:xfrm>
              <a:off x="0" y="-47625"/>
              <a:ext cx="4816592" cy="408105"/>
            </a:xfrm>
            <a:custGeom>
              <a:avLst/>
              <a:gdLst/>
              <a:ahLst/>
              <a:cxnLst/>
              <a:rect l="l" t="t" r="r" b="b"/>
              <a:pathLst>
                <a:path w="4816592" h="217656" extrusionOk="0">
                  <a:moveTo>
                    <a:pt x="0" y="0"/>
                  </a:moveTo>
                  <a:lnTo>
                    <a:pt x="4816592" y="0"/>
                  </a:lnTo>
                  <a:lnTo>
                    <a:pt x="4816592" y="217656"/>
                  </a:lnTo>
                  <a:lnTo>
                    <a:pt x="0" y="217656"/>
                  </a:lnTo>
                  <a:close/>
                </a:path>
              </a:pathLst>
            </a:custGeom>
            <a:solidFill>
              <a:srgbClr val="F81B1B"/>
            </a:solidFill>
            <a:ln>
              <a:noFill/>
            </a:ln>
          </p:spPr>
        </p:sp>
        <p:sp>
          <p:nvSpPr>
            <p:cNvPr id="180" name="Google Shape;180;p16"/>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1" name="Google Shape;181;p16"/>
          <p:cNvSpPr txBox="1"/>
          <p:nvPr/>
        </p:nvSpPr>
        <p:spPr>
          <a:xfrm>
            <a:off x="7032932" y="5055699"/>
            <a:ext cx="4115700" cy="21333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100">
                <a:latin typeface="Open Sans"/>
                <a:ea typeface="Open Sans"/>
                <a:cs typeface="Open Sans"/>
                <a:sym typeface="Open Sans"/>
              </a:rPr>
              <a:t>Create a fun and engaging environment for your student leaders: i.e. give them reasons to want to belong to this incREDible student leadership organization.</a:t>
            </a:r>
            <a:endParaRPr/>
          </a:p>
        </p:txBody>
      </p:sp>
      <p:sp>
        <p:nvSpPr>
          <p:cNvPr id="182" name="Google Shape;182;p16"/>
          <p:cNvSpPr txBox="1"/>
          <p:nvPr/>
        </p:nvSpPr>
        <p:spPr>
          <a:xfrm>
            <a:off x="6908616" y="4450063"/>
            <a:ext cx="4115700" cy="411300"/>
          </a:xfrm>
          <a:prstGeom prst="rect">
            <a:avLst/>
          </a:prstGeom>
          <a:noFill/>
          <a:ln>
            <a:noFill/>
          </a:ln>
        </p:spPr>
        <p:txBody>
          <a:bodyPr spcFirstLastPara="1" wrap="square" lIns="0" tIns="0" rIns="0" bIns="0" anchor="t" anchorCtr="0">
            <a:spAutoFit/>
          </a:bodyPr>
          <a:lstStyle/>
          <a:p>
            <a:pPr marL="0" marR="0" lvl="0" indent="0" algn="ctr" rtl="0">
              <a:lnSpc>
                <a:spcPct val="98999"/>
              </a:lnSpc>
              <a:spcBef>
                <a:spcPts val="0"/>
              </a:spcBef>
              <a:spcAft>
                <a:spcPts val="0"/>
              </a:spcAft>
              <a:buNone/>
            </a:pPr>
            <a:r>
              <a:rPr lang="en-US" sz="2699" b="1">
                <a:latin typeface="Roboto Condensed"/>
                <a:ea typeface="Roboto Condensed"/>
                <a:cs typeface="Roboto Condensed"/>
                <a:sym typeface="Roboto Condensed"/>
              </a:rPr>
              <a:t>RETAIN</a:t>
            </a:r>
            <a:endParaRPr/>
          </a:p>
        </p:txBody>
      </p:sp>
      <p:sp>
        <p:nvSpPr>
          <p:cNvPr id="183" name="Google Shape;183;p16"/>
          <p:cNvSpPr txBox="1"/>
          <p:nvPr/>
        </p:nvSpPr>
        <p:spPr>
          <a:xfrm>
            <a:off x="1535664" y="5055699"/>
            <a:ext cx="3760500" cy="21333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100">
                <a:latin typeface="Open Sans"/>
                <a:ea typeface="Open Sans"/>
                <a:cs typeface="Open Sans"/>
                <a:sym typeface="Open Sans"/>
              </a:rPr>
              <a:t>Host Events, Create Membership Posters, Invite Members to speak to classes, create an FCCLA booth at an event, etc. </a:t>
            </a:r>
            <a:endParaRPr/>
          </a:p>
        </p:txBody>
      </p:sp>
      <p:sp>
        <p:nvSpPr>
          <p:cNvPr id="184" name="Google Shape;184;p16"/>
          <p:cNvSpPr txBox="1"/>
          <p:nvPr/>
        </p:nvSpPr>
        <p:spPr>
          <a:xfrm>
            <a:off x="12885384" y="5055711"/>
            <a:ext cx="3795900" cy="21333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100">
                <a:latin typeface="Open Sans"/>
                <a:ea typeface="Open Sans"/>
                <a:cs typeface="Open Sans"/>
                <a:sym typeface="Open Sans"/>
              </a:rPr>
              <a:t>Prepare ways for your students to be rewarded for their unique contributions to their FCCLA chapter at various levels! </a:t>
            </a:r>
            <a:endParaRPr/>
          </a:p>
        </p:txBody>
      </p:sp>
      <p:sp>
        <p:nvSpPr>
          <p:cNvPr id="185" name="Google Shape;185;p16"/>
          <p:cNvSpPr txBox="1"/>
          <p:nvPr/>
        </p:nvSpPr>
        <p:spPr>
          <a:xfrm>
            <a:off x="1358081" y="4450075"/>
            <a:ext cx="4115700" cy="411300"/>
          </a:xfrm>
          <a:prstGeom prst="rect">
            <a:avLst/>
          </a:prstGeom>
          <a:noFill/>
          <a:ln>
            <a:noFill/>
          </a:ln>
        </p:spPr>
        <p:txBody>
          <a:bodyPr spcFirstLastPara="1" wrap="square" lIns="0" tIns="0" rIns="0" bIns="0" anchor="t" anchorCtr="0">
            <a:spAutoFit/>
          </a:bodyPr>
          <a:lstStyle/>
          <a:p>
            <a:pPr marL="0" marR="0" lvl="0" indent="0" algn="ctr" rtl="0">
              <a:lnSpc>
                <a:spcPct val="98999"/>
              </a:lnSpc>
              <a:spcBef>
                <a:spcPts val="0"/>
              </a:spcBef>
              <a:spcAft>
                <a:spcPts val="0"/>
              </a:spcAft>
              <a:buNone/>
            </a:pPr>
            <a:r>
              <a:rPr lang="en-US" sz="2699" b="1">
                <a:latin typeface="Roboto Condensed"/>
                <a:ea typeface="Roboto Condensed"/>
                <a:cs typeface="Roboto Condensed"/>
                <a:sym typeface="Roboto Condensed"/>
              </a:rPr>
              <a:t>RECRUIT</a:t>
            </a:r>
            <a:endParaRPr/>
          </a:p>
        </p:txBody>
      </p:sp>
      <p:sp>
        <p:nvSpPr>
          <p:cNvPr id="186" name="Google Shape;186;p16"/>
          <p:cNvSpPr txBox="1"/>
          <p:nvPr/>
        </p:nvSpPr>
        <p:spPr>
          <a:xfrm>
            <a:off x="12636770" y="4450063"/>
            <a:ext cx="4115700" cy="411300"/>
          </a:xfrm>
          <a:prstGeom prst="rect">
            <a:avLst/>
          </a:prstGeom>
          <a:noFill/>
          <a:ln>
            <a:noFill/>
          </a:ln>
        </p:spPr>
        <p:txBody>
          <a:bodyPr spcFirstLastPara="1" wrap="square" lIns="0" tIns="0" rIns="0" bIns="0" anchor="t" anchorCtr="0">
            <a:spAutoFit/>
          </a:bodyPr>
          <a:lstStyle/>
          <a:p>
            <a:pPr marL="0" marR="0" lvl="0" indent="0" algn="ctr" rtl="0">
              <a:lnSpc>
                <a:spcPct val="98999"/>
              </a:lnSpc>
              <a:spcBef>
                <a:spcPts val="0"/>
              </a:spcBef>
              <a:spcAft>
                <a:spcPts val="0"/>
              </a:spcAft>
              <a:buNone/>
            </a:pPr>
            <a:r>
              <a:rPr lang="en-US" sz="2699" b="1">
                <a:latin typeface="Roboto Condensed"/>
                <a:ea typeface="Roboto Condensed"/>
                <a:cs typeface="Roboto Condensed"/>
                <a:sym typeface="Roboto Condensed"/>
              </a:rPr>
              <a:t>RECOGNIZE</a:t>
            </a:r>
            <a:endParaRPr/>
          </a:p>
        </p:txBody>
      </p:sp>
      <p:sp>
        <p:nvSpPr>
          <p:cNvPr id="187" name="Google Shape;187;p16"/>
          <p:cNvSpPr txBox="1"/>
          <p:nvPr/>
        </p:nvSpPr>
        <p:spPr>
          <a:xfrm>
            <a:off x="1293963" y="8789475"/>
            <a:ext cx="15700200" cy="685500"/>
          </a:xfrm>
          <a:prstGeom prst="rect">
            <a:avLst/>
          </a:prstGeom>
          <a:noFill/>
          <a:ln>
            <a:noFill/>
          </a:ln>
        </p:spPr>
        <p:txBody>
          <a:bodyPr spcFirstLastPara="1" wrap="square" lIns="0" tIns="0" rIns="0" bIns="0" anchor="t" anchorCtr="0">
            <a:spAutoFit/>
          </a:bodyPr>
          <a:lstStyle/>
          <a:p>
            <a:pPr marL="0" marR="0" lvl="0" indent="0" algn="ctr" rtl="0">
              <a:lnSpc>
                <a:spcPct val="98999"/>
              </a:lnSpc>
              <a:spcBef>
                <a:spcPts val="0"/>
              </a:spcBef>
              <a:spcAft>
                <a:spcPts val="0"/>
              </a:spcAft>
              <a:buNone/>
            </a:pPr>
            <a:r>
              <a:rPr lang="en-US" sz="4499" b="1">
                <a:solidFill>
                  <a:schemeClr val="lt1"/>
                </a:solidFill>
                <a:latin typeface="Roboto Condensed"/>
                <a:ea typeface="Roboto Condensed"/>
                <a:cs typeface="Roboto Condensed"/>
                <a:sym typeface="Roboto Condensed"/>
              </a:rPr>
              <a:t>UTILIZE THIS MODEL IN YOUR CLASSROOM AS WELL! </a:t>
            </a:r>
            <a:endParaRPr sz="3200">
              <a:solidFill>
                <a:schemeClr val="lt1"/>
              </a:solidFill>
            </a:endParaRPr>
          </a:p>
        </p:txBody>
      </p:sp>
      <p:sp>
        <p:nvSpPr>
          <p:cNvPr id="188" name="Google Shape;188;p16"/>
          <p:cNvSpPr txBox="1"/>
          <p:nvPr/>
        </p:nvSpPr>
        <p:spPr>
          <a:xfrm>
            <a:off x="1446724" y="312113"/>
            <a:ext cx="16352700" cy="27705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7500" b="1">
                <a:latin typeface="Open Sans ExtraBold"/>
                <a:ea typeface="Open Sans ExtraBold"/>
                <a:cs typeface="Open Sans ExtraBold"/>
                <a:sym typeface="Open Sans ExtraBold"/>
              </a:rPr>
              <a:t>FIRST THINGS FIRST: </a:t>
            </a:r>
            <a:endParaRPr sz="7500" b="1">
              <a:latin typeface="Open Sans ExtraBold"/>
              <a:ea typeface="Open Sans ExtraBold"/>
              <a:cs typeface="Open Sans ExtraBold"/>
              <a:sym typeface="Open Sans ExtraBold"/>
            </a:endParaRPr>
          </a:p>
          <a:p>
            <a:pPr marL="0" marR="0" lvl="0" indent="0" algn="ctr" rtl="0">
              <a:lnSpc>
                <a:spcPct val="140000"/>
              </a:lnSpc>
              <a:spcBef>
                <a:spcPts val="0"/>
              </a:spcBef>
              <a:spcAft>
                <a:spcPts val="0"/>
              </a:spcAft>
              <a:buNone/>
            </a:pPr>
            <a:r>
              <a:rPr lang="en-US" sz="7500" b="1">
                <a:latin typeface="Open Sans ExtraBold"/>
                <a:ea typeface="Open Sans ExtraBold"/>
                <a:cs typeface="Open Sans ExtraBold"/>
                <a:sym typeface="Open Sans ExtraBold"/>
              </a:rPr>
              <a:t>FCCLA Membership - 3 R’s</a:t>
            </a:r>
            <a:endParaRPr sz="7500" b="1">
              <a:latin typeface="Open Sans ExtraBold"/>
              <a:ea typeface="Open Sans ExtraBold"/>
              <a:cs typeface="Open Sans ExtraBold"/>
              <a:sym typeface="Open Sans Extra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192"/>
        <p:cNvGrpSpPr/>
        <p:nvPr/>
      </p:nvGrpSpPr>
      <p:grpSpPr>
        <a:xfrm>
          <a:off x="0" y="0"/>
          <a:ext cx="0" cy="0"/>
          <a:chOff x="0" y="0"/>
          <a:chExt cx="0" cy="0"/>
        </a:xfrm>
      </p:grpSpPr>
      <p:sp>
        <p:nvSpPr>
          <p:cNvPr id="193" name="Google Shape;193;p17"/>
          <p:cNvSpPr/>
          <p:nvPr/>
        </p:nvSpPr>
        <p:spPr>
          <a:xfrm>
            <a:off x="8786475" y="-201925"/>
            <a:ext cx="9501600" cy="10623900"/>
          </a:xfrm>
          <a:prstGeom prst="rect">
            <a:avLst/>
          </a:prstGeom>
          <a:solidFill>
            <a:srgbClr val="F81B1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7"/>
          <p:cNvSpPr txBox="1">
            <a:spLocks noGrp="1"/>
          </p:cNvSpPr>
          <p:nvPr>
            <p:ph type="title"/>
          </p:nvPr>
        </p:nvSpPr>
        <p:spPr>
          <a:xfrm>
            <a:off x="9448600" y="504788"/>
            <a:ext cx="8229600" cy="1143000"/>
          </a:xfrm>
          <a:prstGeom prst="rect">
            <a:avLst/>
          </a:prstGeom>
          <a:solidFill>
            <a:schemeClr val="lt1"/>
          </a:solidFill>
        </p:spPr>
        <p:txBody>
          <a:bodyPr spcFirstLastPara="1" wrap="square" lIns="91425" tIns="45700" rIns="91425" bIns="45700" anchor="ctr" anchorCtr="0">
            <a:normAutofit/>
          </a:bodyPr>
          <a:lstStyle/>
          <a:p>
            <a:pPr marL="0" lvl="0" indent="0" algn="ctr" rtl="0">
              <a:spcBef>
                <a:spcPts val="0"/>
              </a:spcBef>
              <a:spcAft>
                <a:spcPts val="0"/>
              </a:spcAft>
              <a:buNone/>
            </a:pPr>
            <a:r>
              <a:rPr lang="en-US" sz="6100" b="1"/>
              <a:t>First Weeks of School:</a:t>
            </a:r>
            <a:endParaRPr sz="6100" b="1"/>
          </a:p>
        </p:txBody>
      </p:sp>
      <p:sp>
        <p:nvSpPr>
          <p:cNvPr id="195" name="Google Shape;195;p17"/>
          <p:cNvSpPr txBox="1">
            <a:spLocks noGrp="1"/>
          </p:cNvSpPr>
          <p:nvPr>
            <p:ph type="body" idx="1"/>
          </p:nvPr>
        </p:nvSpPr>
        <p:spPr>
          <a:xfrm>
            <a:off x="9448600" y="2014800"/>
            <a:ext cx="8229600" cy="7457700"/>
          </a:xfrm>
          <a:prstGeom prst="rect">
            <a:avLst/>
          </a:prstGeom>
          <a:solidFill>
            <a:schemeClr val="lt1"/>
          </a:solidFill>
        </p:spPr>
        <p:txBody>
          <a:bodyPr spcFirstLastPara="1" wrap="square" lIns="91425" tIns="45700" rIns="91425" bIns="45700" anchor="t" anchorCtr="0">
            <a:noAutofit/>
          </a:bodyPr>
          <a:lstStyle/>
          <a:p>
            <a:pPr marL="457200" lvl="0" indent="-393700" algn="l" rtl="0">
              <a:spcBef>
                <a:spcPts val="360"/>
              </a:spcBef>
              <a:spcAft>
                <a:spcPts val="0"/>
              </a:spcAft>
              <a:buSzPts val="2600"/>
              <a:buChar char="•"/>
            </a:pPr>
            <a:r>
              <a:rPr lang="en-US" sz="4000" b="1"/>
              <a:t>Physical Classroom: </a:t>
            </a:r>
            <a:r>
              <a:rPr lang="en-US" sz="4000"/>
              <a:t>bulletin boards, posters, photos, display official dress, post travel opportunities, &amp; A CHAPTER DATE SHEET/CALENDAR</a:t>
            </a:r>
            <a:endParaRPr sz="4000"/>
          </a:p>
          <a:p>
            <a:pPr marL="457200" lvl="0" indent="-393700" algn="l" rtl="0">
              <a:spcBef>
                <a:spcPts val="0"/>
              </a:spcBef>
              <a:spcAft>
                <a:spcPts val="0"/>
              </a:spcAft>
              <a:buSzPts val="2600"/>
              <a:buChar char="•"/>
            </a:pPr>
            <a:r>
              <a:rPr lang="en-US" sz="4000" b="1"/>
              <a:t>Events/Activities:</a:t>
            </a:r>
            <a:r>
              <a:rPr lang="en-US" sz="4000"/>
              <a:t> Host an informal recruitment event: </a:t>
            </a:r>
            <a:r>
              <a:rPr lang="en-US" sz="4000">
                <a:highlight>
                  <a:srgbClr val="F4CCCC"/>
                </a:highlight>
              </a:rPr>
              <a:t>TACO Bout FCCLA</a:t>
            </a:r>
            <a:endParaRPr sz="4000">
              <a:highlight>
                <a:srgbClr val="F4CCCC"/>
              </a:highlight>
            </a:endParaRPr>
          </a:p>
          <a:p>
            <a:pPr marL="457200" lvl="0" indent="-393700" algn="l" rtl="0">
              <a:spcBef>
                <a:spcPts val="0"/>
              </a:spcBef>
              <a:spcAft>
                <a:spcPts val="0"/>
              </a:spcAft>
              <a:buSzPts val="2600"/>
              <a:buChar char="•"/>
            </a:pPr>
            <a:r>
              <a:rPr lang="en-US" sz="4000" b="1"/>
              <a:t>FCS Classes &amp; Curriculum:</a:t>
            </a:r>
            <a:r>
              <a:rPr lang="en-US" sz="4000"/>
              <a:t> </a:t>
            </a:r>
            <a:endParaRPr sz="4000"/>
          </a:p>
          <a:p>
            <a:pPr marL="914400" lvl="1" indent="-393700" algn="l" rtl="0">
              <a:spcBef>
                <a:spcPts val="0"/>
              </a:spcBef>
              <a:spcAft>
                <a:spcPts val="0"/>
              </a:spcAft>
              <a:buSzPts val="2600"/>
              <a:buChar char="–"/>
            </a:pPr>
            <a:r>
              <a:rPr lang="en-US" sz="3600"/>
              <a:t>History of FCCLA</a:t>
            </a:r>
            <a:endParaRPr sz="3600"/>
          </a:p>
          <a:p>
            <a:pPr marL="914400" lvl="1" indent="-393700" algn="l" rtl="0">
              <a:spcBef>
                <a:spcPts val="0"/>
              </a:spcBef>
              <a:spcAft>
                <a:spcPts val="0"/>
              </a:spcAft>
              <a:buSzPts val="2600"/>
              <a:buChar char="–"/>
            </a:pPr>
            <a:r>
              <a:rPr lang="en-US" sz="3600"/>
              <a:t>FCCLA Creed</a:t>
            </a:r>
            <a:endParaRPr sz="3600"/>
          </a:p>
          <a:p>
            <a:pPr marL="914400" lvl="1" indent="-393700" algn="l" rtl="0">
              <a:spcBef>
                <a:spcPts val="0"/>
              </a:spcBef>
              <a:spcAft>
                <a:spcPts val="0"/>
              </a:spcAft>
              <a:buSzPts val="2600"/>
              <a:buChar char="–"/>
            </a:pPr>
            <a:r>
              <a:rPr lang="en-US" sz="3600"/>
              <a:t>Competitive Events</a:t>
            </a:r>
            <a:endParaRPr sz="3600"/>
          </a:p>
          <a:p>
            <a:pPr marL="914400" lvl="1" indent="-393700" algn="l" rtl="0">
              <a:spcBef>
                <a:spcPts val="0"/>
              </a:spcBef>
              <a:spcAft>
                <a:spcPts val="0"/>
              </a:spcAft>
              <a:buSzPts val="2600"/>
              <a:buChar char="–"/>
            </a:pPr>
            <a:r>
              <a:rPr lang="en-US" sz="3600"/>
              <a:t>Travel Opportunities</a:t>
            </a:r>
            <a:endParaRPr sz="3600"/>
          </a:p>
          <a:p>
            <a:pPr marL="914400" lvl="1" indent="-393700" algn="l" rtl="0">
              <a:spcBef>
                <a:spcPts val="0"/>
              </a:spcBef>
              <a:spcAft>
                <a:spcPts val="0"/>
              </a:spcAft>
              <a:buSzPts val="2600"/>
              <a:buChar char="–"/>
            </a:pPr>
            <a:r>
              <a:rPr lang="en-US" sz="3600" b="1"/>
              <a:t>How to Become a Member</a:t>
            </a:r>
            <a:endParaRPr sz="3600" b="1"/>
          </a:p>
        </p:txBody>
      </p:sp>
      <p:sp>
        <p:nvSpPr>
          <p:cNvPr id="196" name="Google Shape;196;p17"/>
          <p:cNvSpPr txBox="1"/>
          <p:nvPr/>
        </p:nvSpPr>
        <p:spPr>
          <a:xfrm>
            <a:off x="14096106" y="-76200"/>
            <a:ext cx="4115700" cy="411300"/>
          </a:xfrm>
          <a:prstGeom prst="rect">
            <a:avLst/>
          </a:prstGeom>
          <a:noFill/>
          <a:ln>
            <a:noFill/>
          </a:ln>
        </p:spPr>
        <p:txBody>
          <a:bodyPr spcFirstLastPara="1" wrap="square" lIns="0" tIns="0" rIns="0" bIns="0" anchor="t" anchorCtr="0">
            <a:spAutoFit/>
          </a:bodyPr>
          <a:lstStyle/>
          <a:p>
            <a:pPr marL="0" marR="0" lvl="0" indent="0" algn="r" rtl="0">
              <a:lnSpc>
                <a:spcPct val="98999"/>
              </a:lnSpc>
              <a:spcBef>
                <a:spcPts val="0"/>
              </a:spcBef>
              <a:spcAft>
                <a:spcPts val="0"/>
              </a:spcAft>
              <a:buNone/>
            </a:pPr>
            <a:r>
              <a:rPr lang="en-US" sz="2699" b="1">
                <a:latin typeface="Roboto Condensed"/>
                <a:ea typeface="Roboto Condensed"/>
                <a:cs typeface="Roboto Condensed"/>
                <a:sym typeface="Roboto Condensed"/>
              </a:rPr>
              <a:t>RECRUIT</a:t>
            </a:r>
            <a:endParaRPr/>
          </a:p>
        </p:txBody>
      </p:sp>
      <p:pic>
        <p:nvPicPr>
          <p:cNvPr id="197" name="Google Shape;197;p17"/>
          <p:cNvPicPr preferRelativeResize="0"/>
          <p:nvPr/>
        </p:nvPicPr>
        <p:blipFill>
          <a:blip r:embed="rId3">
            <a:alphaModFix/>
          </a:blip>
          <a:stretch>
            <a:fillRect/>
          </a:stretch>
        </p:blipFill>
        <p:spPr>
          <a:xfrm>
            <a:off x="575925" y="335088"/>
            <a:ext cx="3333750" cy="3333750"/>
          </a:xfrm>
          <a:prstGeom prst="rect">
            <a:avLst/>
          </a:prstGeom>
          <a:noFill/>
          <a:ln>
            <a:noFill/>
          </a:ln>
        </p:spPr>
      </p:pic>
      <p:pic>
        <p:nvPicPr>
          <p:cNvPr id="198" name="Google Shape;198;p17"/>
          <p:cNvPicPr preferRelativeResize="0"/>
          <p:nvPr/>
        </p:nvPicPr>
        <p:blipFill>
          <a:blip r:embed="rId4">
            <a:alphaModFix/>
          </a:blip>
          <a:stretch>
            <a:fillRect/>
          </a:stretch>
        </p:blipFill>
        <p:spPr>
          <a:xfrm>
            <a:off x="200253" y="6355749"/>
            <a:ext cx="2622885" cy="3333750"/>
          </a:xfrm>
          <a:prstGeom prst="rect">
            <a:avLst/>
          </a:prstGeom>
          <a:noFill/>
          <a:ln>
            <a:noFill/>
          </a:ln>
        </p:spPr>
      </p:pic>
      <p:sp>
        <p:nvSpPr>
          <p:cNvPr id="199" name="Google Shape;199;p17"/>
          <p:cNvSpPr txBox="1"/>
          <p:nvPr/>
        </p:nvSpPr>
        <p:spPr>
          <a:xfrm>
            <a:off x="104226" y="9613300"/>
            <a:ext cx="29673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latin typeface="Calibri"/>
                <a:ea typeface="Calibri"/>
                <a:cs typeface="Calibri"/>
                <a:sym typeface="Calibri"/>
              </a:rPr>
              <a:t>Ellen Swallow Richards; founder of Home Economics Movement</a:t>
            </a:r>
            <a:endParaRPr sz="1600">
              <a:latin typeface="Calibri"/>
              <a:ea typeface="Calibri"/>
              <a:cs typeface="Calibri"/>
              <a:sym typeface="Calibri"/>
            </a:endParaRPr>
          </a:p>
        </p:txBody>
      </p:sp>
      <p:pic>
        <p:nvPicPr>
          <p:cNvPr id="200" name="Google Shape;200;p17"/>
          <p:cNvPicPr preferRelativeResize="0"/>
          <p:nvPr/>
        </p:nvPicPr>
        <p:blipFill>
          <a:blip r:embed="rId5">
            <a:alphaModFix/>
          </a:blip>
          <a:stretch>
            <a:fillRect/>
          </a:stretch>
        </p:blipFill>
        <p:spPr>
          <a:xfrm>
            <a:off x="2176299" y="3320987"/>
            <a:ext cx="6365083" cy="3578076"/>
          </a:xfrm>
          <a:prstGeom prst="rect">
            <a:avLst/>
          </a:prstGeom>
          <a:noFill/>
          <a:ln>
            <a:noFill/>
          </a:ln>
        </p:spPr>
      </p:pic>
      <p:pic>
        <p:nvPicPr>
          <p:cNvPr id="201" name="Google Shape;201;p17"/>
          <p:cNvPicPr preferRelativeResize="0"/>
          <p:nvPr/>
        </p:nvPicPr>
        <p:blipFill rotWithShape="1">
          <a:blip r:embed="rId6">
            <a:alphaModFix/>
          </a:blip>
          <a:srcRect l="13522" t="14545" r="12381" b="28324"/>
          <a:stretch/>
        </p:blipFill>
        <p:spPr>
          <a:xfrm>
            <a:off x="5068813" y="0"/>
            <a:ext cx="3480426" cy="3578076"/>
          </a:xfrm>
          <a:prstGeom prst="rect">
            <a:avLst/>
          </a:prstGeom>
          <a:noFill/>
          <a:ln>
            <a:noFill/>
          </a:ln>
        </p:spPr>
      </p:pic>
      <p:pic>
        <p:nvPicPr>
          <p:cNvPr id="202" name="Google Shape;202;p17"/>
          <p:cNvPicPr preferRelativeResize="0"/>
          <p:nvPr/>
        </p:nvPicPr>
        <p:blipFill>
          <a:blip r:embed="rId7">
            <a:alphaModFix/>
          </a:blip>
          <a:stretch>
            <a:fillRect/>
          </a:stretch>
        </p:blipFill>
        <p:spPr>
          <a:xfrm>
            <a:off x="7050157" y="4045900"/>
            <a:ext cx="3135750" cy="3135750"/>
          </a:xfrm>
          <a:prstGeom prst="rect">
            <a:avLst/>
          </a:prstGeom>
          <a:noFill/>
          <a:ln>
            <a:noFill/>
          </a:ln>
        </p:spPr>
      </p:pic>
      <p:pic>
        <p:nvPicPr>
          <p:cNvPr id="203" name="Google Shape;203;p17"/>
          <p:cNvPicPr preferRelativeResize="0"/>
          <p:nvPr/>
        </p:nvPicPr>
        <p:blipFill>
          <a:blip r:embed="rId8">
            <a:alphaModFix/>
          </a:blip>
          <a:stretch>
            <a:fillRect/>
          </a:stretch>
        </p:blipFill>
        <p:spPr>
          <a:xfrm flipH="1">
            <a:off x="104225" y="3897763"/>
            <a:ext cx="2491464" cy="2491464"/>
          </a:xfrm>
          <a:prstGeom prst="rect">
            <a:avLst/>
          </a:prstGeom>
          <a:noFill/>
          <a:ln>
            <a:noFill/>
          </a:ln>
        </p:spPr>
      </p:pic>
      <p:pic>
        <p:nvPicPr>
          <p:cNvPr id="204" name="Google Shape;204;p17"/>
          <p:cNvPicPr preferRelativeResize="0"/>
          <p:nvPr/>
        </p:nvPicPr>
        <p:blipFill rotWithShape="1">
          <a:blip r:embed="rId9">
            <a:alphaModFix/>
          </a:blip>
          <a:srcRect l="17766" r="21905"/>
          <a:stretch/>
        </p:blipFill>
        <p:spPr>
          <a:xfrm>
            <a:off x="2176300" y="6574088"/>
            <a:ext cx="2295962" cy="2854349"/>
          </a:xfrm>
          <a:prstGeom prst="rect">
            <a:avLst/>
          </a:prstGeom>
          <a:noFill/>
          <a:ln>
            <a:noFill/>
          </a:ln>
        </p:spPr>
      </p:pic>
      <p:pic>
        <p:nvPicPr>
          <p:cNvPr id="205" name="Google Shape;205;p17"/>
          <p:cNvPicPr preferRelativeResize="0"/>
          <p:nvPr/>
        </p:nvPicPr>
        <p:blipFill>
          <a:blip r:embed="rId10">
            <a:alphaModFix/>
          </a:blip>
          <a:stretch>
            <a:fillRect/>
          </a:stretch>
        </p:blipFill>
        <p:spPr>
          <a:xfrm>
            <a:off x="4169462" y="6990450"/>
            <a:ext cx="5299318" cy="3296548"/>
          </a:xfrm>
          <a:prstGeom prst="rect">
            <a:avLst/>
          </a:prstGeom>
          <a:noFill/>
          <a:ln>
            <a:noFill/>
          </a:ln>
        </p:spPr>
      </p:pic>
      <p:pic>
        <p:nvPicPr>
          <p:cNvPr id="206" name="Google Shape;206;p17"/>
          <p:cNvPicPr preferRelativeResize="0"/>
          <p:nvPr/>
        </p:nvPicPr>
        <p:blipFill rotWithShape="1">
          <a:blip r:embed="rId11">
            <a:alphaModFix/>
          </a:blip>
          <a:srcRect l="4670" r="-4670"/>
          <a:stretch/>
        </p:blipFill>
        <p:spPr>
          <a:xfrm>
            <a:off x="2955600" y="676300"/>
            <a:ext cx="2967301" cy="2225464"/>
          </a:xfrm>
          <a:prstGeom prst="rect">
            <a:avLst/>
          </a:prstGeom>
          <a:noFill/>
          <a:ln>
            <a:noFill/>
          </a:ln>
        </p:spPr>
      </p:pic>
      <p:pic>
        <p:nvPicPr>
          <p:cNvPr id="207" name="Google Shape;207;p17"/>
          <p:cNvPicPr preferRelativeResize="0"/>
          <p:nvPr/>
        </p:nvPicPr>
        <p:blipFill rotWithShape="1">
          <a:blip r:embed="rId12">
            <a:alphaModFix/>
          </a:blip>
          <a:srcRect l="58048" b="65217"/>
          <a:stretch/>
        </p:blipFill>
        <p:spPr>
          <a:xfrm>
            <a:off x="14813325" y="6345500"/>
            <a:ext cx="1511524" cy="1622325"/>
          </a:xfrm>
          <a:prstGeom prst="rect">
            <a:avLst/>
          </a:prstGeom>
          <a:noFill/>
          <a:ln>
            <a:noFill/>
          </a:ln>
        </p:spPr>
      </p:pic>
      <p:pic>
        <p:nvPicPr>
          <p:cNvPr id="208" name="Google Shape;208;p17"/>
          <p:cNvPicPr preferRelativeResize="0"/>
          <p:nvPr/>
        </p:nvPicPr>
        <p:blipFill>
          <a:blip r:embed="rId13">
            <a:alphaModFix/>
          </a:blip>
          <a:stretch>
            <a:fillRect/>
          </a:stretch>
        </p:blipFill>
        <p:spPr>
          <a:xfrm>
            <a:off x="16087635" y="7393000"/>
            <a:ext cx="1924645" cy="2491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2"/>
        <p:cNvGrpSpPr/>
        <p:nvPr/>
      </p:nvGrpSpPr>
      <p:grpSpPr>
        <a:xfrm>
          <a:off x="0" y="0"/>
          <a:ext cx="0" cy="0"/>
          <a:chOff x="0" y="0"/>
          <a:chExt cx="0" cy="0"/>
        </a:xfrm>
      </p:grpSpPr>
      <p:sp>
        <p:nvSpPr>
          <p:cNvPr id="213" name="Google Shape;213;p18"/>
          <p:cNvSpPr txBox="1"/>
          <p:nvPr/>
        </p:nvSpPr>
        <p:spPr>
          <a:xfrm>
            <a:off x="1028700" y="876300"/>
            <a:ext cx="9753000" cy="11544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7500" b="1">
                <a:solidFill>
                  <a:srgbClr val="F81B1B"/>
                </a:solidFill>
                <a:latin typeface="Open Sans ExtraBold"/>
                <a:ea typeface="Open Sans ExtraBold"/>
                <a:cs typeface="Open Sans ExtraBold"/>
                <a:sym typeface="Open Sans ExtraBold"/>
              </a:rPr>
              <a:t>Taco ‘bout FCCLA</a:t>
            </a:r>
            <a:endParaRPr/>
          </a:p>
        </p:txBody>
      </p:sp>
      <p:sp>
        <p:nvSpPr>
          <p:cNvPr id="214" name="Google Shape;214;p18"/>
          <p:cNvSpPr txBox="1"/>
          <p:nvPr/>
        </p:nvSpPr>
        <p:spPr>
          <a:xfrm>
            <a:off x="1028597" y="3799100"/>
            <a:ext cx="12549300" cy="997200"/>
          </a:xfrm>
          <a:prstGeom prst="rect">
            <a:avLst/>
          </a:prstGeom>
          <a:noFill/>
          <a:ln>
            <a:noFill/>
          </a:ln>
        </p:spPr>
        <p:txBody>
          <a:bodyPr spcFirstLastPara="1" wrap="square" lIns="0" tIns="0" rIns="0" bIns="0" anchor="t" anchorCtr="0">
            <a:spAutoFit/>
          </a:bodyPr>
          <a:lstStyle/>
          <a:p>
            <a:pPr marL="0" marR="0" lvl="1" indent="0" algn="l" rtl="0">
              <a:lnSpc>
                <a:spcPct val="140014"/>
              </a:lnSpc>
              <a:spcBef>
                <a:spcPts val="0"/>
              </a:spcBef>
              <a:spcAft>
                <a:spcPts val="0"/>
              </a:spcAft>
              <a:buNone/>
            </a:pPr>
            <a:r>
              <a:rPr lang="en-US" sz="2699" b="1">
                <a:latin typeface="Roboto Condensed"/>
                <a:ea typeface="Roboto Condensed"/>
                <a:cs typeface="Roboto Condensed"/>
                <a:sym typeface="Roboto Condensed"/>
              </a:rPr>
              <a:t>MATERIALS NEEDED: SMALL PAPER PLATES, CONSTRUCTION PAPER (BROWN, ORANGE, GREEN, RED, WHITE, ETC.) GLUE STICKS. </a:t>
            </a:r>
            <a:endParaRPr/>
          </a:p>
        </p:txBody>
      </p:sp>
      <p:sp>
        <p:nvSpPr>
          <p:cNvPr id="215" name="Google Shape;215;p18"/>
          <p:cNvSpPr txBox="1"/>
          <p:nvPr/>
        </p:nvSpPr>
        <p:spPr>
          <a:xfrm>
            <a:off x="1028599" y="5294900"/>
            <a:ext cx="15375900" cy="3323700"/>
          </a:xfrm>
          <a:prstGeom prst="rect">
            <a:avLst/>
          </a:prstGeom>
          <a:noFill/>
          <a:ln>
            <a:noFill/>
          </a:ln>
        </p:spPr>
        <p:txBody>
          <a:bodyPr spcFirstLastPara="1" wrap="square" lIns="0" tIns="0" rIns="0" bIns="0" anchor="t" anchorCtr="0">
            <a:spAutoFit/>
          </a:bodyPr>
          <a:lstStyle/>
          <a:p>
            <a:pPr marL="0" marR="0" lvl="1" indent="0" algn="l" rtl="0">
              <a:lnSpc>
                <a:spcPct val="140014"/>
              </a:lnSpc>
              <a:spcBef>
                <a:spcPts val="0"/>
              </a:spcBef>
              <a:spcAft>
                <a:spcPts val="0"/>
              </a:spcAft>
              <a:buNone/>
            </a:pPr>
            <a:r>
              <a:rPr lang="en-US" sz="2699" b="1">
                <a:latin typeface="Roboto Condensed"/>
                <a:ea typeface="Roboto Condensed"/>
                <a:cs typeface="Roboto Condensed"/>
                <a:sym typeface="Roboto Condensed"/>
              </a:rPr>
              <a:t>INSTRUCTIONS: GUIDE STUDENT LEADERS THROUGH THE VARIOUS COMPONENTS OF FCCLA AS THEY BUILD THEIR VERY OWN FCCLA TACO; STARTING WITH THE SHELL “FCCLA”, STUDENTS WILL ADD THE MEAT OF A CHAPTER (THE MEMBERS), THEN BEGIN TO DISCUSS OTHER COMPONENTS THAT MAKE UP FCCLA. </a:t>
            </a:r>
            <a:endParaRPr sz="2699" b="1">
              <a:latin typeface="Roboto Condensed"/>
              <a:ea typeface="Roboto Condensed"/>
              <a:cs typeface="Roboto Condensed"/>
              <a:sym typeface="Roboto Condensed"/>
            </a:endParaRPr>
          </a:p>
          <a:p>
            <a:pPr marL="0" marR="0" lvl="1" indent="0" algn="l" rtl="0">
              <a:lnSpc>
                <a:spcPct val="140014"/>
              </a:lnSpc>
              <a:spcBef>
                <a:spcPts val="0"/>
              </a:spcBef>
              <a:spcAft>
                <a:spcPts val="0"/>
              </a:spcAft>
              <a:buNone/>
            </a:pPr>
            <a:endParaRPr sz="2699" b="1">
              <a:latin typeface="Roboto Condensed"/>
              <a:ea typeface="Roboto Condensed"/>
              <a:cs typeface="Roboto Condensed"/>
              <a:sym typeface="Roboto Condensed"/>
            </a:endParaRPr>
          </a:p>
          <a:p>
            <a:pPr marL="0" marR="0" lvl="1" indent="0" algn="l" rtl="0">
              <a:lnSpc>
                <a:spcPct val="140014"/>
              </a:lnSpc>
              <a:spcBef>
                <a:spcPts val="0"/>
              </a:spcBef>
              <a:spcAft>
                <a:spcPts val="0"/>
              </a:spcAft>
              <a:buNone/>
            </a:pPr>
            <a:r>
              <a:rPr lang="en-US" sz="2699" b="1">
                <a:latin typeface="Roboto Condensed"/>
                <a:ea typeface="Roboto Condensed"/>
                <a:cs typeface="Roboto Condensed"/>
                <a:sym typeface="Roboto Condensed"/>
              </a:rPr>
              <a:t>AFTER EACH STUDENT HAS SUCCESSFULLY COMPLETED THE FCCLA ACTIVITY THEY CAN ENJOY A TACO LUNCH/DINNER or WALKING TACOS. </a:t>
            </a:r>
            <a:endParaRPr sz="2699" b="1">
              <a:latin typeface="Roboto Condensed"/>
              <a:ea typeface="Roboto Condensed"/>
              <a:cs typeface="Roboto Condensed"/>
              <a:sym typeface="Roboto Condensed"/>
            </a:endParaRPr>
          </a:p>
        </p:txBody>
      </p:sp>
      <p:sp>
        <p:nvSpPr>
          <p:cNvPr id="216" name="Google Shape;216;p18"/>
          <p:cNvSpPr txBox="1"/>
          <p:nvPr/>
        </p:nvSpPr>
        <p:spPr>
          <a:xfrm>
            <a:off x="1028650" y="2885000"/>
            <a:ext cx="11437200" cy="415500"/>
          </a:xfrm>
          <a:prstGeom prst="rect">
            <a:avLst/>
          </a:prstGeom>
          <a:noFill/>
          <a:ln>
            <a:noFill/>
          </a:ln>
        </p:spPr>
        <p:txBody>
          <a:bodyPr spcFirstLastPara="1" wrap="square" lIns="0" tIns="0" rIns="0" bIns="0" anchor="t" anchorCtr="0">
            <a:spAutoFit/>
          </a:bodyPr>
          <a:lstStyle/>
          <a:p>
            <a:pPr marL="0" marR="0" lvl="1" indent="0" algn="l" rtl="0">
              <a:lnSpc>
                <a:spcPct val="140014"/>
              </a:lnSpc>
              <a:spcBef>
                <a:spcPts val="0"/>
              </a:spcBef>
              <a:spcAft>
                <a:spcPts val="0"/>
              </a:spcAft>
              <a:buNone/>
            </a:pPr>
            <a:r>
              <a:rPr lang="en-US" sz="2699" b="1">
                <a:latin typeface="Roboto Condensed"/>
                <a:ea typeface="Roboto Condensed"/>
                <a:cs typeface="Roboto Condensed"/>
                <a:sym typeface="Roboto Condensed"/>
              </a:rPr>
              <a:t>OBJECTIVE: TEACH VARIOUS COMPONENTS OF FCCLA AS YOU BUILD A TACO. </a:t>
            </a:r>
            <a:endParaRPr/>
          </a:p>
        </p:txBody>
      </p:sp>
      <p:grpSp>
        <p:nvGrpSpPr>
          <p:cNvPr id="217" name="Google Shape;217;p18"/>
          <p:cNvGrpSpPr/>
          <p:nvPr/>
        </p:nvGrpSpPr>
        <p:grpSpPr>
          <a:xfrm rot="-5400000">
            <a:off x="16709268" y="-45207"/>
            <a:ext cx="1543050" cy="1633463"/>
            <a:chOff x="0" y="-47625"/>
            <a:chExt cx="812800" cy="860425"/>
          </a:xfrm>
        </p:grpSpPr>
        <p:sp>
          <p:nvSpPr>
            <p:cNvPr id="218" name="Google Shape;218;p18"/>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219" name="Google Shape;219;p18"/>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20" name="Google Shape;220;p18"/>
          <p:cNvGrpSpPr/>
          <p:nvPr/>
        </p:nvGrpSpPr>
        <p:grpSpPr>
          <a:xfrm rot="-5400000">
            <a:off x="16709268" y="1497843"/>
            <a:ext cx="1543050" cy="1633463"/>
            <a:chOff x="0" y="-47625"/>
            <a:chExt cx="812800" cy="860425"/>
          </a:xfrm>
        </p:grpSpPr>
        <p:sp>
          <p:nvSpPr>
            <p:cNvPr id="221" name="Google Shape;221;p18"/>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9D9D9"/>
            </a:solidFill>
            <a:ln>
              <a:noFill/>
            </a:ln>
          </p:spPr>
        </p:sp>
        <p:sp>
          <p:nvSpPr>
            <p:cNvPr id="222" name="Google Shape;222;p18"/>
            <p:cNvSpPr txBox="1"/>
            <p:nvPr/>
          </p:nvSpPr>
          <p:spPr>
            <a:xfrm>
              <a:off x="0" y="-47625"/>
              <a:ext cx="812800" cy="860425"/>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23" name="Google Shape;223;p18"/>
          <p:cNvGrpSpPr/>
          <p:nvPr/>
        </p:nvGrpSpPr>
        <p:grpSpPr>
          <a:xfrm rot="-5400000">
            <a:off x="15166218" y="1497843"/>
            <a:ext cx="1543050" cy="1633463"/>
            <a:chOff x="0" y="-47625"/>
            <a:chExt cx="812800" cy="860425"/>
          </a:xfrm>
        </p:grpSpPr>
        <p:sp>
          <p:nvSpPr>
            <p:cNvPr id="224" name="Google Shape;224;p18"/>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225" name="Google Shape;225;p18"/>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26" name="Google Shape;226;p18"/>
          <p:cNvGrpSpPr/>
          <p:nvPr/>
        </p:nvGrpSpPr>
        <p:grpSpPr>
          <a:xfrm rot="-5400000">
            <a:off x="16709268" y="3031368"/>
            <a:ext cx="1543050" cy="1633463"/>
            <a:chOff x="0" y="-47625"/>
            <a:chExt cx="812800" cy="860425"/>
          </a:xfrm>
        </p:grpSpPr>
        <p:sp>
          <p:nvSpPr>
            <p:cNvPr id="227" name="Google Shape;227;p18"/>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228" name="Google Shape;228;p18"/>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29" name="Google Shape;229;p18"/>
          <p:cNvGrpSpPr/>
          <p:nvPr/>
        </p:nvGrpSpPr>
        <p:grpSpPr>
          <a:xfrm rot="-5400000">
            <a:off x="15166218" y="-35682"/>
            <a:ext cx="1543050" cy="1633463"/>
            <a:chOff x="0" y="-47625"/>
            <a:chExt cx="812800" cy="860425"/>
          </a:xfrm>
        </p:grpSpPr>
        <p:sp>
          <p:nvSpPr>
            <p:cNvPr id="230" name="Google Shape;230;p18"/>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9D9D9"/>
            </a:solidFill>
            <a:ln>
              <a:noFill/>
            </a:ln>
          </p:spPr>
        </p:sp>
        <p:sp>
          <p:nvSpPr>
            <p:cNvPr id="231" name="Google Shape;231;p18"/>
            <p:cNvSpPr txBox="1"/>
            <p:nvPr/>
          </p:nvSpPr>
          <p:spPr>
            <a:xfrm>
              <a:off x="0" y="-47625"/>
              <a:ext cx="812800" cy="860425"/>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32" name="Google Shape;232;p18"/>
          <p:cNvGrpSpPr/>
          <p:nvPr/>
        </p:nvGrpSpPr>
        <p:grpSpPr>
          <a:xfrm rot="-5400000">
            <a:off x="13623168" y="-35682"/>
            <a:ext cx="1543050" cy="1633463"/>
            <a:chOff x="0" y="-47625"/>
            <a:chExt cx="812800" cy="860425"/>
          </a:xfrm>
        </p:grpSpPr>
        <p:sp>
          <p:nvSpPr>
            <p:cNvPr id="233" name="Google Shape;233;p18"/>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234" name="Google Shape;234;p18"/>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235" name="Google Shape;235;p18"/>
          <p:cNvPicPr preferRelativeResize="0"/>
          <p:nvPr/>
        </p:nvPicPr>
        <p:blipFill>
          <a:blip r:embed="rId3">
            <a:alphaModFix/>
          </a:blip>
          <a:stretch>
            <a:fillRect/>
          </a:stretch>
        </p:blipFill>
        <p:spPr>
          <a:xfrm>
            <a:off x="15796525" y="7795525"/>
            <a:ext cx="2491464" cy="249146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9"/>
        <p:cNvGrpSpPr/>
        <p:nvPr/>
      </p:nvGrpSpPr>
      <p:grpSpPr>
        <a:xfrm>
          <a:off x="0" y="0"/>
          <a:ext cx="0" cy="0"/>
          <a:chOff x="0" y="0"/>
          <a:chExt cx="0" cy="0"/>
        </a:xfrm>
      </p:grpSpPr>
      <p:sp>
        <p:nvSpPr>
          <p:cNvPr id="240" name="Google Shape;240;p19"/>
          <p:cNvSpPr txBox="1"/>
          <p:nvPr/>
        </p:nvSpPr>
        <p:spPr>
          <a:xfrm>
            <a:off x="6133350" y="617175"/>
            <a:ext cx="11696400" cy="115440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7500" b="1">
                <a:solidFill>
                  <a:srgbClr val="F81B1B"/>
                </a:solidFill>
                <a:latin typeface="Open Sans ExtraBold"/>
                <a:ea typeface="Open Sans ExtraBold"/>
                <a:cs typeface="Open Sans ExtraBold"/>
                <a:sym typeface="Open Sans ExtraBold"/>
              </a:rPr>
              <a:t>Taco ‘bout FCCLA cont.</a:t>
            </a:r>
            <a:endParaRPr/>
          </a:p>
        </p:txBody>
      </p:sp>
      <p:grpSp>
        <p:nvGrpSpPr>
          <p:cNvPr id="241" name="Google Shape;241;p19"/>
          <p:cNvGrpSpPr/>
          <p:nvPr/>
        </p:nvGrpSpPr>
        <p:grpSpPr>
          <a:xfrm rot="5400000">
            <a:off x="45194" y="8698775"/>
            <a:ext cx="1543020" cy="1633431"/>
            <a:chOff x="0" y="-47625"/>
            <a:chExt cx="812800" cy="860425"/>
          </a:xfrm>
        </p:grpSpPr>
        <p:sp>
          <p:nvSpPr>
            <p:cNvPr id="242" name="Google Shape;242;p19"/>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243" name="Google Shape;243;p19"/>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44" name="Google Shape;244;p19"/>
          <p:cNvGrpSpPr/>
          <p:nvPr/>
        </p:nvGrpSpPr>
        <p:grpSpPr>
          <a:xfrm rot="5400000">
            <a:off x="45194" y="7155725"/>
            <a:ext cx="1543020" cy="1633431"/>
            <a:chOff x="0" y="-47625"/>
            <a:chExt cx="812800" cy="860425"/>
          </a:xfrm>
        </p:grpSpPr>
        <p:sp>
          <p:nvSpPr>
            <p:cNvPr id="245" name="Google Shape;245;p19"/>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9D9D9"/>
            </a:solidFill>
            <a:ln>
              <a:noFill/>
            </a:ln>
          </p:spPr>
        </p:sp>
        <p:sp>
          <p:nvSpPr>
            <p:cNvPr id="246" name="Google Shape;246;p19"/>
            <p:cNvSpPr txBox="1"/>
            <p:nvPr/>
          </p:nvSpPr>
          <p:spPr>
            <a:xfrm>
              <a:off x="0" y="-47625"/>
              <a:ext cx="812700" cy="860400"/>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47" name="Google Shape;247;p19"/>
          <p:cNvGrpSpPr/>
          <p:nvPr/>
        </p:nvGrpSpPr>
        <p:grpSpPr>
          <a:xfrm rot="5400000">
            <a:off x="1588244" y="7155725"/>
            <a:ext cx="1543020" cy="1633431"/>
            <a:chOff x="0" y="-47625"/>
            <a:chExt cx="812800" cy="860425"/>
          </a:xfrm>
        </p:grpSpPr>
        <p:sp>
          <p:nvSpPr>
            <p:cNvPr id="248" name="Google Shape;248;p19"/>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249" name="Google Shape;249;p19"/>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50" name="Google Shape;250;p19"/>
          <p:cNvGrpSpPr/>
          <p:nvPr/>
        </p:nvGrpSpPr>
        <p:grpSpPr>
          <a:xfrm rot="5400000">
            <a:off x="45194" y="5622200"/>
            <a:ext cx="1543020" cy="1633431"/>
            <a:chOff x="0" y="-47625"/>
            <a:chExt cx="812800" cy="860425"/>
          </a:xfrm>
        </p:grpSpPr>
        <p:sp>
          <p:nvSpPr>
            <p:cNvPr id="251" name="Google Shape;251;p19"/>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252" name="Google Shape;252;p19"/>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53" name="Google Shape;253;p19"/>
          <p:cNvGrpSpPr/>
          <p:nvPr/>
        </p:nvGrpSpPr>
        <p:grpSpPr>
          <a:xfrm rot="5400000">
            <a:off x="1588244" y="8689250"/>
            <a:ext cx="1543020" cy="1633431"/>
            <a:chOff x="0" y="-47625"/>
            <a:chExt cx="812800" cy="860425"/>
          </a:xfrm>
        </p:grpSpPr>
        <p:sp>
          <p:nvSpPr>
            <p:cNvPr id="254" name="Google Shape;254;p19"/>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9D9D9"/>
            </a:solidFill>
            <a:ln>
              <a:noFill/>
            </a:ln>
          </p:spPr>
        </p:sp>
        <p:sp>
          <p:nvSpPr>
            <p:cNvPr id="255" name="Google Shape;255;p19"/>
            <p:cNvSpPr txBox="1"/>
            <p:nvPr/>
          </p:nvSpPr>
          <p:spPr>
            <a:xfrm>
              <a:off x="0" y="-47625"/>
              <a:ext cx="812700" cy="860400"/>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56" name="Google Shape;256;p19"/>
          <p:cNvGrpSpPr/>
          <p:nvPr/>
        </p:nvGrpSpPr>
        <p:grpSpPr>
          <a:xfrm rot="5400000">
            <a:off x="3131294" y="8689250"/>
            <a:ext cx="1543020" cy="1633431"/>
            <a:chOff x="0" y="-47625"/>
            <a:chExt cx="812800" cy="860425"/>
          </a:xfrm>
        </p:grpSpPr>
        <p:sp>
          <p:nvSpPr>
            <p:cNvPr id="257" name="Google Shape;257;p19"/>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258" name="Google Shape;258;p19"/>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259" name="Google Shape;259;p19"/>
          <p:cNvPicPr preferRelativeResize="0"/>
          <p:nvPr/>
        </p:nvPicPr>
        <p:blipFill>
          <a:blip r:embed="rId3">
            <a:alphaModFix/>
          </a:blip>
          <a:stretch>
            <a:fillRect/>
          </a:stretch>
        </p:blipFill>
        <p:spPr>
          <a:xfrm flipH="1">
            <a:off x="353075" y="281100"/>
            <a:ext cx="2491464" cy="2491464"/>
          </a:xfrm>
          <a:prstGeom prst="rect">
            <a:avLst/>
          </a:prstGeom>
          <a:noFill/>
          <a:ln>
            <a:noFill/>
          </a:ln>
        </p:spPr>
      </p:pic>
      <p:sp>
        <p:nvSpPr>
          <p:cNvPr id="260" name="Google Shape;260;p19"/>
          <p:cNvSpPr txBox="1"/>
          <p:nvPr/>
        </p:nvSpPr>
        <p:spPr>
          <a:xfrm>
            <a:off x="4226475" y="2004075"/>
            <a:ext cx="13810500" cy="6981000"/>
          </a:xfrm>
          <a:prstGeom prst="rect">
            <a:avLst/>
          </a:prstGeom>
          <a:noFill/>
          <a:ln>
            <a:noFill/>
          </a:ln>
        </p:spPr>
        <p:txBody>
          <a:bodyPr spcFirstLastPara="1" wrap="square" lIns="0" tIns="0" rIns="0" bIns="0" anchor="t" anchorCtr="0">
            <a:spAutoFit/>
          </a:bodyPr>
          <a:lstStyle/>
          <a:p>
            <a:pPr marL="457200" marR="0" lvl="0" indent="-495236" algn="l" rtl="0">
              <a:lnSpc>
                <a:spcPct val="140014"/>
              </a:lnSpc>
              <a:spcBef>
                <a:spcPts val="0"/>
              </a:spcBef>
              <a:spcAft>
                <a:spcPts val="0"/>
              </a:spcAft>
              <a:buSzPts val="4199"/>
              <a:buFont typeface="Roboto Condensed"/>
              <a:buChar char="★"/>
            </a:pPr>
            <a:r>
              <a:rPr lang="en-US" sz="4199" b="1">
                <a:latin typeface="Roboto Condensed"/>
                <a:ea typeface="Roboto Condensed"/>
                <a:cs typeface="Roboto Condensed"/>
                <a:sym typeface="Roboto Condensed"/>
              </a:rPr>
              <a:t>MEAT - What is the “meat” or heart of FCCLA?... OUR STUDENT LEADERS / MEMBERS!!! </a:t>
            </a:r>
            <a:endParaRPr sz="4199" b="1">
              <a:latin typeface="Roboto Condensed"/>
              <a:ea typeface="Roboto Condensed"/>
              <a:cs typeface="Roboto Condensed"/>
              <a:sym typeface="Roboto Condensed"/>
            </a:endParaRPr>
          </a:p>
          <a:p>
            <a:pPr marL="457200" marR="0" lvl="0" indent="-495236" algn="l" rtl="0">
              <a:lnSpc>
                <a:spcPct val="140014"/>
              </a:lnSpc>
              <a:spcBef>
                <a:spcPts val="0"/>
              </a:spcBef>
              <a:spcAft>
                <a:spcPts val="0"/>
              </a:spcAft>
              <a:buSzPts val="4199"/>
              <a:buFont typeface="Roboto Condensed"/>
              <a:buChar char="★"/>
            </a:pPr>
            <a:r>
              <a:rPr lang="en-US" sz="4199" b="1">
                <a:latin typeface="Roboto Condensed"/>
                <a:ea typeface="Roboto Condensed"/>
                <a:cs typeface="Roboto Condensed"/>
                <a:sym typeface="Roboto Condensed"/>
              </a:rPr>
              <a:t>TOMATOES - What do our Student Leaders get through FCCLA? (think about the mission)</a:t>
            </a:r>
            <a:endParaRPr sz="4199" b="1">
              <a:latin typeface="Roboto Condensed"/>
              <a:ea typeface="Roboto Condensed"/>
              <a:cs typeface="Roboto Condensed"/>
              <a:sym typeface="Roboto Condensed"/>
            </a:endParaRPr>
          </a:p>
          <a:p>
            <a:pPr marL="457200" marR="0" lvl="0" indent="-495236" algn="l" rtl="0">
              <a:lnSpc>
                <a:spcPct val="140014"/>
              </a:lnSpc>
              <a:spcBef>
                <a:spcPts val="0"/>
              </a:spcBef>
              <a:spcAft>
                <a:spcPts val="0"/>
              </a:spcAft>
              <a:buSzPts val="4199"/>
              <a:buFont typeface="Roboto Condensed"/>
              <a:buChar char="★"/>
            </a:pPr>
            <a:r>
              <a:rPr lang="en-US" sz="4199" b="1">
                <a:latin typeface="Roboto Condensed"/>
                <a:ea typeface="Roboto Condensed"/>
                <a:cs typeface="Roboto Condensed"/>
                <a:sym typeface="Roboto Condensed"/>
              </a:rPr>
              <a:t>LETTUCE - What </a:t>
            </a:r>
            <a:r>
              <a:rPr lang="en-US" sz="4199" b="1">
                <a:solidFill>
                  <a:schemeClr val="dk1"/>
                </a:solidFill>
                <a:latin typeface="Roboto Condensed"/>
                <a:ea typeface="Roboto Condensed"/>
                <a:cs typeface="Roboto Condensed"/>
                <a:sym typeface="Roboto Condensed"/>
              </a:rPr>
              <a:t>are the opportunities for student leaders in FCCLA? (unique opportunities in FCCLA)</a:t>
            </a:r>
            <a:endParaRPr sz="4199" b="1">
              <a:latin typeface="Roboto Condensed"/>
              <a:ea typeface="Roboto Condensed"/>
              <a:cs typeface="Roboto Condensed"/>
              <a:sym typeface="Roboto Condensed"/>
            </a:endParaRPr>
          </a:p>
          <a:p>
            <a:pPr marL="457200" marR="0" lvl="0" indent="-495236" algn="l" rtl="0">
              <a:lnSpc>
                <a:spcPct val="140014"/>
              </a:lnSpc>
              <a:spcBef>
                <a:spcPts val="0"/>
              </a:spcBef>
              <a:spcAft>
                <a:spcPts val="0"/>
              </a:spcAft>
              <a:buSzPts val="4199"/>
              <a:buFont typeface="Roboto Condensed"/>
              <a:buChar char="★"/>
            </a:pPr>
            <a:r>
              <a:rPr lang="en-US" sz="4199" b="1">
                <a:latin typeface="Roboto Condensed"/>
                <a:ea typeface="Roboto Condensed"/>
                <a:cs typeface="Roboto Condensed"/>
                <a:sym typeface="Roboto Condensed"/>
              </a:rPr>
              <a:t>CHEESE - What are the skills gained from FCCLA participation?</a:t>
            </a:r>
            <a:endParaRPr sz="4199" b="1">
              <a:latin typeface="Roboto Condensed"/>
              <a:ea typeface="Roboto Condensed"/>
              <a:cs typeface="Roboto Condensed"/>
              <a:sym typeface="Roboto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4"/>
        <p:cNvGrpSpPr/>
        <p:nvPr/>
      </p:nvGrpSpPr>
      <p:grpSpPr>
        <a:xfrm>
          <a:off x="0" y="0"/>
          <a:ext cx="0" cy="0"/>
          <a:chOff x="0" y="0"/>
          <a:chExt cx="0" cy="0"/>
        </a:xfrm>
      </p:grpSpPr>
      <p:sp>
        <p:nvSpPr>
          <p:cNvPr id="265" name="Google Shape;265;p20"/>
          <p:cNvSpPr txBox="1"/>
          <p:nvPr/>
        </p:nvSpPr>
        <p:spPr>
          <a:xfrm>
            <a:off x="6133350" y="617175"/>
            <a:ext cx="11696400" cy="115440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7500" b="1">
                <a:solidFill>
                  <a:srgbClr val="F81B1B"/>
                </a:solidFill>
                <a:latin typeface="Open Sans ExtraBold"/>
                <a:ea typeface="Open Sans ExtraBold"/>
                <a:cs typeface="Open Sans ExtraBold"/>
                <a:sym typeface="Open Sans ExtraBold"/>
              </a:rPr>
              <a:t>In case we need it…</a:t>
            </a:r>
            <a:endParaRPr/>
          </a:p>
        </p:txBody>
      </p:sp>
      <p:grpSp>
        <p:nvGrpSpPr>
          <p:cNvPr id="266" name="Google Shape;266;p20"/>
          <p:cNvGrpSpPr/>
          <p:nvPr/>
        </p:nvGrpSpPr>
        <p:grpSpPr>
          <a:xfrm rot="5400000">
            <a:off x="45194" y="8698775"/>
            <a:ext cx="1543020" cy="1633431"/>
            <a:chOff x="0" y="-47625"/>
            <a:chExt cx="812800" cy="860425"/>
          </a:xfrm>
        </p:grpSpPr>
        <p:sp>
          <p:nvSpPr>
            <p:cNvPr id="267" name="Google Shape;267;p20"/>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268" name="Google Shape;268;p20"/>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69" name="Google Shape;269;p20"/>
          <p:cNvGrpSpPr/>
          <p:nvPr/>
        </p:nvGrpSpPr>
        <p:grpSpPr>
          <a:xfrm rot="5400000">
            <a:off x="45194" y="7155725"/>
            <a:ext cx="1543020" cy="1633431"/>
            <a:chOff x="0" y="-47625"/>
            <a:chExt cx="812800" cy="860425"/>
          </a:xfrm>
        </p:grpSpPr>
        <p:sp>
          <p:nvSpPr>
            <p:cNvPr id="270" name="Google Shape;270;p20"/>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9D9D9"/>
            </a:solidFill>
            <a:ln>
              <a:noFill/>
            </a:ln>
          </p:spPr>
        </p:sp>
        <p:sp>
          <p:nvSpPr>
            <p:cNvPr id="271" name="Google Shape;271;p20"/>
            <p:cNvSpPr txBox="1"/>
            <p:nvPr/>
          </p:nvSpPr>
          <p:spPr>
            <a:xfrm>
              <a:off x="0" y="-47625"/>
              <a:ext cx="812700" cy="860400"/>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72" name="Google Shape;272;p20"/>
          <p:cNvGrpSpPr/>
          <p:nvPr/>
        </p:nvGrpSpPr>
        <p:grpSpPr>
          <a:xfrm rot="5400000">
            <a:off x="1588244" y="7155725"/>
            <a:ext cx="1543020" cy="1633431"/>
            <a:chOff x="0" y="-47625"/>
            <a:chExt cx="812800" cy="860425"/>
          </a:xfrm>
        </p:grpSpPr>
        <p:sp>
          <p:nvSpPr>
            <p:cNvPr id="273" name="Google Shape;273;p20"/>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274" name="Google Shape;274;p20"/>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75" name="Google Shape;275;p20"/>
          <p:cNvGrpSpPr/>
          <p:nvPr/>
        </p:nvGrpSpPr>
        <p:grpSpPr>
          <a:xfrm rot="5400000">
            <a:off x="45194" y="5622200"/>
            <a:ext cx="1543020" cy="1633431"/>
            <a:chOff x="0" y="-47625"/>
            <a:chExt cx="812800" cy="860425"/>
          </a:xfrm>
        </p:grpSpPr>
        <p:sp>
          <p:nvSpPr>
            <p:cNvPr id="276" name="Google Shape;276;p20"/>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277" name="Google Shape;277;p20"/>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78" name="Google Shape;278;p20"/>
          <p:cNvGrpSpPr/>
          <p:nvPr/>
        </p:nvGrpSpPr>
        <p:grpSpPr>
          <a:xfrm rot="5400000">
            <a:off x="1588244" y="8689250"/>
            <a:ext cx="1543020" cy="1633431"/>
            <a:chOff x="0" y="-47625"/>
            <a:chExt cx="812800" cy="860425"/>
          </a:xfrm>
        </p:grpSpPr>
        <p:sp>
          <p:nvSpPr>
            <p:cNvPr id="279" name="Google Shape;279;p20"/>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D9D9D9"/>
            </a:solidFill>
            <a:ln>
              <a:noFill/>
            </a:ln>
          </p:spPr>
        </p:sp>
        <p:sp>
          <p:nvSpPr>
            <p:cNvPr id="280" name="Google Shape;280;p20"/>
            <p:cNvSpPr txBox="1"/>
            <p:nvPr/>
          </p:nvSpPr>
          <p:spPr>
            <a:xfrm>
              <a:off x="0" y="-47625"/>
              <a:ext cx="812700" cy="860400"/>
            </a:xfrm>
            <a:prstGeom prst="rect">
              <a:avLst/>
            </a:prstGeom>
            <a:solidFill>
              <a:srgbClr val="D9D9D9"/>
            </a:solid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81" name="Google Shape;281;p20"/>
          <p:cNvGrpSpPr/>
          <p:nvPr/>
        </p:nvGrpSpPr>
        <p:grpSpPr>
          <a:xfrm rot="5400000">
            <a:off x="3131294" y="8689250"/>
            <a:ext cx="1543020" cy="1633431"/>
            <a:chOff x="0" y="-47625"/>
            <a:chExt cx="812800" cy="860425"/>
          </a:xfrm>
        </p:grpSpPr>
        <p:sp>
          <p:nvSpPr>
            <p:cNvPr id="282" name="Google Shape;282;p20"/>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F81B1B"/>
            </a:solidFill>
            <a:ln>
              <a:noFill/>
            </a:ln>
          </p:spPr>
        </p:sp>
        <p:sp>
          <p:nvSpPr>
            <p:cNvPr id="283" name="Google Shape;283;p20"/>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84" name="Google Shape;284;p20"/>
          <p:cNvSpPr txBox="1"/>
          <p:nvPr/>
        </p:nvSpPr>
        <p:spPr>
          <a:xfrm>
            <a:off x="4455075" y="2004075"/>
            <a:ext cx="13810500" cy="6981000"/>
          </a:xfrm>
          <a:prstGeom prst="rect">
            <a:avLst/>
          </a:prstGeom>
          <a:noFill/>
          <a:ln>
            <a:noFill/>
          </a:ln>
        </p:spPr>
        <p:txBody>
          <a:bodyPr spcFirstLastPara="1" wrap="square" lIns="0" tIns="0" rIns="0" bIns="0" anchor="t" anchorCtr="0">
            <a:spAutoFit/>
          </a:bodyPr>
          <a:lstStyle/>
          <a:p>
            <a:pPr marL="457200" marR="0" lvl="0" indent="-495236" algn="l" rtl="0">
              <a:lnSpc>
                <a:spcPct val="140014"/>
              </a:lnSpc>
              <a:spcBef>
                <a:spcPts val="0"/>
              </a:spcBef>
              <a:spcAft>
                <a:spcPts val="0"/>
              </a:spcAft>
              <a:buSzPts val="4199"/>
              <a:buFont typeface="Roboto Condensed"/>
              <a:buChar char="★"/>
            </a:pPr>
            <a:r>
              <a:rPr lang="en-US" sz="4199" b="1">
                <a:latin typeface="Roboto Condensed"/>
                <a:ea typeface="Roboto Condensed"/>
                <a:cs typeface="Roboto Condensed"/>
                <a:sym typeface="Roboto Condensed"/>
              </a:rPr>
              <a:t>MISSION: Our Mission is to promote personal growth and leadership development through Family and Consumer Sciences education. Focusing on the multiple roles of family member, wage earner, and community leader, members develop skills for life through: character development, creative and critical thinking, interpersonal communication, practical knowledge, and career preparation</a:t>
            </a:r>
            <a:endParaRPr sz="4199" b="1">
              <a:latin typeface="Roboto Condensed"/>
              <a:ea typeface="Roboto Condensed"/>
              <a:cs typeface="Roboto Condensed"/>
              <a:sym typeface="Roboto Condense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288"/>
        <p:cNvGrpSpPr/>
        <p:nvPr/>
      </p:nvGrpSpPr>
      <p:grpSpPr>
        <a:xfrm>
          <a:off x="0" y="0"/>
          <a:ext cx="0" cy="0"/>
          <a:chOff x="0" y="0"/>
          <a:chExt cx="0" cy="0"/>
        </a:xfrm>
      </p:grpSpPr>
      <p:grpSp>
        <p:nvGrpSpPr>
          <p:cNvPr id="289" name="Google Shape;289;p21"/>
          <p:cNvGrpSpPr/>
          <p:nvPr/>
        </p:nvGrpSpPr>
        <p:grpSpPr>
          <a:xfrm>
            <a:off x="0" y="6881302"/>
            <a:ext cx="8782885" cy="3405698"/>
            <a:chOff x="0" y="-47625"/>
            <a:chExt cx="4626375" cy="1793948"/>
          </a:xfrm>
        </p:grpSpPr>
        <p:sp>
          <p:nvSpPr>
            <p:cNvPr id="290" name="Google Shape;290;p21"/>
            <p:cNvSpPr/>
            <p:nvPr/>
          </p:nvSpPr>
          <p:spPr>
            <a:xfrm>
              <a:off x="0" y="0"/>
              <a:ext cx="4626375" cy="1746323"/>
            </a:xfrm>
            <a:custGeom>
              <a:avLst/>
              <a:gdLst/>
              <a:ahLst/>
              <a:cxnLst/>
              <a:rect l="l" t="t" r="r" b="b"/>
              <a:pathLst>
                <a:path w="4626375" h="1746323" extrusionOk="0">
                  <a:moveTo>
                    <a:pt x="0" y="0"/>
                  </a:moveTo>
                  <a:lnTo>
                    <a:pt x="4626375" y="0"/>
                  </a:lnTo>
                  <a:lnTo>
                    <a:pt x="4626375" y="1746323"/>
                  </a:lnTo>
                  <a:lnTo>
                    <a:pt x="0" y="1746323"/>
                  </a:lnTo>
                  <a:close/>
                </a:path>
              </a:pathLst>
            </a:custGeom>
            <a:solidFill>
              <a:srgbClr val="F81B1B"/>
            </a:solidFill>
            <a:ln>
              <a:noFill/>
            </a:ln>
          </p:spPr>
        </p:sp>
        <p:sp>
          <p:nvSpPr>
            <p:cNvPr id="291" name="Google Shape;291;p21"/>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92" name="Google Shape;292;p21"/>
          <p:cNvGrpSpPr/>
          <p:nvPr/>
        </p:nvGrpSpPr>
        <p:grpSpPr>
          <a:xfrm>
            <a:off x="0" y="-90413"/>
            <a:ext cx="8782885" cy="7062128"/>
            <a:chOff x="0" y="-47625"/>
            <a:chExt cx="4626375" cy="3719969"/>
          </a:xfrm>
        </p:grpSpPr>
        <p:sp>
          <p:nvSpPr>
            <p:cNvPr id="293" name="Google Shape;293;p21"/>
            <p:cNvSpPr/>
            <p:nvPr/>
          </p:nvSpPr>
          <p:spPr>
            <a:xfrm>
              <a:off x="0" y="0"/>
              <a:ext cx="4626375" cy="3672344"/>
            </a:xfrm>
            <a:custGeom>
              <a:avLst/>
              <a:gdLst/>
              <a:ahLst/>
              <a:cxnLst/>
              <a:rect l="l" t="t" r="r" b="b"/>
              <a:pathLst>
                <a:path w="4626375" h="3672344" extrusionOk="0">
                  <a:moveTo>
                    <a:pt x="0" y="0"/>
                  </a:moveTo>
                  <a:lnTo>
                    <a:pt x="4626375" y="0"/>
                  </a:lnTo>
                  <a:lnTo>
                    <a:pt x="4626375" y="3672344"/>
                  </a:lnTo>
                  <a:lnTo>
                    <a:pt x="0" y="3672344"/>
                  </a:lnTo>
                  <a:close/>
                </a:path>
              </a:pathLst>
            </a:custGeom>
            <a:solidFill>
              <a:srgbClr val="FFFFFF"/>
            </a:solidFill>
            <a:ln>
              <a:noFill/>
            </a:ln>
          </p:spPr>
        </p:sp>
        <p:sp>
          <p:nvSpPr>
            <p:cNvPr id="294" name="Google Shape;294;p21"/>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95" name="Google Shape;295;p21"/>
          <p:cNvSpPr txBox="1"/>
          <p:nvPr/>
        </p:nvSpPr>
        <p:spPr>
          <a:xfrm>
            <a:off x="1028700" y="931816"/>
            <a:ext cx="7309800" cy="4386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7500" b="1">
                <a:latin typeface="Open Sans ExtraBold"/>
                <a:ea typeface="Open Sans ExtraBold"/>
                <a:cs typeface="Open Sans ExtraBold"/>
                <a:sym typeface="Open Sans ExtraBold"/>
              </a:rPr>
              <a:t>EXISTING LESSON PLANS:</a:t>
            </a:r>
            <a:endParaRPr/>
          </a:p>
        </p:txBody>
      </p:sp>
      <p:sp>
        <p:nvSpPr>
          <p:cNvPr id="296" name="Google Shape;296;p21"/>
          <p:cNvSpPr txBox="1"/>
          <p:nvPr/>
        </p:nvSpPr>
        <p:spPr>
          <a:xfrm>
            <a:off x="736438" y="7589769"/>
            <a:ext cx="7309800" cy="19887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endParaRPr sz="3400" b="1">
              <a:latin typeface="Open Sans"/>
              <a:ea typeface="Open Sans"/>
              <a:cs typeface="Open Sans"/>
              <a:sym typeface="Open Sans"/>
            </a:endParaRPr>
          </a:p>
          <a:p>
            <a:pPr marL="0" marR="0" lvl="0" indent="0" algn="l" rtl="0">
              <a:lnSpc>
                <a:spcPct val="140000"/>
              </a:lnSpc>
              <a:spcBef>
                <a:spcPts val="0"/>
              </a:spcBef>
              <a:spcAft>
                <a:spcPts val="0"/>
              </a:spcAft>
              <a:buNone/>
            </a:pPr>
            <a:r>
              <a:rPr lang="en-US" sz="3400" b="1">
                <a:latin typeface="Open Sans"/>
                <a:ea typeface="Open Sans"/>
                <a:cs typeface="Open Sans"/>
                <a:sym typeface="Open Sans"/>
              </a:rPr>
              <a:t>DON’T reinvent the wheel…</a:t>
            </a:r>
            <a:endParaRPr sz="3400" b="1">
              <a:latin typeface="Open Sans"/>
              <a:ea typeface="Open Sans"/>
              <a:cs typeface="Open Sans"/>
              <a:sym typeface="Open Sans"/>
            </a:endParaRPr>
          </a:p>
          <a:p>
            <a:pPr marL="0" marR="0" lvl="0" indent="0" algn="l" rtl="0">
              <a:lnSpc>
                <a:spcPct val="140000"/>
              </a:lnSpc>
              <a:spcBef>
                <a:spcPts val="0"/>
              </a:spcBef>
              <a:spcAft>
                <a:spcPts val="0"/>
              </a:spcAft>
              <a:buNone/>
            </a:pPr>
            <a:r>
              <a:rPr lang="en-US" sz="3400" b="1">
                <a:latin typeface="Open Sans"/>
                <a:ea typeface="Open Sans"/>
                <a:cs typeface="Open Sans"/>
                <a:sym typeface="Open Sans"/>
              </a:rPr>
              <a:t>We’ve done the hard part for you! </a:t>
            </a:r>
            <a:endParaRPr sz="3700" b="1"/>
          </a:p>
        </p:txBody>
      </p:sp>
      <p:sp>
        <p:nvSpPr>
          <p:cNvPr id="297" name="Google Shape;297;p21"/>
          <p:cNvSpPr/>
          <p:nvPr/>
        </p:nvSpPr>
        <p:spPr>
          <a:xfrm>
            <a:off x="7426050" y="-90400"/>
            <a:ext cx="10861951" cy="10377407"/>
          </a:xfrm>
          <a:custGeom>
            <a:avLst/>
            <a:gdLst/>
            <a:ahLst/>
            <a:cxnLst/>
            <a:rect l="l" t="t" r="r" b="b"/>
            <a:pathLst>
              <a:path w="10635" h="9047" extrusionOk="0">
                <a:moveTo>
                  <a:pt x="9850" y="803"/>
                </a:moveTo>
                <a:lnTo>
                  <a:pt x="9850" y="6656"/>
                </a:lnTo>
                <a:lnTo>
                  <a:pt x="804" y="6656"/>
                </a:lnTo>
                <a:lnTo>
                  <a:pt x="804" y="803"/>
                </a:lnTo>
                <a:close/>
                <a:moveTo>
                  <a:pt x="536" y="0"/>
                </a:moveTo>
                <a:cubicBezTo>
                  <a:pt x="250" y="0"/>
                  <a:pt x="1" y="250"/>
                  <a:pt x="1" y="536"/>
                </a:cubicBezTo>
                <a:lnTo>
                  <a:pt x="1" y="6923"/>
                </a:lnTo>
                <a:cubicBezTo>
                  <a:pt x="1" y="7227"/>
                  <a:pt x="250" y="7459"/>
                  <a:pt x="536" y="7459"/>
                </a:cubicBezTo>
                <a:lnTo>
                  <a:pt x="4265" y="7459"/>
                </a:lnTo>
                <a:lnTo>
                  <a:pt x="4265" y="8261"/>
                </a:lnTo>
                <a:lnTo>
                  <a:pt x="2927" y="8261"/>
                </a:lnTo>
                <a:lnTo>
                  <a:pt x="2927" y="9047"/>
                </a:lnTo>
                <a:lnTo>
                  <a:pt x="7709" y="9047"/>
                </a:lnTo>
                <a:lnTo>
                  <a:pt x="7709" y="8261"/>
                </a:lnTo>
                <a:lnTo>
                  <a:pt x="6388" y="8261"/>
                </a:lnTo>
                <a:lnTo>
                  <a:pt x="6388" y="7459"/>
                </a:lnTo>
                <a:lnTo>
                  <a:pt x="10100" y="7459"/>
                </a:lnTo>
                <a:cubicBezTo>
                  <a:pt x="10403" y="7459"/>
                  <a:pt x="10635" y="7227"/>
                  <a:pt x="10635" y="6923"/>
                </a:cubicBezTo>
                <a:lnTo>
                  <a:pt x="10635" y="536"/>
                </a:lnTo>
                <a:cubicBezTo>
                  <a:pt x="10635" y="250"/>
                  <a:pt x="10403" y="0"/>
                  <a:pt x="10100"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298" name="Google Shape;298;p21">
            <a:hlinkClick r:id="rId3"/>
          </p:cNvPr>
          <p:cNvPicPr preferRelativeResize="0"/>
          <p:nvPr/>
        </p:nvPicPr>
        <p:blipFill rotWithShape="1">
          <a:blip r:embed="rId4">
            <a:alphaModFix/>
          </a:blip>
          <a:srcRect t="-4525" r="2410" b="-4514"/>
          <a:stretch/>
        </p:blipFill>
        <p:spPr>
          <a:xfrm>
            <a:off x="7801138" y="555125"/>
            <a:ext cx="10111774" cy="7432749"/>
          </a:xfrm>
          <a:prstGeom prst="rect">
            <a:avLst/>
          </a:prstGeom>
          <a:noFill/>
          <a:ln>
            <a:noFill/>
          </a:ln>
        </p:spPr>
      </p:pic>
      <p:sp>
        <p:nvSpPr>
          <p:cNvPr id="299" name="Google Shape;299;p21"/>
          <p:cNvSpPr txBox="1"/>
          <p:nvPr/>
        </p:nvSpPr>
        <p:spPr>
          <a:xfrm>
            <a:off x="171381" y="129200"/>
            <a:ext cx="4115700" cy="411300"/>
          </a:xfrm>
          <a:prstGeom prst="rect">
            <a:avLst/>
          </a:prstGeom>
          <a:noFill/>
          <a:ln>
            <a:noFill/>
          </a:ln>
        </p:spPr>
        <p:txBody>
          <a:bodyPr spcFirstLastPara="1" wrap="square" lIns="0" tIns="0" rIns="0" bIns="0" anchor="t" anchorCtr="0">
            <a:spAutoFit/>
          </a:bodyPr>
          <a:lstStyle/>
          <a:p>
            <a:pPr marL="0" marR="0" lvl="0" indent="0" algn="l" rtl="0">
              <a:lnSpc>
                <a:spcPct val="98999"/>
              </a:lnSpc>
              <a:spcBef>
                <a:spcPts val="0"/>
              </a:spcBef>
              <a:spcAft>
                <a:spcPts val="0"/>
              </a:spcAft>
              <a:buNone/>
            </a:pPr>
            <a:r>
              <a:rPr lang="en-US" sz="2699" b="1">
                <a:latin typeface="Roboto Condensed"/>
                <a:ea typeface="Roboto Condensed"/>
                <a:cs typeface="Roboto Condensed"/>
                <a:sym typeface="Roboto Condensed"/>
              </a:rPr>
              <a:t>RECRUIT</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5A26D03B30F5143A34407DFAFBACAF4" ma:contentTypeVersion="21" ma:contentTypeDescription="Create a new document." ma:contentTypeScope="" ma:versionID="1f56f1e49a1ddcee675b89ba9518cf2f">
  <xsd:schema xmlns:xsd="http://www.w3.org/2001/XMLSchema" xmlns:xs="http://www.w3.org/2001/XMLSchema" xmlns:p="http://schemas.microsoft.com/office/2006/metadata/properties" xmlns:ns1="http://schemas.microsoft.com/sharepoint/v3" xmlns:ns2="5d7f0ad2-e627-4555-a956-efa81d806a21" xmlns:ns3="070ef74f-fe64-4aab-853e-8d6041358f56" targetNamespace="http://schemas.microsoft.com/office/2006/metadata/properties" ma:root="true" ma:fieldsID="9a52df43d6c614872eb1fceb9ed9a196" ns1:_="" ns2:_="" ns3:_="">
    <xsd:import namespace="http://schemas.microsoft.com/sharepoint/v3"/>
    <xsd:import namespace="5d7f0ad2-e627-4555-a956-efa81d806a21"/>
    <xsd:import namespace="070ef74f-fe64-4aab-853e-8d6041358f5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1:_ip_UnifiedCompliancePolicyProperties" minOccurs="0"/>
                <xsd:element ref="ns1:_ip_UnifiedCompliancePolicyUIAction" minOccurs="0"/>
                <xsd:element ref="ns3:MediaServiceAutoKeyPoints" minOccurs="0"/>
                <xsd:element ref="ns3:MediaServiceKeyPoints" minOccurs="0"/>
                <xsd:element ref="ns3:ProjectAssociation" minOccurs="0"/>
                <xsd:element ref="ns3:MediaLengthInSecond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7f0ad2-e627-4555-a956-efa81d806a2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b0b2df29-a95d-47e3-8094-bcf6ff1e8cdd}" ma:internalName="TaxCatchAll" ma:showField="CatchAllData" ma:web="5d7f0ad2-e627-4555-a956-efa81d806a2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70ef74f-fe64-4aab-853e-8d6041358f5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ProjectAssociation" ma:index="22" nillable="true" ma:displayName="Project Association" ma:description="Tells what this document relates to most closely" ma:format="Dropdown" ma:internalName="ProjectAssociation">
      <xsd:simpleType>
        <xsd:restriction base="dms:Text">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d309bf2f-0431-460d-a93a-990d633b9c5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ProjectAssociation xmlns="070ef74f-fe64-4aab-853e-8d6041358f56" xsi:nil="true"/>
    <TaxCatchAll xmlns="5d7f0ad2-e627-4555-a956-efa81d806a21"/>
    <_ip_UnifiedCompliancePolicyProperties xmlns="http://schemas.microsoft.com/sharepoint/v3" xsi:nil="true"/>
    <lcf76f155ced4ddcb4097134ff3c332f xmlns="070ef74f-fe64-4aab-853e-8d6041358f5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58C6176-3E5C-46DA-AEB8-EC0CA5DB9A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d7f0ad2-e627-4555-a956-efa81d806a21"/>
    <ds:schemaRef ds:uri="070ef74f-fe64-4aab-853e-8d6041358f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4A4E22A-2760-4520-9FAD-C756FCC29A73}">
  <ds:schemaRefs>
    <ds:schemaRef ds:uri="http://schemas.microsoft.com/sharepoint/v3/contenttype/forms"/>
  </ds:schemaRefs>
</ds:datastoreItem>
</file>

<file path=customXml/itemProps3.xml><?xml version="1.0" encoding="utf-8"?>
<ds:datastoreItem xmlns:ds="http://schemas.openxmlformats.org/officeDocument/2006/customXml" ds:itemID="{45E84F82-8B68-42A8-B114-0C7C624330B6}">
  <ds:schemaRefs>
    <ds:schemaRef ds:uri="http://schemas.microsoft.com/sharepoint/v3"/>
    <ds:schemaRef ds:uri="5d7f0ad2-e627-4555-a956-efa81d806a21"/>
    <ds:schemaRef ds:uri="http://purl.org/dc/terms/"/>
    <ds:schemaRef ds:uri="http://schemas.microsoft.com/office/2006/documentManagement/types"/>
    <ds:schemaRef ds:uri="070ef74f-fe64-4aab-853e-8d6041358f56"/>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TotalTime>
  <Words>1327</Words>
  <Application>Microsoft Office PowerPoint</Application>
  <PresentationFormat>Custom</PresentationFormat>
  <Paragraphs>243</Paragraphs>
  <Slides>29</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Open Sans ExtraBold</vt:lpstr>
      <vt:lpstr>Calibri</vt:lpstr>
      <vt:lpstr>Roboto Condensed</vt:lpstr>
      <vt:lpstr>Open Sans</vt:lpstr>
      <vt:lpstr>Playfair Display</vt:lpstr>
      <vt:lpstr>Roboto</vt:lpstr>
      <vt:lpstr>Office Theme</vt:lpstr>
      <vt:lpstr>PowerPoint Presentation</vt:lpstr>
      <vt:lpstr>PowerPoint Presentation</vt:lpstr>
      <vt:lpstr>PowerPoint Presentation</vt:lpstr>
      <vt:lpstr>PowerPoint Presentation</vt:lpstr>
      <vt:lpstr>First Weeks of School: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Competitive Event Rubrics:</vt:lpstr>
      <vt:lpstr>Before/After Rubric for Students</vt:lpstr>
      <vt:lpstr>PowerPoint Presentation</vt:lpstr>
      <vt:lpstr>PowerPoint Presentation</vt:lpstr>
      <vt:lpstr>PowerPoint Presentation</vt:lpstr>
      <vt:lpstr>Sell the FCCLA “Why” in FCS Classes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Teena Friend</dc:creator>
  <cp:lastModifiedBy>Teena Friend</cp:lastModifiedBy>
  <cp:revision>1</cp:revision>
  <dcterms:modified xsi:type="dcterms:W3CDTF">2023-08-09T21:32:38Z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0x010100A5A26D03B30F5143A34407DFAFBACAF4</vt:lpwstr>
  </property>
</Properties>
</file>