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70"/>
  </p:notesMasterIdLst>
  <p:sldIdLst>
    <p:sldId id="256" r:id="rId5"/>
    <p:sldId id="340" r:id="rId6"/>
    <p:sldId id="334" r:id="rId7"/>
    <p:sldId id="280" r:id="rId8"/>
    <p:sldId id="259" r:id="rId9"/>
    <p:sldId id="260" r:id="rId10"/>
    <p:sldId id="307" r:id="rId11"/>
    <p:sldId id="262" r:id="rId12"/>
    <p:sldId id="300" r:id="rId13"/>
    <p:sldId id="257" r:id="rId14"/>
    <p:sldId id="335" r:id="rId15"/>
    <p:sldId id="313" r:id="rId16"/>
    <p:sldId id="306" r:id="rId17"/>
    <p:sldId id="308" r:id="rId18"/>
    <p:sldId id="316" r:id="rId19"/>
    <p:sldId id="258" r:id="rId20"/>
    <p:sldId id="263" r:id="rId21"/>
    <p:sldId id="266" r:id="rId22"/>
    <p:sldId id="265" r:id="rId23"/>
    <p:sldId id="267" r:id="rId24"/>
    <p:sldId id="268" r:id="rId25"/>
    <p:sldId id="269" r:id="rId26"/>
    <p:sldId id="319" r:id="rId27"/>
    <p:sldId id="337" r:id="rId28"/>
    <p:sldId id="322" r:id="rId29"/>
    <p:sldId id="321" r:id="rId30"/>
    <p:sldId id="341" r:id="rId31"/>
    <p:sldId id="317" r:id="rId32"/>
    <p:sldId id="318" r:id="rId33"/>
    <p:sldId id="342" r:id="rId34"/>
    <p:sldId id="323" r:id="rId35"/>
    <p:sldId id="270" r:id="rId36"/>
    <p:sldId id="299" r:id="rId37"/>
    <p:sldId id="324" r:id="rId38"/>
    <p:sldId id="325" r:id="rId39"/>
    <p:sldId id="261" r:id="rId40"/>
    <p:sldId id="326" r:id="rId41"/>
    <p:sldId id="327" r:id="rId42"/>
    <p:sldId id="264" r:id="rId43"/>
    <p:sldId id="328" r:id="rId44"/>
    <p:sldId id="329" r:id="rId45"/>
    <p:sldId id="330" r:id="rId46"/>
    <p:sldId id="331" r:id="rId47"/>
    <p:sldId id="276" r:id="rId48"/>
    <p:sldId id="271" r:id="rId49"/>
    <p:sldId id="343" r:id="rId50"/>
    <p:sldId id="290" r:id="rId51"/>
    <p:sldId id="309" r:id="rId52"/>
    <p:sldId id="312" r:id="rId53"/>
    <p:sldId id="282" r:id="rId54"/>
    <p:sldId id="283" r:id="rId55"/>
    <p:sldId id="284" r:id="rId56"/>
    <p:sldId id="303" r:id="rId57"/>
    <p:sldId id="285" r:id="rId58"/>
    <p:sldId id="332" r:id="rId59"/>
    <p:sldId id="333" r:id="rId60"/>
    <p:sldId id="291" r:id="rId61"/>
    <p:sldId id="287" r:id="rId62"/>
    <p:sldId id="288" r:id="rId63"/>
    <p:sldId id="345" r:id="rId64"/>
    <p:sldId id="344" r:id="rId65"/>
    <p:sldId id="301" r:id="rId66"/>
    <p:sldId id="277" r:id="rId67"/>
    <p:sldId id="278" r:id="rId68"/>
    <p:sldId id="339" r:id="rId69"/>
  </p:sldIdLst>
  <p:sldSz cx="12192000" cy="6858000"/>
  <p:notesSz cx="6954838"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39ABB7"/>
    <a:srgbClr val="2AA8C6"/>
    <a:srgbClr val="FF6600"/>
    <a:srgbClr val="0066FF"/>
    <a:srgbClr val="99FF33"/>
    <a:srgbClr val="CC66FF"/>
    <a:srgbClr val="3B4F82"/>
    <a:srgbClr val="D78D2B"/>
    <a:srgbClr val="E33A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938D91-A2B9-4AA9-BB0F-CE9AF63A9E76}" v="1070" dt="2025-07-18T20:31:59.8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013" autoAdjust="0"/>
    <p:restoredTop sz="79974" autoAdjust="0"/>
  </p:normalViewPr>
  <p:slideViewPr>
    <p:cSldViewPr snapToGrid="0">
      <p:cViewPr varScale="1">
        <p:scale>
          <a:sx n="84" d="100"/>
          <a:sy n="84" d="100"/>
        </p:scale>
        <p:origin x="1344" y="84"/>
      </p:cViewPr>
      <p:guideLst/>
    </p:cSldViewPr>
  </p:slideViewPr>
  <p:notesTextViewPr>
    <p:cViewPr>
      <p:scale>
        <a:sx n="3" d="2"/>
        <a:sy n="3" d="2"/>
      </p:scale>
      <p:origin x="0" y="0"/>
    </p:cViewPr>
  </p:notesTextViewPr>
  <p:sorterViewPr>
    <p:cViewPr>
      <p:scale>
        <a:sx n="50" d="100"/>
        <a:sy n="50" d="100"/>
      </p:scale>
      <p:origin x="0" y="-258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lly Hanan" userId="db1429f3-c5c9-4cf4-9cc9-496789cbe0c8" providerId="ADAL" clId="{24938D91-A2B9-4AA9-BB0F-CE9AF63A9E76}"/>
    <pc:docChg chg="undo custSel addSld delSld modSld sldOrd">
      <pc:chgData name="Holly Hanan" userId="db1429f3-c5c9-4cf4-9cc9-496789cbe0c8" providerId="ADAL" clId="{24938D91-A2B9-4AA9-BB0F-CE9AF63A9E76}" dt="2025-07-18T20:37:15.636" v="3117" actId="2696"/>
      <pc:docMkLst>
        <pc:docMk/>
      </pc:docMkLst>
      <pc:sldChg chg="ord modAnim">
        <pc:chgData name="Holly Hanan" userId="db1429f3-c5c9-4cf4-9cc9-496789cbe0c8" providerId="ADAL" clId="{24938D91-A2B9-4AA9-BB0F-CE9AF63A9E76}" dt="2025-07-17T20:11:24.004" v="2114"/>
        <pc:sldMkLst>
          <pc:docMk/>
          <pc:sldMk cId="403939391" sldId="257"/>
        </pc:sldMkLst>
      </pc:sldChg>
      <pc:sldChg chg="modAnim">
        <pc:chgData name="Holly Hanan" userId="db1429f3-c5c9-4cf4-9cc9-496789cbe0c8" providerId="ADAL" clId="{24938D91-A2B9-4AA9-BB0F-CE9AF63A9E76}" dt="2025-07-16T16:35:06.687" v="1153"/>
        <pc:sldMkLst>
          <pc:docMk/>
          <pc:sldMk cId="2254477926" sldId="259"/>
        </pc:sldMkLst>
      </pc:sldChg>
      <pc:sldChg chg="delSp modSp add mod setBg delDesignElem">
        <pc:chgData name="Holly Hanan" userId="db1429f3-c5c9-4cf4-9cc9-496789cbe0c8" providerId="ADAL" clId="{24938D91-A2B9-4AA9-BB0F-CE9AF63A9E76}" dt="2025-07-18T18:33:41.874" v="2281" actId="20577"/>
        <pc:sldMkLst>
          <pc:docMk/>
          <pc:sldMk cId="2564668648" sldId="261"/>
        </pc:sldMkLst>
        <pc:spChg chg="mod">
          <ac:chgData name="Holly Hanan" userId="db1429f3-c5c9-4cf4-9cc9-496789cbe0c8" providerId="ADAL" clId="{24938D91-A2B9-4AA9-BB0F-CE9AF63A9E76}" dt="2025-07-18T18:33:41.874" v="2281" actId="20577"/>
          <ac:spMkLst>
            <pc:docMk/>
            <pc:sldMk cId="2564668648" sldId="261"/>
            <ac:spMk id="3" creationId="{6483AFBC-78C3-AF40-3CE5-6D0788C9F185}"/>
          </ac:spMkLst>
        </pc:spChg>
        <pc:spChg chg="del">
          <ac:chgData name="Holly Hanan" userId="db1429f3-c5c9-4cf4-9cc9-496789cbe0c8" providerId="ADAL" clId="{24938D91-A2B9-4AA9-BB0F-CE9AF63A9E76}" dt="2025-07-17T19:14:12.317" v="1741"/>
          <ac:spMkLst>
            <pc:docMk/>
            <pc:sldMk cId="2564668648" sldId="261"/>
            <ac:spMk id="3096" creationId="{45D37F4E-DDB4-456B-97E0-9937730A039F}"/>
          </ac:spMkLst>
        </pc:spChg>
        <pc:spChg chg="del">
          <ac:chgData name="Holly Hanan" userId="db1429f3-c5c9-4cf4-9cc9-496789cbe0c8" providerId="ADAL" clId="{24938D91-A2B9-4AA9-BB0F-CE9AF63A9E76}" dt="2025-07-17T19:14:12.317" v="1741"/>
          <ac:spMkLst>
            <pc:docMk/>
            <pc:sldMk cId="2564668648" sldId="261"/>
            <ac:spMk id="3098" creationId="{B2DD41CD-8F47-4F56-AD12-4E2FF7696987}"/>
          </ac:spMkLst>
        </pc:spChg>
      </pc:sldChg>
      <pc:sldChg chg="modSp mod modAnim">
        <pc:chgData name="Holly Hanan" userId="db1429f3-c5c9-4cf4-9cc9-496789cbe0c8" providerId="ADAL" clId="{24938D91-A2B9-4AA9-BB0F-CE9AF63A9E76}" dt="2025-07-16T16:36:17.275" v="1155" actId="1076"/>
        <pc:sldMkLst>
          <pc:docMk/>
          <pc:sldMk cId="1999642118" sldId="262"/>
        </pc:sldMkLst>
        <pc:spChg chg="mod">
          <ac:chgData name="Holly Hanan" userId="db1429f3-c5c9-4cf4-9cc9-496789cbe0c8" providerId="ADAL" clId="{24938D91-A2B9-4AA9-BB0F-CE9AF63A9E76}" dt="2025-07-16T16:36:17.275" v="1155" actId="1076"/>
          <ac:spMkLst>
            <pc:docMk/>
            <pc:sldMk cId="1999642118" sldId="262"/>
            <ac:spMk id="2" creationId="{00000000-0000-0000-0000-000000000000}"/>
          </ac:spMkLst>
        </pc:spChg>
      </pc:sldChg>
      <pc:sldChg chg="delSp modSp add mod setBg delDesignElem">
        <pc:chgData name="Holly Hanan" userId="db1429f3-c5c9-4cf4-9cc9-496789cbe0c8" providerId="ADAL" clId="{24938D91-A2B9-4AA9-BB0F-CE9AF63A9E76}" dt="2025-07-18T18:38:36.375" v="2319" actId="1076"/>
        <pc:sldMkLst>
          <pc:docMk/>
          <pc:sldMk cId="360130766" sldId="264"/>
        </pc:sldMkLst>
        <pc:spChg chg="mod">
          <ac:chgData name="Holly Hanan" userId="db1429f3-c5c9-4cf4-9cc9-496789cbe0c8" providerId="ADAL" clId="{24938D91-A2B9-4AA9-BB0F-CE9AF63A9E76}" dt="2025-07-18T18:38:36.375" v="2319" actId="1076"/>
          <ac:spMkLst>
            <pc:docMk/>
            <pc:sldMk cId="360130766" sldId="264"/>
            <ac:spMk id="3" creationId="{08BF13A8-EE31-3B3F-25A1-5A64265AFD5E}"/>
          </ac:spMkLst>
        </pc:spChg>
        <pc:spChg chg="del">
          <ac:chgData name="Holly Hanan" userId="db1429f3-c5c9-4cf4-9cc9-496789cbe0c8" providerId="ADAL" clId="{24938D91-A2B9-4AA9-BB0F-CE9AF63A9E76}" dt="2025-07-17T19:14:12.317" v="1741"/>
          <ac:spMkLst>
            <pc:docMk/>
            <pc:sldMk cId="360130766" sldId="264"/>
            <ac:spMk id="6151" creationId="{F821940F-7A1D-4ACC-85B4-A932898ABB37}"/>
          </ac:spMkLst>
        </pc:spChg>
        <pc:spChg chg="del">
          <ac:chgData name="Holly Hanan" userId="db1429f3-c5c9-4cf4-9cc9-496789cbe0c8" providerId="ADAL" clId="{24938D91-A2B9-4AA9-BB0F-CE9AF63A9E76}" dt="2025-07-17T19:14:12.317" v="1741"/>
          <ac:spMkLst>
            <pc:docMk/>
            <pc:sldMk cId="360130766" sldId="264"/>
            <ac:spMk id="6153" creationId="{16674508-81D3-48CF-96BF-7FC60EAA572A}"/>
          </ac:spMkLst>
        </pc:spChg>
      </pc:sldChg>
      <pc:sldChg chg="modSp mod">
        <pc:chgData name="Holly Hanan" userId="db1429f3-c5c9-4cf4-9cc9-496789cbe0c8" providerId="ADAL" clId="{24938D91-A2B9-4AA9-BB0F-CE9AF63A9E76}" dt="2025-07-17T20:37:35.822" v="2168" actId="1076"/>
        <pc:sldMkLst>
          <pc:docMk/>
          <pc:sldMk cId="927644944" sldId="265"/>
        </pc:sldMkLst>
        <pc:spChg chg="mod">
          <ac:chgData name="Holly Hanan" userId="db1429f3-c5c9-4cf4-9cc9-496789cbe0c8" providerId="ADAL" clId="{24938D91-A2B9-4AA9-BB0F-CE9AF63A9E76}" dt="2025-07-17T20:37:35.822" v="2168" actId="1076"/>
          <ac:spMkLst>
            <pc:docMk/>
            <pc:sldMk cId="927644944" sldId="265"/>
            <ac:spMk id="2" creationId="{00000000-0000-0000-0000-000000000000}"/>
          </ac:spMkLst>
        </pc:spChg>
        <pc:spChg chg="mod">
          <ac:chgData name="Holly Hanan" userId="db1429f3-c5c9-4cf4-9cc9-496789cbe0c8" providerId="ADAL" clId="{24938D91-A2B9-4AA9-BB0F-CE9AF63A9E76}" dt="2025-07-16T16:39:08.891" v="1255" actId="20577"/>
          <ac:spMkLst>
            <pc:docMk/>
            <pc:sldMk cId="927644944" sldId="265"/>
            <ac:spMk id="3" creationId="{00000000-0000-0000-0000-000000000000}"/>
          </ac:spMkLst>
        </pc:spChg>
        <pc:spChg chg="mod">
          <ac:chgData name="Holly Hanan" userId="db1429f3-c5c9-4cf4-9cc9-496789cbe0c8" providerId="ADAL" clId="{24938D91-A2B9-4AA9-BB0F-CE9AF63A9E76}" dt="2025-07-16T16:38:57.527" v="1254" actId="207"/>
          <ac:spMkLst>
            <pc:docMk/>
            <pc:sldMk cId="927644944" sldId="265"/>
            <ac:spMk id="7" creationId="{00000000-0000-0000-0000-000000000000}"/>
          </ac:spMkLst>
        </pc:spChg>
      </pc:sldChg>
      <pc:sldChg chg="modSp">
        <pc:chgData name="Holly Hanan" userId="db1429f3-c5c9-4cf4-9cc9-496789cbe0c8" providerId="ADAL" clId="{24938D91-A2B9-4AA9-BB0F-CE9AF63A9E76}" dt="2025-07-17T20:37:05.137" v="2157" actId="20577"/>
        <pc:sldMkLst>
          <pc:docMk/>
          <pc:sldMk cId="1282387744" sldId="266"/>
        </pc:sldMkLst>
        <pc:spChg chg="mod">
          <ac:chgData name="Holly Hanan" userId="db1429f3-c5c9-4cf4-9cc9-496789cbe0c8" providerId="ADAL" clId="{24938D91-A2B9-4AA9-BB0F-CE9AF63A9E76}" dt="2025-07-17T20:35:47.661" v="2133" actId="20577"/>
          <ac:spMkLst>
            <pc:docMk/>
            <pc:sldMk cId="1282387744" sldId="266"/>
            <ac:spMk id="2" creationId="{00000000-0000-0000-0000-000000000000}"/>
          </ac:spMkLst>
        </pc:spChg>
        <pc:spChg chg="mod">
          <ac:chgData name="Holly Hanan" userId="db1429f3-c5c9-4cf4-9cc9-496789cbe0c8" providerId="ADAL" clId="{24938D91-A2B9-4AA9-BB0F-CE9AF63A9E76}" dt="2025-07-17T20:36:30.134" v="2147" actId="20577"/>
          <ac:spMkLst>
            <pc:docMk/>
            <pc:sldMk cId="1282387744" sldId="266"/>
            <ac:spMk id="3" creationId="{00000000-0000-0000-0000-000000000000}"/>
          </ac:spMkLst>
        </pc:spChg>
        <pc:spChg chg="mod">
          <ac:chgData name="Holly Hanan" userId="db1429f3-c5c9-4cf4-9cc9-496789cbe0c8" providerId="ADAL" clId="{24938D91-A2B9-4AA9-BB0F-CE9AF63A9E76}" dt="2025-07-17T20:37:05.137" v="2157" actId="20577"/>
          <ac:spMkLst>
            <pc:docMk/>
            <pc:sldMk cId="1282387744" sldId="266"/>
            <ac:spMk id="4" creationId="{00000000-0000-0000-0000-000000000000}"/>
          </ac:spMkLst>
        </pc:spChg>
      </pc:sldChg>
      <pc:sldChg chg="modSp">
        <pc:chgData name="Holly Hanan" userId="db1429f3-c5c9-4cf4-9cc9-496789cbe0c8" providerId="ADAL" clId="{24938D91-A2B9-4AA9-BB0F-CE9AF63A9E76}" dt="2025-07-18T18:21:29.869" v="2248" actId="20577"/>
        <pc:sldMkLst>
          <pc:docMk/>
          <pc:sldMk cId="799151643" sldId="267"/>
        </pc:sldMkLst>
        <pc:spChg chg="mod">
          <ac:chgData name="Holly Hanan" userId="db1429f3-c5c9-4cf4-9cc9-496789cbe0c8" providerId="ADAL" clId="{24938D91-A2B9-4AA9-BB0F-CE9AF63A9E76}" dt="2025-07-18T18:21:29.869" v="2248" actId="20577"/>
          <ac:spMkLst>
            <pc:docMk/>
            <pc:sldMk cId="799151643" sldId="267"/>
            <ac:spMk id="2" creationId="{00000000-0000-0000-0000-000000000000}"/>
          </ac:spMkLst>
        </pc:spChg>
      </pc:sldChg>
      <pc:sldChg chg="ord">
        <pc:chgData name="Holly Hanan" userId="db1429f3-c5c9-4cf4-9cc9-496789cbe0c8" providerId="ADAL" clId="{24938D91-A2B9-4AA9-BB0F-CE9AF63A9E76}" dt="2025-07-17T19:14:38.331" v="1747"/>
        <pc:sldMkLst>
          <pc:docMk/>
          <pc:sldMk cId="3192649299" sldId="270"/>
        </pc:sldMkLst>
      </pc:sldChg>
      <pc:sldChg chg="del mod ord modShow">
        <pc:chgData name="Holly Hanan" userId="db1429f3-c5c9-4cf4-9cc9-496789cbe0c8" providerId="ADAL" clId="{24938D91-A2B9-4AA9-BB0F-CE9AF63A9E76}" dt="2025-07-18T20:37:15.636" v="3117" actId="2696"/>
        <pc:sldMkLst>
          <pc:docMk/>
          <pc:sldMk cId="1548191224" sldId="273"/>
        </pc:sldMkLst>
      </pc:sldChg>
      <pc:sldChg chg="del mod ord modShow">
        <pc:chgData name="Holly Hanan" userId="db1429f3-c5c9-4cf4-9cc9-496789cbe0c8" providerId="ADAL" clId="{24938D91-A2B9-4AA9-BB0F-CE9AF63A9E76}" dt="2025-07-18T20:37:15.636" v="3117" actId="2696"/>
        <pc:sldMkLst>
          <pc:docMk/>
          <pc:sldMk cId="1644491119" sldId="274"/>
        </pc:sldMkLst>
      </pc:sldChg>
      <pc:sldChg chg="del mod ord modShow">
        <pc:chgData name="Holly Hanan" userId="db1429f3-c5c9-4cf4-9cc9-496789cbe0c8" providerId="ADAL" clId="{24938D91-A2B9-4AA9-BB0F-CE9AF63A9E76}" dt="2025-07-18T20:37:15.636" v="3117" actId="2696"/>
        <pc:sldMkLst>
          <pc:docMk/>
          <pc:sldMk cId="4001248893" sldId="275"/>
        </pc:sldMkLst>
      </pc:sldChg>
      <pc:sldChg chg="modSp mod modAnim">
        <pc:chgData name="Holly Hanan" userId="db1429f3-c5c9-4cf4-9cc9-496789cbe0c8" providerId="ADAL" clId="{24938D91-A2B9-4AA9-BB0F-CE9AF63A9E76}" dt="2025-07-17T19:20:39.202" v="1865" actId="1076"/>
        <pc:sldMkLst>
          <pc:docMk/>
          <pc:sldMk cId="896696337" sldId="276"/>
        </pc:sldMkLst>
        <pc:spChg chg="mod">
          <ac:chgData name="Holly Hanan" userId="db1429f3-c5c9-4cf4-9cc9-496789cbe0c8" providerId="ADAL" clId="{24938D91-A2B9-4AA9-BB0F-CE9AF63A9E76}" dt="2025-07-17T19:20:39.202" v="1865" actId="1076"/>
          <ac:spMkLst>
            <pc:docMk/>
            <pc:sldMk cId="896696337" sldId="276"/>
            <ac:spMk id="3" creationId="{00000000-0000-0000-0000-000000000000}"/>
          </ac:spMkLst>
        </pc:spChg>
        <pc:spChg chg="mod">
          <ac:chgData name="Holly Hanan" userId="db1429f3-c5c9-4cf4-9cc9-496789cbe0c8" providerId="ADAL" clId="{24938D91-A2B9-4AA9-BB0F-CE9AF63A9E76}" dt="2025-07-17T19:20:34.053" v="1864" actId="1076"/>
          <ac:spMkLst>
            <pc:docMk/>
            <pc:sldMk cId="896696337" sldId="276"/>
            <ac:spMk id="4" creationId="{00000000-0000-0000-0000-000000000000}"/>
          </ac:spMkLst>
        </pc:spChg>
        <pc:picChg chg="mod">
          <ac:chgData name="Holly Hanan" userId="db1429f3-c5c9-4cf4-9cc9-496789cbe0c8" providerId="ADAL" clId="{24938D91-A2B9-4AA9-BB0F-CE9AF63A9E76}" dt="2025-07-17T19:20:01.362" v="1858" actId="1076"/>
          <ac:picMkLst>
            <pc:docMk/>
            <pc:sldMk cId="896696337" sldId="276"/>
            <ac:picMk id="2" creationId="{00000000-0000-0000-0000-000000000000}"/>
          </ac:picMkLst>
        </pc:picChg>
      </pc:sldChg>
      <pc:sldChg chg="addSp">
        <pc:chgData name="Holly Hanan" userId="db1429f3-c5c9-4cf4-9cc9-496789cbe0c8" providerId="ADAL" clId="{24938D91-A2B9-4AA9-BB0F-CE9AF63A9E76}" dt="2025-07-17T20:42:42.032" v="2193"/>
        <pc:sldMkLst>
          <pc:docMk/>
          <pc:sldMk cId="496876859" sldId="278"/>
        </pc:sldMkLst>
        <pc:picChg chg="add">
          <ac:chgData name="Holly Hanan" userId="db1429f3-c5c9-4cf4-9cc9-496789cbe0c8" providerId="ADAL" clId="{24938D91-A2B9-4AA9-BB0F-CE9AF63A9E76}" dt="2025-07-17T20:42:42.032" v="2193"/>
          <ac:picMkLst>
            <pc:docMk/>
            <pc:sldMk cId="496876859" sldId="278"/>
            <ac:picMk id="5122" creationId="{D0235823-0203-8FB5-E5FD-5858F7F242B1}"/>
          </ac:picMkLst>
        </pc:picChg>
      </pc:sldChg>
      <pc:sldChg chg="del mod modShow">
        <pc:chgData name="Holly Hanan" userId="db1429f3-c5c9-4cf4-9cc9-496789cbe0c8" providerId="ADAL" clId="{24938D91-A2B9-4AA9-BB0F-CE9AF63A9E76}" dt="2025-07-18T18:46:03.421" v="2358" actId="47"/>
        <pc:sldMkLst>
          <pc:docMk/>
          <pc:sldMk cId="3498411569" sldId="279"/>
        </pc:sldMkLst>
      </pc:sldChg>
      <pc:sldChg chg="ord">
        <pc:chgData name="Holly Hanan" userId="db1429f3-c5c9-4cf4-9cc9-496789cbe0c8" providerId="ADAL" clId="{24938D91-A2B9-4AA9-BB0F-CE9AF63A9E76}" dt="2025-07-16T14:55:16.062" v="3"/>
        <pc:sldMkLst>
          <pc:docMk/>
          <pc:sldMk cId="4016069574" sldId="280"/>
        </pc:sldMkLst>
      </pc:sldChg>
      <pc:sldChg chg="addSp delSp modSp mod modAnim">
        <pc:chgData name="Holly Hanan" userId="db1429f3-c5c9-4cf4-9cc9-496789cbe0c8" providerId="ADAL" clId="{24938D91-A2B9-4AA9-BB0F-CE9AF63A9E76}" dt="2025-07-17T19:27:29.616" v="1902"/>
        <pc:sldMkLst>
          <pc:docMk/>
          <pc:sldMk cId="3884230430" sldId="285"/>
        </pc:sldMkLst>
        <pc:spChg chg="mod">
          <ac:chgData name="Holly Hanan" userId="db1429f3-c5c9-4cf4-9cc9-496789cbe0c8" providerId="ADAL" clId="{24938D91-A2B9-4AA9-BB0F-CE9AF63A9E76}" dt="2025-07-17T19:25:40.435" v="1885" actId="1076"/>
          <ac:spMkLst>
            <pc:docMk/>
            <pc:sldMk cId="3884230430" sldId="285"/>
            <ac:spMk id="3" creationId="{00000000-0000-0000-0000-000000000000}"/>
          </ac:spMkLst>
        </pc:spChg>
        <pc:spChg chg="mod">
          <ac:chgData name="Holly Hanan" userId="db1429f3-c5c9-4cf4-9cc9-496789cbe0c8" providerId="ADAL" clId="{24938D91-A2B9-4AA9-BB0F-CE9AF63A9E76}" dt="2025-07-17T19:25:09.168" v="1880" actId="1076"/>
          <ac:spMkLst>
            <pc:docMk/>
            <pc:sldMk cId="3884230430" sldId="285"/>
            <ac:spMk id="4" creationId="{00000000-0000-0000-0000-000000000000}"/>
          </ac:spMkLst>
        </pc:spChg>
        <pc:spChg chg="mod">
          <ac:chgData name="Holly Hanan" userId="db1429f3-c5c9-4cf4-9cc9-496789cbe0c8" providerId="ADAL" clId="{24938D91-A2B9-4AA9-BB0F-CE9AF63A9E76}" dt="2025-07-17T19:25:46.709" v="1886" actId="1076"/>
          <ac:spMkLst>
            <pc:docMk/>
            <pc:sldMk cId="3884230430" sldId="285"/>
            <ac:spMk id="5" creationId="{00000000-0000-0000-0000-000000000000}"/>
          </ac:spMkLst>
        </pc:spChg>
        <pc:spChg chg="add mod">
          <ac:chgData name="Holly Hanan" userId="db1429f3-c5c9-4cf4-9cc9-496789cbe0c8" providerId="ADAL" clId="{24938D91-A2B9-4AA9-BB0F-CE9AF63A9E76}" dt="2025-07-17T19:26:11.481" v="1890" actId="1076"/>
          <ac:spMkLst>
            <pc:docMk/>
            <pc:sldMk cId="3884230430" sldId="285"/>
            <ac:spMk id="8" creationId="{441BCDC9-E504-056C-F78C-34A908310833}"/>
          </ac:spMkLst>
        </pc:spChg>
        <pc:graphicFrameChg chg="add del mod">
          <ac:chgData name="Holly Hanan" userId="db1429f3-c5c9-4cf4-9cc9-496789cbe0c8" providerId="ADAL" clId="{24938D91-A2B9-4AA9-BB0F-CE9AF63A9E76}" dt="2025-07-17T19:23:58.927" v="1871" actId="21"/>
          <ac:graphicFrameMkLst>
            <pc:docMk/>
            <pc:sldMk cId="3884230430" sldId="285"/>
            <ac:graphicFrameMk id="2" creationId="{FC8A678E-5694-3A34-E512-1E9FE3411A13}"/>
          </ac:graphicFrameMkLst>
        </pc:graphicFrameChg>
        <pc:graphicFrameChg chg="del">
          <ac:chgData name="Holly Hanan" userId="db1429f3-c5c9-4cf4-9cc9-496789cbe0c8" providerId="ADAL" clId="{24938D91-A2B9-4AA9-BB0F-CE9AF63A9E76}" dt="2025-07-17T19:23:53.247" v="1869" actId="21"/>
          <ac:graphicFrameMkLst>
            <pc:docMk/>
            <pc:sldMk cId="3884230430" sldId="285"/>
            <ac:graphicFrameMk id="9" creationId="{FC8A678E-5694-3A34-E512-1E9FE3411A13}"/>
          </ac:graphicFrameMkLst>
        </pc:graphicFrameChg>
        <pc:picChg chg="add mod ord">
          <ac:chgData name="Holly Hanan" userId="db1429f3-c5c9-4cf4-9cc9-496789cbe0c8" providerId="ADAL" clId="{24938D91-A2B9-4AA9-BB0F-CE9AF63A9E76}" dt="2025-07-17T19:26:02.208" v="1889" actId="1076"/>
          <ac:picMkLst>
            <pc:docMk/>
            <pc:sldMk cId="3884230430" sldId="285"/>
            <ac:picMk id="7" creationId="{704CF3D2-A332-19D1-F98D-253DC7AEACC3}"/>
          </ac:picMkLst>
        </pc:picChg>
      </pc:sldChg>
      <pc:sldChg chg="modSp mod">
        <pc:chgData name="Holly Hanan" userId="db1429f3-c5c9-4cf4-9cc9-496789cbe0c8" providerId="ADAL" clId="{24938D91-A2B9-4AA9-BB0F-CE9AF63A9E76}" dt="2025-07-17T19:36:20.756" v="1990" actId="20577"/>
        <pc:sldMkLst>
          <pc:docMk/>
          <pc:sldMk cId="2669147244" sldId="288"/>
        </pc:sldMkLst>
        <pc:spChg chg="mod">
          <ac:chgData name="Holly Hanan" userId="db1429f3-c5c9-4cf4-9cc9-496789cbe0c8" providerId="ADAL" clId="{24938D91-A2B9-4AA9-BB0F-CE9AF63A9E76}" dt="2025-07-17T19:36:20.756" v="1990" actId="20577"/>
          <ac:spMkLst>
            <pc:docMk/>
            <pc:sldMk cId="2669147244" sldId="288"/>
            <ac:spMk id="3" creationId="{00000000-0000-0000-0000-000000000000}"/>
          </ac:spMkLst>
        </pc:spChg>
      </pc:sldChg>
      <pc:sldChg chg="del mod ord modShow">
        <pc:chgData name="Holly Hanan" userId="db1429f3-c5c9-4cf4-9cc9-496789cbe0c8" providerId="ADAL" clId="{24938D91-A2B9-4AA9-BB0F-CE9AF63A9E76}" dt="2025-07-18T20:37:15.636" v="3117" actId="2696"/>
        <pc:sldMkLst>
          <pc:docMk/>
          <pc:sldMk cId="3111727643" sldId="289"/>
        </pc:sldMkLst>
      </pc:sldChg>
      <pc:sldChg chg="addSp delSp modSp del mod ord setBg delAnim modAnim modShow">
        <pc:chgData name="Holly Hanan" userId="db1429f3-c5c9-4cf4-9cc9-496789cbe0c8" providerId="ADAL" clId="{24938D91-A2B9-4AA9-BB0F-CE9AF63A9E76}" dt="2025-07-18T20:37:15.636" v="3117" actId="2696"/>
        <pc:sldMkLst>
          <pc:docMk/>
          <pc:sldMk cId="104416434" sldId="292"/>
        </pc:sldMkLst>
        <pc:spChg chg="del mod">
          <ac:chgData name="Holly Hanan" userId="db1429f3-c5c9-4cf4-9cc9-496789cbe0c8" providerId="ADAL" clId="{24938D91-A2B9-4AA9-BB0F-CE9AF63A9E76}" dt="2025-07-17T19:37:41.757" v="1994" actId="478"/>
          <ac:spMkLst>
            <pc:docMk/>
            <pc:sldMk cId="104416434" sldId="292"/>
            <ac:spMk id="2" creationId="{00000000-0000-0000-0000-000000000000}"/>
          </ac:spMkLst>
        </pc:spChg>
        <pc:spChg chg="ord">
          <ac:chgData name="Holly Hanan" userId="db1429f3-c5c9-4cf4-9cc9-496789cbe0c8" providerId="ADAL" clId="{24938D91-A2B9-4AA9-BB0F-CE9AF63A9E76}" dt="2025-07-17T19:45:17.334" v="2004" actId="26606"/>
          <ac:spMkLst>
            <pc:docMk/>
            <pc:sldMk cId="104416434" sldId="292"/>
            <ac:spMk id="3" creationId="{00000000-0000-0000-0000-000000000000}"/>
          </ac:spMkLst>
        </pc:spChg>
        <pc:picChg chg="add del mod">
          <ac:chgData name="Holly Hanan" userId="db1429f3-c5c9-4cf4-9cc9-496789cbe0c8" providerId="ADAL" clId="{24938D91-A2B9-4AA9-BB0F-CE9AF63A9E76}" dt="2025-07-17T19:39:05.390" v="1998" actId="478"/>
          <ac:picMkLst>
            <pc:docMk/>
            <pc:sldMk cId="104416434" sldId="292"/>
            <ac:picMk id="4" creationId="{8F3F6B46-C879-1A00-FDD2-CF8645B44AEC}"/>
          </ac:picMkLst>
        </pc:picChg>
        <pc:picChg chg="del">
          <ac:chgData name="Holly Hanan" userId="db1429f3-c5c9-4cf4-9cc9-496789cbe0c8" providerId="ADAL" clId="{24938D91-A2B9-4AA9-BB0F-CE9AF63A9E76}" dt="2025-07-17T19:37:38.775" v="1992" actId="478"/>
          <ac:picMkLst>
            <pc:docMk/>
            <pc:sldMk cId="104416434" sldId="292"/>
            <ac:picMk id="5" creationId="{00000000-0000-0000-0000-000000000000}"/>
          </ac:picMkLst>
        </pc:picChg>
        <pc:picChg chg="add del mod">
          <ac:chgData name="Holly Hanan" userId="db1429f3-c5c9-4cf4-9cc9-496789cbe0c8" providerId="ADAL" clId="{24938D91-A2B9-4AA9-BB0F-CE9AF63A9E76}" dt="2025-07-17T19:39:56.298" v="2002" actId="478"/>
          <ac:picMkLst>
            <pc:docMk/>
            <pc:sldMk cId="104416434" sldId="292"/>
            <ac:picMk id="6" creationId="{4261A2D6-69D3-B05F-EA47-C13A88CAA38B}"/>
          </ac:picMkLst>
        </pc:picChg>
        <pc:picChg chg="add mod">
          <ac:chgData name="Holly Hanan" userId="db1429f3-c5c9-4cf4-9cc9-496789cbe0c8" providerId="ADAL" clId="{24938D91-A2B9-4AA9-BB0F-CE9AF63A9E76}" dt="2025-07-17T19:45:35.368" v="2008" actId="14100"/>
          <ac:picMkLst>
            <pc:docMk/>
            <pc:sldMk cId="104416434" sldId="292"/>
            <ac:picMk id="7" creationId="{38CF898A-316B-47B2-16E9-87B71E1694EC}"/>
          </ac:picMkLst>
        </pc:picChg>
      </pc:sldChg>
      <pc:sldChg chg="del">
        <pc:chgData name="Holly Hanan" userId="db1429f3-c5c9-4cf4-9cc9-496789cbe0c8" providerId="ADAL" clId="{24938D91-A2B9-4AA9-BB0F-CE9AF63A9E76}" dt="2025-07-18T18:45:58.884" v="2357" actId="47"/>
        <pc:sldMkLst>
          <pc:docMk/>
          <pc:sldMk cId="2374296275" sldId="293"/>
        </pc:sldMkLst>
      </pc:sldChg>
      <pc:sldChg chg="addSp modSp del mod ord modShow">
        <pc:chgData name="Holly Hanan" userId="db1429f3-c5c9-4cf4-9cc9-496789cbe0c8" providerId="ADAL" clId="{24938D91-A2B9-4AA9-BB0F-CE9AF63A9E76}" dt="2025-07-18T20:37:15.636" v="3117" actId="2696"/>
        <pc:sldMkLst>
          <pc:docMk/>
          <pc:sldMk cId="834150272" sldId="294"/>
        </pc:sldMkLst>
        <pc:spChg chg="add mod">
          <ac:chgData name="Holly Hanan" userId="db1429f3-c5c9-4cf4-9cc9-496789cbe0c8" providerId="ADAL" clId="{24938D91-A2B9-4AA9-BB0F-CE9AF63A9E76}" dt="2025-07-16T16:01:38.834" v="500" actId="12"/>
          <ac:spMkLst>
            <pc:docMk/>
            <pc:sldMk cId="834150272" sldId="294"/>
            <ac:spMk id="3" creationId="{42B59D10-7B66-9959-12C8-7396CE5D842F}"/>
          </ac:spMkLst>
        </pc:spChg>
        <pc:spChg chg="mod">
          <ac:chgData name="Holly Hanan" userId="db1429f3-c5c9-4cf4-9cc9-496789cbe0c8" providerId="ADAL" clId="{24938D91-A2B9-4AA9-BB0F-CE9AF63A9E76}" dt="2025-07-16T15:59:41.109" v="486" actId="2710"/>
          <ac:spMkLst>
            <pc:docMk/>
            <pc:sldMk cId="834150272" sldId="294"/>
            <ac:spMk id="13" creationId="{00000000-0000-0000-0000-000000000000}"/>
          </ac:spMkLst>
        </pc:spChg>
      </pc:sldChg>
      <pc:sldChg chg="addSp delSp modSp del mod ord modAnim modShow">
        <pc:chgData name="Holly Hanan" userId="db1429f3-c5c9-4cf4-9cc9-496789cbe0c8" providerId="ADAL" clId="{24938D91-A2B9-4AA9-BB0F-CE9AF63A9E76}" dt="2025-07-18T20:37:15.636" v="3117" actId="2696"/>
        <pc:sldMkLst>
          <pc:docMk/>
          <pc:sldMk cId="1481247274" sldId="295"/>
        </pc:sldMkLst>
        <pc:spChg chg="mod">
          <ac:chgData name="Holly Hanan" userId="db1429f3-c5c9-4cf4-9cc9-496789cbe0c8" providerId="ADAL" clId="{24938D91-A2B9-4AA9-BB0F-CE9AF63A9E76}" dt="2025-07-16T16:02:37.628" v="501" actId="6549"/>
          <ac:spMkLst>
            <pc:docMk/>
            <pc:sldMk cId="1481247274" sldId="295"/>
            <ac:spMk id="2" creationId="{00000000-0000-0000-0000-000000000000}"/>
          </ac:spMkLst>
        </pc:spChg>
        <pc:spChg chg="add mod">
          <ac:chgData name="Holly Hanan" userId="db1429f3-c5c9-4cf4-9cc9-496789cbe0c8" providerId="ADAL" clId="{24938D91-A2B9-4AA9-BB0F-CE9AF63A9E76}" dt="2025-07-16T16:10:20.665" v="721" actId="14100"/>
          <ac:spMkLst>
            <pc:docMk/>
            <pc:sldMk cId="1481247274" sldId="295"/>
            <ac:spMk id="7" creationId="{A389E855-59AA-6D29-3A6C-1DB802499FE6}"/>
          </ac:spMkLst>
        </pc:spChg>
        <pc:spChg chg="add mod">
          <ac:chgData name="Holly Hanan" userId="db1429f3-c5c9-4cf4-9cc9-496789cbe0c8" providerId="ADAL" clId="{24938D91-A2B9-4AA9-BB0F-CE9AF63A9E76}" dt="2025-07-16T16:10:09.430" v="720" actId="20577"/>
          <ac:spMkLst>
            <pc:docMk/>
            <pc:sldMk cId="1481247274" sldId="295"/>
            <ac:spMk id="9" creationId="{FA2E8EC8-6F34-41A4-CC12-BC21D5E6C455}"/>
          </ac:spMkLst>
        </pc:spChg>
        <pc:spChg chg="add mod">
          <ac:chgData name="Holly Hanan" userId="db1429f3-c5c9-4cf4-9cc9-496789cbe0c8" providerId="ADAL" clId="{24938D91-A2B9-4AA9-BB0F-CE9AF63A9E76}" dt="2025-07-16T16:17:14.641" v="1147" actId="20577"/>
          <ac:spMkLst>
            <pc:docMk/>
            <pc:sldMk cId="1481247274" sldId="295"/>
            <ac:spMk id="12" creationId="{C59979AD-4F06-14DD-2EB5-12A0656C27A6}"/>
          </ac:spMkLst>
        </pc:spChg>
      </pc:sldChg>
      <pc:sldChg chg="del mod ord modShow">
        <pc:chgData name="Holly Hanan" userId="db1429f3-c5c9-4cf4-9cc9-496789cbe0c8" providerId="ADAL" clId="{24938D91-A2B9-4AA9-BB0F-CE9AF63A9E76}" dt="2025-07-18T20:37:15.636" v="3117" actId="2696"/>
        <pc:sldMkLst>
          <pc:docMk/>
          <pc:sldMk cId="2931612324" sldId="296"/>
        </pc:sldMkLst>
      </pc:sldChg>
      <pc:sldChg chg="del mod ord modShow">
        <pc:chgData name="Holly Hanan" userId="db1429f3-c5c9-4cf4-9cc9-496789cbe0c8" providerId="ADAL" clId="{24938D91-A2B9-4AA9-BB0F-CE9AF63A9E76}" dt="2025-07-18T20:37:15.636" v="3117" actId="2696"/>
        <pc:sldMkLst>
          <pc:docMk/>
          <pc:sldMk cId="210165146" sldId="297"/>
        </pc:sldMkLst>
      </pc:sldChg>
      <pc:sldChg chg="ord">
        <pc:chgData name="Holly Hanan" userId="db1429f3-c5c9-4cf4-9cc9-496789cbe0c8" providerId="ADAL" clId="{24938D91-A2B9-4AA9-BB0F-CE9AF63A9E76}" dt="2025-07-17T19:17:42.497" v="1818"/>
        <pc:sldMkLst>
          <pc:docMk/>
          <pc:sldMk cId="3034497780" sldId="299"/>
        </pc:sldMkLst>
      </pc:sldChg>
      <pc:sldChg chg="ord">
        <pc:chgData name="Holly Hanan" userId="db1429f3-c5c9-4cf4-9cc9-496789cbe0c8" providerId="ADAL" clId="{24938D91-A2B9-4AA9-BB0F-CE9AF63A9E76}" dt="2025-07-18T20:35:24.298" v="3116"/>
        <pc:sldMkLst>
          <pc:docMk/>
          <pc:sldMk cId="1020337800" sldId="301"/>
        </pc:sldMkLst>
      </pc:sldChg>
      <pc:sldChg chg="ord">
        <pc:chgData name="Holly Hanan" userId="db1429f3-c5c9-4cf4-9cc9-496789cbe0c8" providerId="ADAL" clId="{24938D91-A2B9-4AA9-BB0F-CE9AF63A9E76}" dt="2025-07-17T19:34:41.017" v="1982"/>
        <pc:sldMkLst>
          <pc:docMk/>
          <pc:sldMk cId="839935434" sldId="303"/>
        </pc:sldMkLst>
      </pc:sldChg>
      <pc:sldChg chg="del mod ord modShow">
        <pc:chgData name="Holly Hanan" userId="db1429f3-c5c9-4cf4-9cc9-496789cbe0c8" providerId="ADAL" clId="{24938D91-A2B9-4AA9-BB0F-CE9AF63A9E76}" dt="2025-07-18T20:37:15.636" v="3117" actId="2696"/>
        <pc:sldMkLst>
          <pc:docMk/>
          <pc:sldMk cId="494078060" sldId="304"/>
        </pc:sldMkLst>
      </pc:sldChg>
      <pc:sldChg chg="del mod modShow">
        <pc:chgData name="Holly Hanan" userId="db1429f3-c5c9-4cf4-9cc9-496789cbe0c8" providerId="ADAL" clId="{24938D91-A2B9-4AA9-BB0F-CE9AF63A9E76}" dt="2025-07-18T20:01:57.897" v="2698" actId="47"/>
        <pc:sldMkLst>
          <pc:docMk/>
          <pc:sldMk cId="207417670" sldId="305"/>
        </pc:sldMkLst>
      </pc:sldChg>
      <pc:sldChg chg="addSp modSp mod">
        <pc:chgData name="Holly Hanan" userId="db1429f3-c5c9-4cf4-9cc9-496789cbe0c8" providerId="ADAL" clId="{24938D91-A2B9-4AA9-BB0F-CE9AF63A9E76}" dt="2025-07-16T15:30:59.970" v="127" actId="122"/>
        <pc:sldMkLst>
          <pc:docMk/>
          <pc:sldMk cId="1210939524" sldId="306"/>
        </pc:sldMkLst>
        <pc:spChg chg="add mod">
          <ac:chgData name="Holly Hanan" userId="db1429f3-c5c9-4cf4-9cc9-496789cbe0c8" providerId="ADAL" clId="{24938D91-A2B9-4AA9-BB0F-CE9AF63A9E76}" dt="2025-07-16T15:30:59.970" v="127" actId="122"/>
          <ac:spMkLst>
            <pc:docMk/>
            <pc:sldMk cId="1210939524" sldId="306"/>
            <ac:spMk id="2" creationId="{EFA856AC-1414-97F2-4DFB-A5ADF43CE2FA}"/>
          </ac:spMkLst>
        </pc:spChg>
      </pc:sldChg>
      <pc:sldChg chg="modAnim">
        <pc:chgData name="Holly Hanan" userId="db1429f3-c5c9-4cf4-9cc9-496789cbe0c8" providerId="ADAL" clId="{24938D91-A2B9-4AA9-BB0F-CE9AF63A9E76}" dt="2025-07-16T16:35:44.554" v="1154"/>
        <pc:sldMkLst>
          <pc:docMk/>
          <pc:sldMk cId="1276870047" sldId="307"/>
        </pc:sldMkLst>
      </pc:sldChg>
      <pc:sldChg chg="del">
        <pc:chgData name="Holly Hanan" userId="db1429f3-c5c9-4cf4-9cc9-496789cbe0c8" providerId="ADAL" clId="{24938D91-A2B9-4AA9-BB0F-CE9AF63A9E76}" dt="2025-07-17T19:21:26.013" v="1867" actId="2696"/>
        <pc:sldMkLst>
          <pc:docMk/>
          <pc:sldMk cId="4255039420" sldId="310"/>
        </pc:sldMkLst>
      </pc:sldChg>
      <pc:sldChg chg="del">
        <pc:chgData name="Holly Hanan" userId="db1429f3-c5c9-4cf4-9cc9-496789cbe0c8" providerId="ADAL" clId="{24938D91-A2B9-4AA9-BB0F-CE9AF63A9E76}" dt="2025-07-17T19:21:30.714" v="1868" actId="2696"/>
        <pc:sldMkLst>
          <pc:docMk/>
          <pc:sldMk cId="3985092490" sldId="311"/>
        </pc:sldMkLst>
      </pc:sldChg>
      <pc:sldChg chg="addSp modSp mod">
        <pc:chgData name="Holly Hanan" userId="db1429f3-c5c9-4cf4-9cc9-496789cbe0c8" providerId="ADAL" clId="{24938D91-A2B9-4AA9-BB0F-CE9AF63A9E76}" dt="2025-07-17T20:40:41.852" v="2192" actId="1076"/>
        <pc:sldMkLst>
          <pc:docMk/>
          <pc:sldMk cId="2959455798" sldId="312"/>
        </pc:sldMkLst>
        <pc:spChg chg="add mod">
          <ac:chgData name="Holly Hanan" userId="db1429f3-c5c9-4cf4-9cc9-496789cbe0c8" providerId="ADAL" clId="{24938D91-A2B9-4AA9-BB0F-CE9AF63A9E76}" dt="2025-07-17T20:40:41.852" v="2192" actId="1076"/>
          <ac:spMkLst>
            <pc:docMk/>
            <pc:sldMk cId="2959455798" sldId="312"/>
            <ac:spMk id="3" creationId="{F57354E2-5784-0CE5-B62D-2317531122DE}"/>
          </ac:spMkLst>
        </pc:spChg>
        <pc:picChg chg="add mod">
          <ac:chgData name="Holly Hanan" userId="db1429f3-c5c9-4cf4-9cc9-496789cbe0c8" providerId="ADAL" clId="{24938D91-A2B9-4AA9-BB0F-CE9AF63A9E76}" dt="2025-07-17T20:40:32.784" v="2190" actId="1076"/>
          <ac:picMkLst>
            <pc:docMk/>
            <pc:sldMk cId="2959455798" sldId="312"/>
            <ac:picMk id="4" creationId="{FDA5915E-AABF-9D48-B0E6-BA860A43BFC1}"/>
          </ac:picMkLst>
        </pc:picChg>
      </pc:sldChg>
      <pc:sldChg chg="addSp delSp modSp mod">
        <pc:chgData name="Holly Hanan" userId="db1429f3-c5c9-4cf4-9cc9-496789cbe0c8" providerId="ADAL" clId="{24938D91-A2B9-4AA9-BB0F-CE9AF63A9E76}" dt="2025-07-18T18:08:01.063" v="2214" actId="478"/>
        <pc:sldMkLst>
          <pc:docMk/>
          <pc:sldMk cId="140612183" sldId="313"/>
        </pc:sldMkLst>
        <pc:spChg chg="add del mod">
          <ac:chgData name="Holly Hanan" userId="db1429f3-c5c9-4cf4-9cc9-496789cbe0c8" providerId="ADAL" clId="{24938D91-A2B9-4AA9-BB0F-CE9AF63A9E76}" dt="2025-07-18T18:08:01.063" v="2214" actId="478"/>
          <ac:spMkLst>
            <pc:docMk/>
            <pc:sldMk cId="140612183" sldId="313"/>
            <ac:spMk id="3" creationId="{49134B3D-2FEB-534C-A9A3-7969C31762C8}"/>
          </ac:spMkLst>
        </pc:spChg>
      </pc:sldChg>
      <pc:sldChg chg="new del">
        <pc:chgData name="Holly Hanan" userId="db1429f3-c5c9-4cf4-9cc9-496789cbe0c8" providerId="ADAL" clId="{24938D91-A2B9-4AA9-BB0F-CE9AF63A9E76}" dt="2025-07-17T20:38:48.181" v="2177" actId="2696"/>
        <pc:sldMkLst>
          <pc:docMk/>
          <pc:sldMk cId="1226252142" sldId="314"/>
        </pc:sldMkLst>
      </pc:sldChg>
      <pc:sldChg chg="addSp delSp modSp new del mod setBg delAnim modAnim">
        <pc:chgData name="Holly Hanan" userId="db1429f3-c5c9-4cf4-9cc9-496789cbe0c8" providerId="ADAL" clId="{24938D91-A2B9-4AA9-BB0F-CE9AF63A9E76}" dt="2025-07-17T19:46:45.312" v="2010" actId="2696"/>
        <pc:sldMkLst>
          <pc:docMk/>
          <pc:sldMk cId="2940111112" sldId="315"/>
        </pc:sldMkLst>
        <pc:spChg chg="add mod">
          <ac:chgData name="Holly Hanan" userId="db1429f3-c5c9-4cf4-9cc9-496789cbe0c8" providerId="ADAL" clId="{24938D91-A2B9-4AA9-BB0F-CE9AF63A9E76}" dt="2025-07-17T19:46:40.235" v="2009" actId="478"/>
          <ac:spMkLst>
            <pc:docMk/>
            <pc:sldMk cId="2940111112" sldId="315"/>
            <ac:spMk id="3" creationId="{F3FA438B-EB62-755D-7F38-CCB5F3B49D26}"/>
          </ac:spMkLst>
        </pc:spChg>
        <pc:picChg chg="add del mod">
          <ac:chgData name="Holly Hanan" userId="db1429f3-c5c9-4cf4-9cc9-496789cbe0c8" providerId="ADAL" clId="{24938D91-A2B9-4AA9-BB0F-CE9AF63A9E76}" dt="2025-07-17T19:46:40.235" v="2009" actId="478"/>
          <ac:picMkLst>
            <pc:docMk/>
            <pc:sldMk cId="2940111112" sldId="315"/>
            <ac:picMk id="4" creationId="{CB21D334-7D31-9948-978E-6B46008B7B4C}"/>
          </ac:picMkLst>
        </pc:picChg>
      </pc:sldChg>
      <pc:sldChg chg="addSp delSp modSp new mod ord setBg delAnim modAnim">
        <pc:chgData name="Holly Hanan" userId="db1429f3-c5c9-4cf4-9cc9-496789cbe0c8" providerId="ADAL" clId="{24938D91-A2B9-4AA9-BB0F-CE9AF63A9E76}" dt="2025-07-18T17:10:44.698" v="2210"/>
        <pc:sldMkLst>
          <pc:docMk/>
          <pc:sldMk cId="4112085447" sldId="316"/>
        </pc:sldMkLst>
        <pc:picChg chg="add mod">
          <ac:chgData name="Holly Hanan" userId="db1429f3-c5c9-4cf4-9cc9-496789cbe0c8" providerId="ADAL" clId="{24938D91-A2B9-4AA9-BB0F-CE9AF63A9E76}" dt="2025-07-17T19:48:28.830" v="2014" actId="1076"/>
          <ac:picMkLst>
            <pc:docMk/>
            <pc:sldMk cId="4112085447" sldId="316"/>
            <ac:picMk id="2" creationId="{5C528FBA-4CF3-3B06-C85D-9F775EAF61B2}"/>
          </ac:picMkLst>
        </pc:picChg>
        <pc:picChg chg="add del mod">
          <ac:chgData name="Holly Hanan" userId="db1429f3-c5c9-4cf4-9cc9-496789cbe0c8" providerId="ADAL" clId="{24938D91-A2B9-4AA9-BB0F-CE9AF63A9E76}" dt="2025-07-17T19:48:03.576" v="2011" actId="478"/>
          <ac:picMkLst>
            <pc:docMk/>
            <pc:sldMk cId="4112085447" sldId="316"/>
            <ac:picMk id="4" creationId="{5CC1B04F-98E3-C123-9BB0-475F2557A9B7}"/>
          </ac:picMkLst>
        </pc:picChg>
      </pc:sldChg>
      <pc:sldChg chg="addSp delSp modSp new mod">
        <pc:chgData name="Holly Hanan" userId="db1429f3-c5c9-4cf4-9cc9-496789cbe0c8" providerId="ADAL" clId="{24938D91-A2B9-4AA9-BB0F-CE9AF63A9E76}" dt="2025-07-16T15:52:23.429" v="432" actId="14100"/>
        <pc:sldMkLst>
          <pc:docMk/>
          <pc:sldMk cId="2005988320" sldId="317"/>
        </pc:sldMkLst>
        <pc:spChg chg="add mod">
          <ac:chgData name="Holly Hanan" userId="db1429f3-c5c9-4cf4-9cc9-496789cbe0c8" providerId="ADAL" clId="{24938D91-A2B9-4AA9-BB0F-CE9AF63A9E76}" dt="2025-07-16T15:40:36.329" v="192" actId="113"/>
          <ac:spMkLst>
            <pc:docMk/>
            <pc:sldMk cId="2005988320" sldId="317"/>
            <ac:spMk id="4" creationId="{DC838580-4FD8-0301-D1E0-AB166A72E4AA}"/>
          </ac:spMkLst>
        </pc:spChg>
        <pc:picChg chg="add mod">
          <ac:chgData name="Holly Hanan" userId="db1429f3-c5c9-4cf4-9cc9-496789cbe0c8" providerId="ADAL" clId="{24938D91-A2B9-4AA9-BB0F-CE9AF63A9E76}" dt="2025-07-16T15:52:23.429" v="432" actId="14100"/>
          <ac:picMkLst>
            <pc:docMk/>
            <pc:sldMk cId="2005988320" sldId="317"/>
            <ac:picMk id="3" creationId="{F47C55D7-2298-1F57-FD5B-E34489CFFB86}"/>
          </ac:picMkLst>
        </pc:picChg>
      </pc:sldChg>
      <pc:sldChg chg="new del">
        <pc:chgData name="Holly Hanan" userId="db1429f3-c5c9-4cf4-9cc9-496789cbe0c8" providerId="ADAL" clId="{24938D91-A2B9-4AA9-BB0F-CE9AF63A9E76}" dt="2025-07-16T15:29:26.734" v="25" actId="2696"/>
        <pc:sldMkLst>
          <pc:docMk/>
          <pc:sldMk cId="4118117982" sldId="317"/>
        </pc:sldMkLst>
      </pc:sldChg>
      <pc:sldChg chg="addSp delSp modSp new mod setBg modNotesTx">
        <pc:chgData name="Holly Hanan" userId="db1429f3-c5c9-4cf4-9cc9-496789cbe0c8" providerId="ADAL" clId="{24938D91-A2B9-4AA9-BB0F-CE9AF63A9E76}" dt="2025-07-18T19:00:10.452" v="2499" actId="115"/>
        <pc:sldMkLst>
          <pc:docMk/>
          <pc:sldMk cId="713033987" sldId="318"/>
        </pc:sldMkLst>
        <pc:spChg chg="add mod">
          <ac:chgData name="Holly Hanan" userId="db1429f3-c5c9-4cf4-9cc9-496789cbe0c8" providerId="ADAL" clId="{24938D91-A2B9-4AA9-BB0F-CE9AF63A9E76}" dt="2025-07-16T15:51:44.343" v="429" actId="20577"/>
          <ac:spMkLst>
            <pc:docMk/>
            <pc:sldMk cId="713033987" sldId="318"/>
            <ac:spMk id="5" creationId="{962CCC8D-04BF-B251-7E01-00CA77B9B75B}"/>
          </ac:spMkLst>
        </pc:spChg>
        <pc:picChg chg="add mod modCrop">
          <ac:chgData name="Holly Hanan" userId="db1429f3-c5c9-4cf4-9cc9-496789cbe0c8" providerId="ADAL" clId="{24938D91-A2B9-4AA9-BB0F-CE9AF63A9E76}" dt="2025-07-16T15:51:31.172" v="426" actId="1076"/>
          <ac:picMkLst>
            <pc:docMk/>
            <pc:sldMk cId="713033987" sldId="318"/>
            <ac:picMk id="4" creationId="{2F213B25-8D96-E0A9-53D6-8668CEBFA62E}"/>
          </ac:picMkLst>
        </pc:picChg>
      </pc:sldChg>
      <pc:sldChg chg="addSp modSp new mod">
        <pc:chgData name="Holly Hanan" userId="db1429f3-c5c9-4cf4-9cc9-496789cbe0c8" providerId="ADAL" clId="{24938D91-A2B9-4AA9-BB0F-CE9AF63A9E76}" dt="2025-07-16T16:40:51.554" v="1258" actId="27614"/>
        <pc:sldMkLst>
          <pc:docMk/>
          <pc:sldMk cId="2663101333" sldId="319"/>
        </pc:sldMkLst>
        <pc:picChg chg="add mod">
          <ac:chgData name="Holly Hanan" userId="db1429f3-c5c9-4cf4-9cc9-496789cbe0c8" providerId="ADAL" clId="{24938D91-A2B9-4AA9-BB0F-CE9AF63A9E76}" dt="2025-07-16T16:40:51.554" v="1258" actId="27614"/>
          <ac:picMkLst>
            <pc:docMk/>
            <pc:sldMk cId="2663101333" sldId="319"/>
            <ac:picMk id="3" creationId="{D135DBFB-8DF4-AEF8-6617-B5370A2FFABE}"/>
          </ac:picMkLst>
        </pc:picChg>
      </pc:sldChg>
      <pc:sldChg chg="addSp delSp modSp new del mod setBg modAnim">
        <pc:chgData name="Holly Hanan" userId="db1429f3-c5c9-4cf4-9cc9-496789cbe0c8" providerId="ADAL" clId="{24938D91-A2B9-4AA9-BB0F-CE9AF63A9E76}" dt="2025-07-16T18:16:05.697" v="1731" actId="47"/>
        <pc:sldMkLst>
          <pc:docMk/>
          <pc:sldMk cId="2252170019" sldId="320"/>
        </pc:sldMkLst>
      </pc:sldChg>
      <pc:sldChg chg="addSp delSp modSp new mod setBg modAnim">
        <pc:chgData name="Holly Hanan" userId="db1429f3-c5c9-4cf4-9cc9-496789cbe0c8" providerId="ADAL" clId="{24938D91-A2B9-4AA9-BB0F-CE9AF63A9E76}" dt="2025-07-16T17:52:47.045" v="1663" actId="1076"/>
        <pc:sldMkLst>
          <pc:docMk/>
          <pc:sldMk cId="2501693571" sldId="321"/>
        </pc:sldMkLst>
        <pc:spChg chg="add mod topLvl">
          <ac:chgData name="Holly Hanan" userId="db1429f3-c5c9-4cf4-9cc9-496789cbe0c8" providerId="ADAL" clId="{24938D91-A2B9-4AA9-BB0F-CE9AF63A9E76}" dt="2025-07-16T17:50:37.519" v="1653" actId="165"/>
          <ac:spMkLst>
            <pc:docMk/>
            <pc:sldMk cId="2501693571" sldId="321"/>
            <ac:spMk id="2" creationId="{859DC03B-5FE2-CD54-3418-24C23F0E48CE}"/>
          </ac:spMkLst>
        </pc:spChg>
        <pc:spChg chg="add mod topLvl">
          <ac:chgData name="Holly Hanan" userId="db1429f3-c5c9-4cf4-9cc9-496789cbe0c8" providerId="ADAL" clId="{24938D91-A2B9-4AA9-BB0F-CE9AF63A9E76}" dt="2025-07-16T17:52:47.045" v="1663" actId="1076"/>
          <ac:spMkLst>
            <pc:docMk/>
            <pc:sldMk cId="2501693571" sldId="321"/>
            <ac:spMk id="3" creationId="{4DDBD377-F151-B8D7-CF02-212F7BF4E733}"/>
          </ac:spMkLst>
        </pc:spChg>
        <pc:spChg chg="add mod topLvl">
          <ac:chgData name="Holly Hanan" userId="db1429f3-c5c9-4cf4-9cc9-496789cbe0c8" providerId="ADAL" clId="{24938D91-A2B9-4AA9-BB0F-CE9AF63A9E76}" dt="2025-07-16T17:50:58.578" v="1655" actId="165"/>
          <ac:spMkLst>
            <pc:docMk/>
            <pc:sldMk cId="2501693571" sldId="321"/>
            <ac:spMk id="4" creationId="{60640AE4-9492-58B5-C962-E924F712ED9C}"/>
          </ac:spMkLst>
        </pc:spChg>
        <pc:spChg chg="add mod">
          <ac:chgData name="Holly Hanan" userId="db1429f3-c5c9-4cf4-9cc9-496789cbe0c8" providerId="ADAL" clId="{24938D91-A2B9-4AA9-BB0F-CE9AF63A9E76}" dt="2025-07-16T17:45:31.473" v="1384" actId="1076"/>
          <ac:spMkLst>
            <pc:docMk/>
            <pc:sldMk cId="2501693571" sldId="321"/>
            <ac:spMk id="6" creationId="{52433345-318C-937D-12B7-2E4C538914A8}"/>
          </ac:spMkLst>
        </pc:spChg>
        <pc:spChg chg="add mod topLvl">
          <ac:chgData name="Holly Hanan" userId="db1429f3-c5c9-4cf4-9cc9-496789cbe0c8" providerId="ADAL" clId="{24938D91-A2B9-4AA9-BB0F-CE9AF63A9E76}" dt="2025-07-16T17:50:37.519" v="1653" actId="165"/>
          <ac:spMkLst>
            <pc:docMk/>
            <pc:sldMk cId="2501693571" sldId="321"/>
            <ac:spMk id="7" creationId="{7A7EF63F-EE6B-D259-F898-AFE1B5761CDF}"/>
          </ac:spMkLst>
        </pc:spChg>
        <pc:spChg chg="add mod topLvl">
          <ac:chgData name="Holly Hanan" userId="db1429f3-c5c9-4cf4-9cc9-496789cbe0c8" providerId="ADAL" clId="{24938D91-A2B9-4AA9-BB0F-CE9AF63A9E76}" dt="2025-07-16T17:52:42.547" v="1662" actId="1076"/>
          <ac:spMkLst>
            <pc:docMk/>
            <pc:sldMk cId="2501693571" sldId="321"/>
            <ac:spMk id="8" creationId="{A039DB8C-46D4-39A2-D6C3-C138463664DD}"/>
          </ac:spMkLst>
        </pc:spChg>
        <pc:spChg chg="add mod topLvl">
          <ac:chgData name="Holly Hanan" userId="db1429f3-c5c9-4cf4-9cc9-496789cbe0c8" providerId="ADAL" clId="{24938D91-A2B9-4AA9-BB0F-CE9AF63A9E76}" dt="2025-07-16T17:50:58.578" v="1655" actId="165"/>
          <ac:spMkLst>
            <pc:docMk/>
            <pc:sldMk cId="2501693571" sldId="321"/>
            <ac:spMk id="9" creationId="{727020BE-40A6-B130-D52F-DEE611E7F8BD}"/>
          </ac:spMkLst>
        </pc:spChg>
      </pc:sldChg>
      <pc:sldChg chg="addSp modSp new mod setBg">
        <pc:chgData name="Holly Hanan" userId="db1429f3-c5c9-4cf4-9cc9-496789cbe0c8" providerId="ADAL" clId="{24938D91-A2B9-4AA9-BB0F-CE9AF63A9E76}" dt="2025-07-16T18:15:09.209" v="1730" actId="2711"/>
        <pc:sldMkLst>
          <pc:docMk/>
          <pc:sldMk cId="1578853890" sldId="322"/>
        </pc:sldMkLst>
        <pc:spChg chg="add mod">
          <ac:chgData name="Holly Hanan" userId="db1429f3-c5c9-4cf4-9cc9-496789cbe0c8" providerId="ADAL" clId="{24938D91-A2B9-4AA9-BB0F-CE9AF63A9E76}" dt="2025-07-16T18:15:09.209" v="1730" actId="2711"/>
          <ac:spMkLst>
            <pc:docMk/>
            <pc:sldMk cId="1578853890" sldId="322"/>
            <ac:spMk id="2" creationId="{181C9466-AF10-7CC4-C490-B2DA7FDBF155}"/>
          </ac:spMkLst>
        </pc:spChg>
      </pc:sldChg>
      <pc:sldChg chg="addSp modSp add mod modAnim">
        <pc:chgData name="Holly Hanan" userId="db1429f3-c5c9-4cf4-9cc9-496789cbe0c8" providerId="ADAL" clId="{24938D91-A2B9-4AA9-BB0F-CE9AF63A9E76}" dt="2025-07-18T19:56:39.930" v="2656"/>
        <pc:sldMkLst>
          <pc:docMk/>
          <pc:sldMk cId="4177829741" sldId="323"/>
        </pc:sldMkLst>
        <pc:spChg chg="add mod">
          <ac:chgData name="Holly Hanan" userId="db1429f3-c5c9-4cf4-9cc9-496789cbe0c8" providerId="ADAL" clId="{24938D91-A2B9-4AA9-BB0F-CE9AF63A9E76}" dt="2025-07-18T19:50:12.268" v="2524" actId="1076"/>
          <ac:spMkLst>
            <pc:docMk/>
            <pc:sldMk cId="4177829741" sldId="323"/>
            <ac:spMk id="2" creationId="{B672FC08-0FE2-E00E-281B-D0183838596F}"/>
          </ac:spMkLst>
        </pc:spChg>
        <pc:spChg chg="add mod">
          <ac:chgData name="Holly Hanan" userId="db1429f3-c5c9-4cf4-9cc9-496789cbe0c8" providerId="ADAL" clId="{24938D91-A2B9-4AA9-BB0F-CE9AF63A9E76}" dt="2025-07-18T19:53:24.692" v="2630" actId="1076"/>
          <ac:spMkLst>
            <pc:docMk/>
            <pc:sldMk cId="4177829741" sldId="323"/>
            <ac:spMk id="3" creationId="{D7A887CD-D559-5B11-B017-8EE153D087E4}"/>
          </ac:spMkLst>
        </pc:spChg>
        <pc:spChg chg="add mod">
          <ac:chgData name="Holly Hanan" userId="db1429f3-c5c9-4cf4-9cc9-496789cbe0c8" providerId="ADAL" clId="{24938D91-A2B9-4AA9-BB0F-CE9AF63A9E76}" dt="2025-07-18T19:53:18.824" v="2629" actId="1076"/>
          <ac:spMkLst>
            <pc:docMk/>
            <pc:sldMk cId="4177829741" sldId="323"/>
            <ac:spMk id="16" creationId="{1309CB2A-9812-C085-9B99-E064D28C4DBF}"/>
          </ac:spMkLst>
        </pc:spChg>
        <pc:spChg chg="add mod">
          <ac:chgData name="Holly Hanan" userId="db1429f3-c5c9-4cf4-9cc9-496789cbe0c8" providerId="ADAL" clId="{24938D91-A2B9-4AA9-BB0F-CE9AF63A9E76}" dt="2025-07-18T19:53:59.555" v="2648" actId="1076"/>
          <ac:spMkLst>
            <pc:docMk/>
            <pc:sldMk cId="4177829741" sldId="323"/>
            <ac:spMk id="17" creationId="{888016DF-B700-7CA8-196C-ED3769CAF4E1}"/>
          </ac:spMkLst>
        </pc:spChg>
        <pc:spChg chg="add mod">
          <ac:chgData name="Holly Hanan" userId="db1429f3-c5c9-4cf4-9cc9-496789cbe0c8" providerId="ADAL" clId="{24938D91-A2B9-4AA9-BB0F-CE9AF63A9E76}" dt="2025-07-18T19:52:56.843" v="2627" actId="1076"/>
          <ac:spMkLst>
            <pc:docMk/>
            <pc:sldMk cId="4177829741" sldId="323"/>
            <ac:spMk id="18" creationId="{1D52B5E8-1EE2-578D-AFC7-37C506EFDBE7}"/>
          </ac:spMkLst>
        </pc:spChg>
        <pc:spChg chg="add mod">
          <ac:chgData name="Holly Hanan" userId="db1429f3-c5c9-4cf4-9cc9-496789cbe0c8" providerId="ADAL" clId="{24938D91-A2B9-4AA9-BB0F-CE9AF63A9E76}" dt="2025-07-18T19:53:52.140" v="2647" actId="20577"/>
          <ac:spMkLst>
            <pc:docMk/>
            <pc:sldMk cId="4177829741" sldId="323"/>
            <ac:spMk id="19" creationId="{43BD018F-17AF-95AC-0D4D-01CFB56C7B16}"/>
          </ac:spMkLst>
        </pc:spChg>
        <pc:picChg chg="mod">
          <ac:chgData name="Holly Hanan" userId="db1429f3-c5c9-4cf4-9cc9-496789cbe0c8" providerId="ADAL" clId="{24938D91-A2B9-4AA9-BB0F-CE9AF63A9E76}" dt="2025-07-18T19:53:42.747" v="2632" actId="1076"/>
          <ac:picMkLst>
            <pc:docMk/>
            <pc:sldMk cId="4177829741" sldId="323"/>
            <ac:picMk id="11286" creationId="{8220F17B-C413-6B6A-FE0D-C7AFFAC30BBD}"/>
          </ac:picMkLst>
        </pc:picChg>
      </pc:sldChg>
      <pc:sldChg chg="delSp modSp add mod modTransition setBg modAnim delDesignElem">
        <pc:chgData name="Holly Hanan" userId="db1429f3-c5c9-4cf4-9cc9-496789cbe0c8" providerId="ADAL" clId="{24938D91-A2B9-4AA9-BB0F-CE9AF63A9E76}" dt="2025-07-18T18:31:54.407" v="2256" actId="13926"/>
        <pc:sldMkLst>
          <pc:docMk/>
          <pc:sldMk cId="73938297" sldId="324"/>
        </pc:sldMkLst>
        <pc:spChg chg="mod">
          <ac:chgData name="Holly Hanan" userId="db1429f3-c5c9-4cf4-9cc9-496789cbe0c8" providerId="ADAL" clId="{24938D91-A2B9-4AA9-BB0F-CE9AF63A9E76}" dt="2025-07-18T18:31:54.407" v="2256" actId="13926"/>
          <ac:spMkLst>
            <pc:docMk/>
            <pc:sldMk cId="73938297" sldId="324"/>
            <ac:spMk id="3" creationId="{A70F2B58-8551-29D7-98FF-C240DDEDC5DB}"/>
          </ac:spMkLst>
        </pc:spChg>
        <pc:spChg chg="mod">
          <ac:chgData name="Holly Hanan" userId="db1429f3-c5c9-4cf4-9cc9-496789cbe0c8" providerId="ADAL" clId="{24938D91-A2B9-4AA9-BB0F-CE9AF63A9E76}" dt="2025-07-17T19:16:59.781" v="1816" actId="2711"/>
          <ac:spMkLst>
            <pc:docMk/>
            <pc:sldMk cId="73938297" sldId="324"/>
            <ac:spMk id="4" creationId="{CA199899-2F86-77D0-BF3C-709392F23D5A}"/>
          </ac:spMkLst>
        </pc:spChg>
        <pc:spChg chg="del">
          <ac:chgData name="Holly Hanan" userId="db1429f3-c5c9-4cf4-9cc9-496789cbe0c8" providerId="ADAL" clId="{24938D91-A2B9-4AA9-BB0F-CE9AF63A9E76}" dt="2025-07-17T19:14:12.317" v="1741"/>
          <ac:spMkLst>
            <pc:docMk/>
            <pc:sldMk cId="73938297" sldId="324"/>
            <ac:spMk id="2062" creationId="{04812C46-200A-4DEB-A05E-3ED6C68C2387}"/>
          </ac:spMkLst>
        </pc:spChg>
        <pc:spChg chg="del">
          <ac:chgData name="Holly Hanan" userId="db1429f3-c5c9-4cf4-9cc9-496789cbe0c8" providerId="ADAL" clId="{24938D91-A2B9-4AA9-BB0F-CE9AF63A9E76}" dt="2025-07-17T19:14:12.317" v="1741"/>
          <ac:spMkLst>
            <pc:docMk/>
            <pc:sldMk cId="73938297" sldId="324"/>
            <ac:spMk id="2064" creationId="{D1EA859B-E555-4109-94F3-6700E046E008}"/>
          </ac:spMkLst>
        </pc:spChg>
        <pc:picChg chg="mod">
          <ac:chgData name="Holly Hanan" userId="db1429f3-c5c9-4cf4-9cc9-496789cbe0c8" providerId="ADAL" clId="{24938D91-A2B9-4AA9-BB0F-CE9AF63A9E76}" dt="2025-07-17T19:16:21.777" v="1812"/>
          <ac:picMkLst>
            <pc:docMk/>
            <pc:sldMk cId="73938297" sldId="324"/>
            <ac:picMk id="2050" creationId="{35DF8AB4-4956-DE4A-2EF9-F8EF87FE7E1E}"/>
          </ac:picMkLst>
        </pc:picChg>
      </pc:sldChg>
      <pc:sldChg chg="add">
        <pc:chgData name="Holly Hanan" userId="db1429f3-c5c9-4cf4-9cc9-496789cbe0c8" providerId="ADAL" clId="{24938D91-A2B9-4AA9-BB0F-CE9AF63A9E76}" dt="2025-07-17T19:14:12.317" v="1741"/>
        <pc:sldMkLst>
          <pc:docMk/>
          <pc:sldMk cId="4044296762" sldId="325"/>
        </pc:sldMkLst>
      </pc:sldChg>
      <pc:sldChg chg="delSp modSp add setBg delDesignElem">
        <pc:chgData name="Holly Hanan" userId="db1429f3-c5c9-4cf4-9cc9-496789cbe0c8" providerId="ADAL" clId="{24938D91-A2B9-4AA9-BB0F-CE9AF63A9E76}" dt="2025-07-18T18:34:40.206" v="2285" actId="255"/>
        <pc:sldMkLst>
          <pc:docMk/>
          <pc:sldMk cId="2022302783" sldId="326"/>
        </pc:sldMkLst>
        <pc:spChg chg="del">
          <ac:chgData name="Holly Hanan" userId="db1429f3-c5c9-4cf4-9cc9-496789cbe0c8" providerId="ADAL" clId="{24938D91-A2B9-4AA9-BB0F-CE9AF63A9E76}" dt="2025-07-17T19:14:12.317" v="1741"/>
          <ac:spMkLst>
            <pc:docMk/>
            <pc:sldMk cId="2022302783" sldId="326"/>
            <ac:spMk id="4105" creationId="{69D184B2-2226-4E31-BCCB-444330767440}"/>
          </ac:spMkLst>
        </pc:spChg>
        <pc:spChg chg="del">
          <ac:chgData name="Holly Hanan" userId="db1429f3-c5c9-4cf4-9cc9-496789cbe0c8" providerId="ADAL" clId="{24938D91-A2B9-4AA9-BB0F-CE9AF63A9E76}" dt="2025-07-17T19:14:12.317" v="1741"/>
          <ac:spMkLst>
            <pc:docMk/>
            <pc:sldMk cId="2022302783" sldId="326"/>
            <ac:spMk id="4107" creationId="{1AC4D4E3-486A-464A-8EC8-D44881097267}"/>
          </ac:spMkLst>
        </pc:spChg>
        <pc:spChg chg="del">
          <ac:chgData name="Holly Hanan" userId="db1429f3-c5c9-4cf4-9cc9-496789cbe0c8" providerId="ADAL" clId="{24938D91-A2B9-4AA9-BB0F-CE9AF63A9E76}" dt="2025-07-17T19:14:12.317" v="1741"/>
          <ac:spMkLst>
            <pc:docMk/>
            <pc:sldMk cId="2022302783" sldId="326"/>
            <ac:spMk id="4109" creationId="{864DE13E-58EB-4475-B79C-0D4FC651239B}"/>
          </ac:spMkLst>
        </pc:spChg>
        <pc:graphicFrameChg chg="mod">
          <ac:chgData name="Holly Hanan" userId="db1429f3-c5c9-4cf4-9cc9-496789cbe0c8" providerId="ADAL" clId="{24938D91-A2B9-4AA9-BB0F-CE9AF63A9E76}" dt="2025-07-18T18:34:40.206" v="2285" actId="255"/>
          <ac:graphicFrameMkLst>
            <pc:docMk/>
            <pc:sldMk cId="2022302783" sldId="326"/>
            <ac:graphicFrameMk id="4100" creationId="{FA220604-617F-4C29-02DE-2EA14B244F01}"/>
          </ac:graphicFrameMkLst>
        </pc:graphicFrameChg>
      </pc:sldChg>
      <pc:sldChg chg="delSp modSp add mod setBg delDesignElem">
        <pc:chgData name="Holly Hanan" userId="db1429f3-c5c9-4cf4-9cc9-496789cbe0c8" providerId="ADAL" clId="{24938D91-A2B9-4AA9-BB0F-CE9AF63A9E76}" dt="2025-07-18T18:37:07.939" v="2297" actId="255"/>
        <pc:sldMkLst>
          <pc:docMk/>
          <pc:sldMk cId="501346445" sldId="327"/>
        </pc:sldMkLst>
        <pc:spChg chg="mod">
          <ac:chgData name="Holly Hanan" userId="db1429f3-c5c9-4cf4-9cc9-496789cbe0c8" providerId="ADAL" clId="{24938D91-A2B9-4AA9-BB0F-CE9AF63A9E76}" dt="2025-07-18T18:37:07.939" v="2297" actId="255"/>
          <ac:spMkLst>
            <pc:docMk/>
            <pc:sldMk cId="501346445" sldId="327"/>
            <ac:spMk id="3" creationId="{608131F1-D979-A147-0AD9-CDC05234E535}"/>
          </ac:spMkLst>
        </pc:spChg>
        <pc:spChg chg="mod">
          <ac:chgData name="Holly Hanan" userId="db1429f3-c5c9-4cf4-9cc9-496789cbe0c8" providerId="ADAL" clId="{24938D91-A2B9-4AA9-BB0F-CE9AF63A9E76}" dt="2025-07-18T18:36:44.862" v="2296" actId="14100"/>
          <ac:spMkLst>
            <pc:docMk/>
            <pc:sldMk cId="501346445" sldId="327"/>
            <ac:spMk id="5" creationId="{CC6B3BA6-096E-9ABF-4594-C428C074652F}"/>
          </ac:spMkLst>
        </pc:spChg>
        <pc:spChg chg="del">
          <ac:chgData name="Holly Hanan" userId="db1429f3-c5c9-4cf4-9cc9-496789cbe0c8" providerId="ADAL" clId="{24938D91-A2B9-4AA9-BB0F-CE9AF63A9E76}" dt="2025-07-17T19:14:12.317" v="1741"/>
          <ac:spMkLst>
            <pc:docMk/>
            <pc:sldMk cId="501346445" sldId="327"/>
            <ac:spMk id="5127" creationId="{9F7D5CDA-D291-4307-BF55-1381FED29634}"/>
          </ac:spMkLst>
        </pc:spChg>
        <pc:spChg chg="del">
          <ac:chgData name="Holly Hanan" userId="db1429f3-c5c9-4cf4-9cc9-496789cbe0c8" providerId="ADAL" clId="{24938D91-A2B9-4AA9-BB0F-CE9AF63A9E76}" dt="2025-07-17T19:14:12.317" v="1741"/>
          <ac:spMkLst>
            <pc:docMk/>
            <pc:sldMk cId="501346445" sldId="327"/>
            <ac:spMk id="5129" creationId="{59B296B9-C5A5-4E4F-9B60-C907B5F1466C}"/>
          </ac:spMkLst>
        </pc:spChg>
        <pc:spChg chg="del">
          <ac:chgData name="Holly Hanan" userId="db1429f3-c5c9-4cf4-9cc9-496789cbe0c8" providerId="ADAL" clId="{24938D91-A2B9-4AA9-BB0F-CE9AF63A9E76}" dt="2025-07-17T19:14:12.317" v="1741"/>
          <ac:spMkLst>
            <pc:docMk/>
            <pc:sldMk cId="501346445" sldId="327"/>
            <ac:spMk id="5131" creationId="{D0300FD3-5AF1-6305-15FA-9078072672E2}"/>
          </ac:spMkLst>
        </pc:spChg>
      </pc:sldChg>
      <pc:sldChg chg="delSp modSp add mod setBg delDesignElem">
        <pc:chgData name="Holly Hanan" userId="db1429f3-c5c9-4cf4-9cc9-496789cbe0c8" providerId="ADAL" clId="{24938D91-A2B9-4AA9-BB0F-CE9AF63A9E76}" dt="2025-07-18T18:41:37.471" v="2354" actId="1076"/>
        <pc:sldMkLst>
          <pc:docMk/>
          <pc:sldMk cId="888707828" sldId="328"/>
        </pc:sldMkLst>
        <pc:spChg chg="mod">
          <ac:chgData name="Holly Hanan" userId="db1429f3-c5c9-4cf4-9cc9-496789cbe0c8" providerId="ADAL" clId="{24938D91-A2B9-4AA9-BB0F-CE9AF63A9E76}" dt="2025-07-18T18:41:29.474" v="2353" actId="5793"/>
          <ac:spMkLst>
            <pc:docMk/>
            <pc:sldMk cId="888707828" sldId="328"/>
            <ac:spMk id="3" creationId="{2778B9E9-48AF-9580-5367-565B952EF18F}"/>
          </ac:spMkLst>
        </pc:spChg>
        <pc:spChg chg="mod">
          <ac:chgData name="Holly Hanan" userId="db1429f3-c5c9-4cf4-9cc9-496789cbe0c8" providerId="ADAL" clId="{24938D91-A2B9-4AA9-BB0F-CE9AF63A9E76}" dt="2025-07-18T18:41:37.471" v="2354" actId="1076"/>
          <ac:spMkLst>
            <pc:docMk/>
            <pc:sldMk cId="888707828" sldId="328"/>
            <ac:spMk id="4" creationId="{EAD809D7-82F9-5C43-AAA0-8D3110FC9EBA}"/>
          </ac:spMkLst>
        </pc:spChg>
        <pc:spChg chg="del">
          <ac:chgData name="Holly Hanan" userId="db1429f3-c5c9-4cf4-9cc9-496789cbe0c8" providerId="ADAL" clId="{24938D91-A2B9-4AA9-BB0F-CE9AF63A9E76}" dt="2025-07-17T19:14:12.317" v="1741"/>
          <ac:spMkLst>
            <pc:docMk/>
            <pc:sldMk cId="888707828" sldId="328"/>
            <ac:spMk id="7175" creationId="{04812C46-200A-4DEB-A05E-3ED6C68C2387}"/>
          </ac:spMkLst>
        </pc:spChg>
        <pc:spChg chg="del">
          <ac:chgData name="Holly Hanan" userId="db1429f3-c5c9-4cf4-9cc9-496789cbe0c8" providerId="ADAL" clId="{24938D91-A2B9-4AA9-BB0F-CE9AF63A9E76}" dt="2025-07-17T19:14:12.317" v="1741"/>
          <ac:spMkLst>
            <pc:docMk/>
            <pc:sldMk cId="888707828" sldId="328"/>
            <ac:spMk id="7177" creationId="{D1EA859B-E555-4109-94F3-6700E046E008}"/>
          </ac:spMkLst>
        </pc:spChg>
        <pc:picChg chg="mod">
          <ac:chgData name="Holly Hanan" userId="db1429f3-c5c9-4cf4-9cc9-496789cbe0c8" providerId="ADAL" clId="{24938D91-A2B9-4AA9-BB0F-CE9AF63A9E76}" dt="2025-07-18T18:41:12.148" v="2346" actId="1076"/>
          <ac:picMkLst>
            <pc:docMk/>
            <pc:sldMk cId="888707828" sldId="328"/>
            <ac:picMk id="7170" creationId="{DEF30A46-71BA-E636-057E-B840DCEE5378}"/>
          </ac:picMkLst>
        </pc:picChg>
      </pc:sldChg>
      <pc:sldChg chg="delSp modSp add mod setBg delDesignElem">
        <pc:chgData name="Holly Hanan" userId="db1429f3-c5c9-4cf4-9cc9-496789cbe0c8" providerId="ADAL" clId="{24938D91-A2B9-4AA9-BB0F-CE9AF63A9E76}" dt="2025-07-18T18:42:17.690" v="2356" actId="14100"/>
        <pc:sldMkLst>
          <pc:docMk/>
          <pc:sldMk cId="1259935520" sldId="329"/>
        </pc:sldMkLst>
        <pc:spChg chg="mod">
          <ac:chgData name="Holly Hanan" userId="db1429f3-c5c9-4cf4-9cc9-496789cbe0c8" providerId="ADAL" clId="{24938D91-A2B9-4AA9-BB0F-CE9AF63A9E76}" dt="2025-07-18T18:42:17.690" v="2356" actId="14100"/>
          <ac:spMkLst>
            <pc:docMk/>
            <pc:sldMk cId="1259935520" sldId="329"/>
            <ac:spMk id="3" creationId="{79ED2720-2B8B-EBA1-60D9-4108CCCB1038}"/>
          </ac:spMkLst>
        </pc:spChg>
        <pc:spChg chg="del">
          <ac:chgData name="Holly Hanan" userId="db1429f3-c5c9-4cf4-9cc9-496789cbe0c8" providerId="ADAL" clId="{24938D91-A2B9-4AA9-BB0F-CE9AF63A9E76}" dt="2025-07-17T19:14:12.317" v="1741"/>
          <ac:spMkLst>
            <pc:docMk/>
            <pc:sldMk cId="1259935520" sldId="329"/>
            <ac:spMk id="8199" creationId="{A8908DB7-C3A6-4FCB-9820-CEE02B398C4A}"/>
          </ac:spMkLst>
        </pc:spChg>
        <pc:spChg chg="del">
          <ac:chgData name="Holly Hanan" userId="db1429f3-c5c9-4cf4-9cc9-496789cbe0c8" providerId="ADAL" clId="{24938D91-A2B9-4AA9-BB0F-CE9AF63A9E76}" dt="2025-07-17T19:14:12.317" v="1741"/>
          <ac:spMkLst>
            <pc:docMk/>
            <pc:sldMk cId="1259935520" sldId="329"/>
            <ac:spMk id="8201" creationId="{535742DD-1B16-4E9D-B715-0D74B4574A68}"/>
          </ac:spMkLst>
        </pc:spChg>
        <pc:picChg chg="mod">
          <ac:chgData name="Holly Hanan" userId="db1429f3-c5c9-4cf4-9cc9-496789cbe0c8" providerId="ADAL" clId="{24938D91-A2B9-4AA9-BB0F-CE9AF63A9E76}" dt="2025-07-18T18:39:09.478" v="2322" actId="1076"/>
          <ac:picMkLst>
            <pc:docMk/>
            <pc:sldMk cId="1259935520" sldId="329"/>
            <ac:picMk id="8194" creationId="{6C977E50-7474-F514-117A-48BD3FF1FE17}"/>
          </ac:picMkLst>
        </pc:picChg>
      </pc:sldChg>
      <pc:sldChg chg="delSp modSp add mod setBg delDesignElem">
        <pc:chgData name="Holly Hanan" userId="db1429f3-c5c9-4cf4-9cc9-496789cbe0c8" providerId="ADAL" clId="{24938D91-A2B9-4AA9-BB0F-CE9AF63A9E76}" dt="2025-07-18T18:39:38.330" v="2325" actId="1076"/>
        <pc:sldMkLst>
          <pc:docMk/>
          <pc:sldMk cId="771088719" sldId="330"/>
        </pc:sldMkLst>
        <pc:spChg chg="mod">
          <ac:chgData name="Holly Hanan" userId="db1429f3-c5c9-4cf4-9cc9-496789cbe0c8" providerId="ADAL" clId="{24938D91-A2B9-4AA9-BB0F-CE9AF63A9E76}" dt="2025-07-18T18:39:38.330" v="2325" actId="1076"/>
          <ac:spMkLst>
            <pc:docMk/>
            <pc:sldMk cId="771088719" sldId="330"/>
            <ac:spMk id="3" creationId="{8C0E5B1C-C034-0688-5BB3-4A8D5DB44A0C}"/>
          </ac:spMkLst>
        </pc:spChg>
        <pc:spChg chg="del">
          <ac:chgData name="Holly Hanan" userId="db1429f3-c5c9-4cf4-9cc9-496789cbe0c8" providerId="ADAL" clId="{24938D91-A2B9-4AA9-BB0F-CE9AF63A9E76}" dt="2025-07-17T19:14:12.317" v="1741"/>
          <ac:spMkLst>
            <pc:docMk/>
            <pc:sldMk cId="771088719" sldId="330"/>
            <ac:spMk id="9223" creationId="{A8908DB7-C3A6-4FCB-9820-CEE02B398C4A}"/>
          </ac:spMkLst>
        </pc:spChg>
        <pc:spChg chg="del">
          <ac:chgData name="Holly Hanan" userId="db1429f3-c5c9-4cf4-9cc9-496789cbe0c8" providerId="ADAL" clId="{24938D91-A2B9-4AA9-BB0F-CE9AF63A9E76}" dt="2025-07-17T19:14:12.317" v="1741"/>
          <ac:spMkLst>
            <pc:docMk/>
            <pc:sldMk cId="771088719" sldId="330"/>
            <ac:spMk id="9225" creationId="{535742DD-1B16-4E9D-B715-0D74B4574A68}"/>
          </ac:spMkLst>
        </pc:spChg>
      </pc:sldChg>
      <pc:sldChg chg="delSp modSp add mod setBg delDesignElem">
        <pc:chgData name="Holly Hanan" userId="db1429f3-c5c9-4cf4-9cc9-496789cbe0c8" providerId="ADAL" clId="{24938D91-A2B9-4AA9-BB0F-CE9AF63A9E76}" dt="2025-07-18T18:40:45.795" v="2340" actId="113"/>
        <pc:sldMkLst>
          <pc:docMk/>
          <pc:sldMk cId="2048631908" sldId="331"/>
        </pc:sldMkLst>
        <pc:spChg chg="mod">
          <ac:chgData name="Holly Hanan" userId="db1429f3-c5c9-4cf4-9cc9-496789cbe0c8" providerId="ADAL" clId="{24938D91-A2B9-4AA9-BB0F-CE9AF63A9E76}" dt="2025-07-18T18:40:45.795" v="2340" actId="113"/>
          <ac:spMkLst>
            <pc:docMk/>
            <pc:sldMk cId="2048631908" sldId="331"/>
            <ac:spMk id="3" creationId="{284443B9-9036-5976-E330-9EBD1518F87A}"/>
          </ac:spMkLst>
        </pc:spChg>
        <pc:spChg chg="mod">
          <ac:chgData name="Holly Hanan" userId="db1429f3-c5c9-4cf4-9cc9-496789cbe0c8" providerId="ADAL" clId="{24938D91-A2B9-4AA9-BB0F-CE9AF63A9E76}" dt="2025-07-18T18:40:30.118" v="2335" actId="255"/>
          <ac:spMkLst>
            <pc:docMk/>
            <pc:sldMk cId="2048631908" sldId="331"/>
            <ac:spMk id="5" creationId="{E35500A2-4D88-076E-CC0A-1AC9470D0004}"/>
          </ac:spMkLst>
        </pc:spChg>
        <pc:spChg chg="del">
          <ac:chgData name="Holly Hanan" userId="db1429f3-c5c9-4cf4-9cc9-496789cbe0c8" providerId="ADAL" clId="{24938D91-A2B9-4AA9-BB0F-CE9AF63A9E76}" dt="2025-07-17T19:14:12.317" v="1741"/>
          <ac:spMkLst>
            <pc:docMk/>
            <pc:sldMk cId="2048631908" sldId="331"/>
            <ac:spMk id="10247" creationId="{04812C46-200A-4DEB-A05E-3ED6C68C2387}"/>
          </ac:spMkLst>
        </pc:spChg>
        <pc:spChg chg="del">
          <ac:chgData name="Holly Hanan" userId="db1429f3-c5c9-4cf4-9cc9-496789cbe0c8" providerId="ADAL" clId="{24938D91-A2B9-4AA9-BB0F-CE9AF63A9E76}" dt="2025-07-17T19:14:12.317" v="1741"/>
          <ac:spMkLst>
            <pc:docMk/>
            <pc:sldMk cId="2048631908" sldId="331"/>
            <ac:spMk id="10249" creationId="{D1EA859B-E555-4109-94F3-6700E046E008}"/>
          </ac:spMkLst>
        </pc:spChg>
        <pc:picChg chg="mod">
          <ac:chgData name="Holly Hanan" userId="db1429f3-c5c9-4cf4-9cc9-496789cbe0c8" providerId="ADAL" clId="{24938D91-A2B9-4AA9-BB0F-CE9AF63A9E76}" dt="2025-07-18T18:40:17.573" v="2333" actId="1076"/>
          <ac:picMkLst>
            <pc:docMk/>
            <pc:sldMk cId="2048631908" sldId="331"/>
            <ac:picMk id="10242" creationId="{3928D8A8-BB23-A356-D574-D3BA8BB37F8B}"/>
          </ac:picMkLst>
        </pc:picChg>
      </pc:sldChg>
      <pc:sldChg chg="addSp modSp new mod setBg">
        <pc:chgData name="Holly Hanan" userId="db1429f3-c5c9-4cf4-9cc9-496789cbe0c8" providerId="ADAL" clId="{24938D91-A2B9-4AA9-BB0F-CE9AF63A9E76}" dt="2025-07-17T19:31:54.291" v="1964" actId="14100"/>
        <pc:sldMkLst>
          <pc:docMk/>
          <pc:sldMk cId="76441582" sldId="332"/>
        </pc:sldMkLst>
        <pc:spChg chg="add mod">
          <ac:chgData name="Holly Hanan" userId="db1429f3-c5c9-4cf4-9cc9-496789cbe0c8" providerId="ADAL" clId="{24938D91-A2B9-4AA9-BB0F-CE9AF63A9E76}" dt="2025-07-17T19:31:36.442" v="1960" actId="26606"/>
          <ac:spMkLst>
            <pc:docMk/>
            <pc:sldMk cId="76441582" sldId="332"/>
            <ac:spMk id="4" creationId="{668D57FB-058D-A1B5-E11B-D782A2D1DCB0}"/>
          </ac:spMkLst>
        </pc:spChg>
        <pc:spChg chg="add">
          <ac:chgData name="Holly Hanan" userId="db1429f3-c5c9-4cf4-9cc9-496789cbe0c8" providerId="ADAL" clId="{24938D91-A2B9-4AA9-BB0F-CE9AF63A9E76}" dt="2025-07-17T19:31:36.442" v="1960" actId="26606"/>
          <ac:spMkLst>
            <pc:docMk/>
            <pc:sldMk cId="76441582" sldId="332"/>
            <ac:spMk id="9" creationId="{665DBBEF-238B-476B-96AB-8AAC3224ECEA}"/>
          </ac:spMkLst>
        </pc:spChg>
        <pc:spChg chg="add">
          <ac:chgData name="Holly Hanan" userId="db1429f3-c5c9-4cf4-9cc9-496789cbe0c8" providerId="ADAL" clId="{24938D91-A2B9-4AA9-BB0F-CE9AF63A9E76}" dt="2025-07-17T19:31:36.442" v="1960" actId="26606"/>
          <ac:spMkLst>
            <pc:docMk/>
            <pc:sldMk cId="76441582" sldId="332"/>
            <ac:spMk id="11" creationId="{3FCFB1DE-0B7E-48CC-BA90-B2AB0889F9D6}"/>
          </ac:spMkLst>
        </pc:spChg>
        <pc:picChg chg="add mod ord">
          <ac:chgData name="Holly Hanan" userId="db1429f3-c5c9-4cf4-9cc9-496789cbe0c8" providerId="ADAL" clId="{24938D91-A2B9-4AA9-BB0F-CE9AF63A9E76}" dt="2025-07-17T19:31:54.291" v="1964" actId="14100"/>
          <ac:picMkLst>
            <pc:docMk/>
            <pc:sldMk cId="76441582" sldId="332"/>
            <ac:picMk id="3" creationId="{FBE91551-2F53-140E-0251-AD3A88EF8D96}"/>
          </ac:picMkLst>
        </pc:picChg>
      </pc:sldChg>
      <pc:sldChg chg="add del">
        <pc:chgData name="Holly Hanan" userId="db1429f3-c5c9-4cf4-9cc9-496789cbe0c8" providerId="ADAL" clId="{24938D91-A2B9-4AA9-BB0F-CE9AF63A9E76}" dt="2025-07-17T19:14:29.551" v="1744" actId="47"/>
        <pc:sldMkLst>
          <pc:docMk/>
          <pc:sldMk cId="217799815" sldId="332"/>
        </pc:sldMkLst>
      </pc:sldChg>
      <pc:sldChg chg="addSp delSp modSp new mod ord setBg">
        <pc:chgData name="Holly Hanan" userId="db1429f3-c5c9-4cf4-9cc9-496789cbe0c8" providerId="ADAL" clId="{24938D91-A2B9-4AA9-BB0F-CE9AF63A9E76}" dt="2025-07-17T19:34:31.231" v="1978"/>
        <pc:sldMkLst>
          <pc:docMk/>
          <pc:sldMk cId="23265036" sldId="333"/>
        </pc:sldMkLst>
        <pc:spChg chg="add del">
          <ac:chgData name="Holly Hanan" userId="db1429f3-c5c9-4cf4-9cc9-496789cbe0c8" providerId="ADAL" clId="{24938D91-A2B9-4AA9-BB0F-CE9AF63A9E76}" dt="2025-07-17T19:33:53.115" v="1974" actId="26606"/>
          <ac:spMkLst>
            <pc:docMk/>
            <pc:sldMk cId="23265036" sldId="333"/>
            <ac:spMk id="5" creationId="{AB8C311F-7253-4AED-9701-7FC0708C41C7}"/>
          </ac:spMkLst>
        </pc:spChg>
        <pc:spChg chg="add del">
          <ac:chgData name="Holly Hanan" userId="db1429f3-c5c9-4cf4-9cc9-496789cbe0c8" providerId="ADAL" clId="{24938D91-A2B9-4AA9-BB0F-CE9AF63A9E76}" dt="2025-07-17T19:33:53.115" v="1974" actId="26606"/>
          <ac:spMkLst>
            <pc:docMk/>
            <pc:sldMk cId="23265036" sldId="333"/>
            <ac:spMk id="6" creationId="{E2384209-CB15-4CDF-9D31-C44FD9A3F20D}"/>
          </ac:spMkLst>
        </pc:spChg>
        <pc:spChg chg="add del">
          <ac:chgData name="Holly Hanan" userId="db1429f3-c5c9-4cf4-9cc9-496789cbe0c8" providerId="ADAL" clId="{24938D91-A2B9-4AA9-BB0F-CE9AF63A9E76}" dt="2025-07-17T19:33:53.115" v="1974" actId="26606"/>
          <ac:spMkLst>
            <pc:docMk/>
            <pc:sldMk cId="23265036" sldId="333"/>
            <ac:spMk id="7" creationId="{2633B3B5-CC90-43F0-8714-D31D1F3F0209}"/>
          </ac:spMkLst>
        </pc:spChg>
        <pc:spChg chg="add del">
          <ac:chgData name="Holly Hanan" userId="db1429f3-c5c9-4cf4-9cc9-496789cbe0c8" providerId="ADAL" clId="{24938D91-A2B9-4AA9-BB0F-CE9AF63A9E76}" dt="2025-07-17T19:33:22.150" v="1968" actId="26606"/>
          <ac:spMkLst>
            <pc:docMk/>
            <pc:sldMk cId="23265036" sldId="333"/>
            <ac:spMk id="8" creationId="{42A4FC2C-047E-45A5-965D-8E1E3BF09BC6}"/>
          </ac:spMkLst>
        </pc:spChg>
        <pc:spChg chg="add del">
          <ac:chgData name="Holly Hanan" userId="db1429f3-c5c9-4cf4-9cc9-496789cbe0c8" providerId="ADAL" clId="{24938D91-A2B9-4AA9-BB0F-CE9AF63A9E76}" dt="2025-07-17T19:33:53.115" v="1974" actId="26606"/>
          <ac:spMkLst>
            <pc:docMk/>
            <pc:sldMk cId="23265036" sldId="333"/>
            <ac:spMk id="9" creationId="{A8D57A06-A426-446D-B02C-A2DC6B62E45E}"/>
          </ac:spMkLst>
        </pc:spChg>
        <pc:spChg chg="add del">
          <ac:chgData name="Holly Hanan" userId="db1429f3-c5c9-4cf4-9cc9-496789cbe0c8" providerId="ADAL" clId="{24938D91-A2B9-4AA9-BB0F-CE9AF63A9E76}" dt="2025-07-17T19:33:24.216" v="1970" actId="26606"/>
          <ac:spMkLst>
            <pc:docMk/>
            <pc:sldMk cId="23265036" sldId="333"/>
            <ac:spMk id="10" creationId="{83C98ABE-055B-441F-B07E-44F97F083C39}"/>
          </ac:spMkLst>
        </pc:spChg>
        <pc:spChg chg="add del">
          <ac:chgData name="Holly Hanan" userId="db1429f3-c5c9-4cf4-9cc9-496789cbe0c8" providerId="ADAL" clId="{24938D91-A2B9-4AA9-BB0F-CE9AF63A9E76}" dt="2025-07-17T19:33:24.216" v="1970" actId="26606"/>
          <ac:spMkLst>
            <pc:docMk/>
            <pc:sldMk cId="23265036" sldId="333"/>
            <ac:spMk id="11" creationId="{F3060C83-F051-4F0E-ABAD-AA0DFC48B218}"/>
          </ac:spMkLst>
        </pc:spChg>
        <pc:spChg chg="add del">
          <ac:chgData name="Holly Hanan" userId="db1429f3-c5c9-4cf4-9cc9-496789cbe0c8" providerId="ADAL" clId="{24938D91-A2B9-4AA9-BB0F-CE9AF63A9E76}" dt="2025-07-17T19:33:24.216" v="1970" actId="26606"/>
          <ac:spMkLst>
            <pc:docMk/>
            <pc:sldMk cId="23265036" sldId="333"/>
            <ac:spMk id="12" creationId="{29FDB030-9B49-4CED-8CCD-4D99382388AC}"/>
          </ac:spMkLst>
        </pc:spChg>
        <pc:spChg chg="add">
          <ac:chgData name="Holly Hanan" userId="db1429f3-c5c9-4cf4-9cc9-496789cbe0c8" providerId="ADAL" clId="{24938D91-A2B9-4AA9-BB0F-CE9AF63A9E76}" dt="2025-07-17T19:33:53.115" v="1975" actId="26606"/>
          <ac:spMkLst>
            <pc:docMk/>
            <pc:sldMk cId="23265036" sldId="333"/>
            <ac:spMk id="13" creationId="{AB8C311F-7253-4AED-9701-7FC0708C41C7}"/>
          </ac:spMkLst>
        </pc:spChg>
        <pc:spChg chg="add del">
          <ac:chgData name="Holly Hanan" userId="db1429f3-c5c9-4cf4-9cc9-496789cbe0c8" providerId="ADAL" clId="{24938D91-A2B9-4AA9-BB0F-CE9AF63A9E76}" dt="2025-07-17T19:33:24.216" v="1970" actId="26606"/>
          <ac:spMkLst>
            <pc:docMk/>
            <pc:sldMk cId="23265036" sldId="333"/>
            <ac:spMk id="14" creationId="{3783CA14-24A1-485C-8B30-D6A5D87987AD}"/>
          </ac:spMkLst>
        </pc:spChg>
        <pc:spChg chg="add">
          <ac:chgData name="Holly Hanan" userId="db1429f3-c5c9-4cf4-9cc9-496789cbe0c8" providerId="ADAL" clId="{24938D91-A2B9-4AA9-BB0F-CE9AF63A9E76}" dt="2025-07-17T19:33:53.115" v="1975" actId="26606"/>
          <ac:spMkLst>
            <pc:docMk/>
            <pc:sldMk cId="23265036" sldId="333"/>
            <ac:spMk id="15" creationId="{E2384209-CB15-4CDF-9D31-C44FD9A3F20D}"/>
          </ac:spMkLst>
        </pc:spChg>
        <pc:spChg chg="add del">
          <ac:chgData name="Holly Hanan" userId="db1429f3-c5c9-4cf4-9cc9-496789cbe0c8" providerId="ADAL" clId="{24938D91-A2B9-4AA9-BB0F-CE9AF63A9E76}" dt="2025-07-17T19:33:24.216" v="1970" actId="26606"/>
          <ac:spMkLst>
            <pc:docMk/>
            <pc:sldMk cId="23265036" sldId="333"/>
            <ac:spMk id="16" creationId="{9A97C86A-04D6-40F7-AE84-31AB43E6A846}"/>
          </ac:spMkLst>
        </pc:spChg>
        <pc:spChg chg="add">
          <ac:chgData name="Holly Hanan" userId="db1429f3-c5c9-4cf4-9cc9-496789cbe0c8" providerId="ADAL" clId="{24938D91-A2B9-4AA9-BB0F-CE9AF63A9E76}" dt="2025-07-17T19:33:53.115" v="1975" actId="26606"/>
          <ac:spMkLst>
            <pc:docMk/>
            <pc:sldMk cId="23265036" sldId="333"/>
            <ac:spMk id="17" creationId="{2633B3B5-CC90-43F0-8714-D31D1F3F0209}"/>
          </ac:spMkLst>
        </pc:spChg>
        <pc:spChg chg="add del">
          <ac:chgData name="Holly Hanan" userId="db1429f3-c5c9-4cf4-9cc9-496789cbe0c8" providerId="ADAL" clId="{24938D91-A2B9-4AA9-BB0F-CE9AF63A9E76}" dt="2025-07-17T19:33:24.216" v="1970" actId="26606"/>
          <ac:spMkLst>
            <pc:docMk/>
            <pc:sldMk cId="23265036" sldId="333"/>
            <ac:spMk id="18" creationId="{FF9F2414-84E8-453E-B1F3-389FDE8192D9}"/>
          </ac:spMkLst>
        </pc:spChg>
        <pc:spChg chg="add">
          <ac:chgData name="Holly Hanan" userId="db1429f3-c5c9-4cf4-9cc9-496789cbe0c8" providerId="ADAL" clId="{24938D91-A2B9-4AA9-BB0F-CE9AF63A9E76}" dt="2025-07-17T19:33:53.115" v="1975" actId="26606"/>
          <ac:spMkLst>
            <pc:docMk/>
            <pc:sldMk cId="23265036" sldId="333"/>
            <ac:spMk id="19" creationId="{A8D57A06-A426-446D-B02C-A2DC6B62E45E}"/>
          </ac:spMkLst>
        </pc:spChg>
        <pc:spChg chg="add del">
          <ac:chgData name="Holly Hanan" userId="db1429f3-c5c9-4cf4-9cc9-496789cbe0c8" providerId="ADAL" clId="{24938D91-A2B9-4AA9-BB0F-CE9AF63A9E76}" dt="2025-07-17T19:33:24.216" v="1970" actId="26606"/>
          <ac:spMkLst>
            <pc:docMk/>
            <pc:sldMk cId="23265036" sldId="333"/>
            <ac:spMk id="20" creationId="{3ECA69A1-7536-43AC-85EF-C7106179F5ED}"/>
          </ac:spMkLst>
        </pc:spChg>
        <pc:picChg chg="add mod">
          <ac:chgData name="Holly Hanan" userId="db1429f3-c5c9-4cf4-9cc9-496789cbe0c8" providerId="ADAL" clId="{24938D91-A2B9-4AA9-BB0F-CE9AF63A9E76}" dt="2025-07-17T19:34:12.914" v="1976" actId="27614"/>
          <ac:picMkLst>
            <pc:docMk/>
            <pc:sldMk cId="23265036" sldId="333"/>
            <ac:picMk id="3" creationId="{1A349B9F-63CC-4E47-AB34-519DA15FA301}"/>
          </ac:picMkLst>
        </pc:picChg>
      </pc:sldChg>
      <pc:sldChg chg="add del">
        <pc:chgData name="Holly Hanan" userId="db1429f3-c5c9-4cf4-9cc9-496789cbe0c8" providerId="ADAL" clId="{24938D91-A2B9-4AA9-BB0F-CE9AF63A9E76}" dt="2025-07-17T19:14:30.148" v="1745" actId="47"/>
        <pc:sldMkLst>
          <pc:docMk/>
          <pc:sldMk cId="3367506325" sldId="333"/>
        </pc:sldMkLst>
      </pc:sldChg>
      <pc:sldChg chg="addSp delSp modSp new del mod setBg">
        <pc:chgData name="Holly Hanan" userId="db1429f3-c5c9-4cf4-9cc9-496789cbe0c8" providerId="ADAL" clId="{24938D91-A2B9-4AA9-BB0F-CE9AF63A9E76}" dt="2025-07-17T19:55:59.171" v="2035" actId="2696"/>
        <pc:sldMkLst>
          <pc:docMk/>
          <pc:sldMk cId="676253492" sldId="334"/>
        </pc:sldMkLst>
        <pc:spChg chg="del">
          <ac:chgData name="Holly Hanan" userId="db1429f3-c5c9-4cf4-9cc9-496789cbe0c8" providerId="ADAL" clId="{24938D91-A2B9-4AA9-BB0F-CE9AF63A9E76}" dt="2025-07-17T19:55:34.799" v="2031" actId="478"/>
          <ac:spMkLst>
            <pc:docMk/>
            <pc:sldMk cId="676253492" sldId="334"/>
            <ac:spMk id="2" creationId="{34E9BDCB-ECF9-44B9-FEC3-B14BB05455A6}"/>
          </ac:spMkLst>
        </pc:spChg>
        <pc:spChg chg="del mod">
          <ac:chgData name="Holly Hanan" userId="db1429f3-c5c9-4cf4-9cc9-496789cbe0c8" providerId="ADAL" clId="{24938D91-A2B9-4AA9-BB0F-CE9AF63A9E76}" dt="2025-07-17T19:55:33.809" v="2030" actId="478"/>
          <ac:spMkLst>
            <pc:docMk/>
            <pc:sldMk cId="676253492" sldId="334"/>
            <ac:spMk id="3" creationId="{8868CCC0-5B40-2AEE-6AFA-1665874A0668}"/>
          </ac:spMkLst>
        </pc:spChg>
        <pc:spChg chg="add">
          <ac:chgData name="Holly Hanan" userId="db1429f3-c5c9-4cf4-9cc9-496789cbe0c8" providerId="ADAL" clId="{24938D91-A2B9-4AA9-BB0F-CE9AF63A9E76}" dt="2025-07-17T19:55:43.252" v="2033" actId="26606"/>
          <ac:spMkLst>
            <pc:docMk/>
            <pc:sldMk cId="676253492" sldId="334"/>
            <ac:spMk id="2055" creationId="{69D184B2-2226-4E31-BCCB-444330767440}"/>
          </ac:spMkLst>
        </pc:spChg>
        <pc:spChg chg="add">
          <ac:chgData name="Holly Hanan" userId="db1429f3-c5c9-4cf4-9cc9-496789cbe0c8" providerId="ADAL" clId="{24938D91-A2B9-4AA9-BB0F-CE9AF63A9E76}" dt="2025-07-17T19:55:43.252" v="2033" actId="26606"/>
          <ac:spMkLst>
            <pc:docMk/>
            <pc:sldMk cId="676253492" sldId="334"/>
            <ac:spMk id="2057" creationId="{1AC4D4E3-486A-464A-8EC8-D44881097267}"/>
          </ac:spMkLst>
        </pc:spChg>
        <pc:spChg chg="add">
          <ac:chgData name="Holly Hanan" userId="db1429f3-c5c9-4cf4-9cc9-496789cbe0c8" providerId="ADAL" clId="{24938D91-A2B9-4AA9-BB0F-CE9AF63A9E76}" dt="2025-07-17T19:55:43.252" v="2033" actId="26606"/>
          <ac:spMkLst>
            <pc:docMk/>
            <pc:sldMk cId="676253492" sldId="334"/>
            <ac:spMk id="2059" creationId="{864DE13E-58EB-4475-B79C-0D4FC651239B}"/>
          </ac:spMkLst>
        </pc:spChg>
        <pc:picChg chg="add mod">
          <ac:chgData name="Holly Hanan" userId="db1429f3-c5c9-4cf4-9cc9-496789cbe0c8" providerId="ADAL" clId="{24938D91-A2B9-4AA9-BB0F-CE9AF63A9E76}" dt="2025-07-17T19:55:49.635" v="2034" actId="14100"/>
          <ac:picMkLst>
            <pc:docMk/>
            <pc:sldMk cId="676253492" sldId="334"/>
            <ac:picMk id="2050" creationId="{AC8D160F-40A1-8066-1A44-715EFD92097C}"/>
          </ac:picMkLst>
        </pc:picChg>
      </pc:sldChg>
      <pc:sldChg chg="addSp delSp modSp new mod setBg addAnim delAnim">
        <pc:chgData name="Holly Hanan" userId="db1429f3-c5c9-4cf4-9cc9-496789cbe0c8" providerId="ADAL" clId="{24938D91-A2B9-4AA9-BB0F-CE9AF63A9E76}" dt="2025-07-17T19:59:36.623" v="2110" actId="1076"/>
        <pc:sldMkLst>
          <pc:docMk/>
          <pc:sldMk cId="1373004054" sldId="334"/>
        </pc:sldMkLst>
        <pc:spChg chg="mod">
          <ac:chgData name="Holly Hanan" userId="db1429f3-c5c9-4cf4-9cc9-496789cbe0c8" providerId="ADAL" clId="{24938D91-A2B9-4AA9-BB0F-CE9AF63A9E76}" dt="2025-07-17T19:59:36.623" v="2110" actId="1076"/>
          <ac:spMkLst>
            <pc:docMk/>
            <pc:sldMk cId="1373004054" sldId="334"/>
            <ac:spMk id="2" creationId="{A9179724-E1B7-6E29-569E-08DE224C9AD9}"/>
          </ac:spMkLst>
        </pc:spChg>
        <pc:spChg chg="del mod">
          <ac:chgData name="Holly Hanan" userId="db1429f3-c5c9-4cf4-9cc9-496789cbe0c8" providerId="ADAL" clId="{24938D91-A2B9-4AA9-BB0F-CE9AF63A9E76}" dt="2025-07-17T19:56:24.701" v="2039" actId="478"/>
          <ac:spMkLst>
            <pc:docMk/>
            <pc:sldMk cId="1373004054" sldId="334"/>
            <ac:spMk id="3" creationId="{4CA9502E-1CFD-4BC8-DD4B-82DA959F1F64}"/>
          </ac:spMkLst>
        </pc:spChg>
        <pc:spChg chg="add del">
          <ac:chgData name="Holly Hanan" userId="db1429f3-c5c9-4cf4-9cc9-496789cbe0c8" providerId="ADAL" clId="{24938D91-A2B9-4AA9-BB0F-CE9AF63A9E76}" dt="2025-07-17T19:58:41.009" v="2099" actId="26606"/>
          <ac:spMkLst>
            <pc:docMk/>
            <pc:sldMk cId="1373004054" sldId="334"/>
            <ac:spMk id="3081" creationId="{A8384FB5-9ADC-4DDC-881B-597D56F5B15D}"/>
          </ac:spMkLst>
        </pc:spChg>
        <pc:spChg chg="add del">
          <ac:chgData name="Holly Hanan" userId="db1429f3-c5c9-4cf4-9cc9-496789cbe0c8" providerId="ADAL" clId="{24938D91-A2B9-4AA9-BB0F-CE9AF63A9E76}" dt="2025-07-17T19:58:41.009" v="2099" actId="26606"/>
          <ac:spMkLst>
            <pc:docMk/>
            <pc:sldMk cId="1373004054" sldId="334"/>
            <ac:spMk id="3083" creationId="{91E5A9A7-95C6-4F4F-B00E-C82E07FE62EF}"/>
          </ac:spMkLst>
        </pc:spChg>
        <pc:spChg chg="add del">
          <ac:chgData name="Holly Hanan" userId="db1429f3-c5c9-4cf4-9cc9-496789cbe0c8" providerId="ADAL" clId="{24938D91-A2B9-4AA9-BB0F-CE9AF63A9E76}" dt="2025-07-17T19:58:41.009" v="2099" actId="26606"/>
          <ac:spMkLst>
            <pc:docMk/>
            <pc:sldMk cId="1373004054" sldId="334"/>
            <ac:spMk id="3085" creationId="{D07DD2DE-F619-49DD-B5E7-03A290FF4ED1}"/>
          </ac:spMkLst>
        </pc:spChg>
        <pc:spChg chg="add del">
          <ac:chgData name="Holly Hanan" userId="db1429f3-c5c9-4cf4-9cc9-496789cbe0c8" providerId="ADAL" clId="{24938D91-A2B9-4AA9-BB0F-CE9AF63A9E76}" dt="2025-07-17T19:58:41.009" v="2099" actId="26606"/>
          <ac:spMkLst>
            <pc:docMk/>
            <pc:sldMk cId="1373004054" sldId="334"/>
            <ac:spMk id="3087" creationId="{85149191-5F60-4A28-AAFF-039F96B0F3EC}"/>
          </ac:spMkLst>
        </pc:spChg>
        <pc:spChg chg="add del">
          <ac:chgData name="Holly Hanan" userId="db1429f3-c5c9-4cf4-9cc9-496789cbe0c8" providerId="ADAL" clId="{24938D91-A2B9-4AA9-BB0F-CE9AF63A9E76}" dt="2025-07-17T19:58:41.009" v="2099" actId="26606"/>
          <ac:spMkLst>
            <pc:docMk/>
            <pc:sldMk cId="1373004054" sldId="334"/>
            <ac:spMk id="3089" creationId="{F8260ED5-17F7-4158-B241-D51DD4CF1B7E}"/>
          </ac:spMkLst>
        </pc:spChg>
        <pc:spChg chg="add del">
          <ac:chgData name="Holly Hanan" userId="db1429f3-c5c9-4cf4-9cc9-496789cbe0c8" providerId="ADAL" clId="{24938D91-A2B9-4AA9-BB0F-CE9AF63A9E76}" dt="2025-07-17T19:58:30.077" v="2096" actId="26606"/>
          <ac:spMkLst>
            <pc:docMk/>
            <pc:sldMk cId="1373004054" sldId="334"/>
            <ac:spMk id="3094" creationId="{32E62931-8EB4-42BB-BAAB-D8757BE66D8E}"/>
          </ac:spMkLst>
        </pc:spChg>
        <pc:spChg chg="add del">
          <ac:chgData name="Holly Hanan" userId="db1429f3-c5c9-4cf4-9cc9-496789cbe0c8" providerId="ADAL" clId="{24938D91-A2B9-4AA9-BB0F-CE9AF63A9E76}" dt="2025-07-17T19:58:40.994" v="2098" actId="26606"/>
          <ac:spMkLst>
            <pc:docMk/>
            <pc:sldMk cId="1373004054" sldId="334"/>
            <ac:spMk id="3096" creationId="{D4771268-CB57-404A-9271-370EB28F6090}"/>
          </ac:spMkLst>
        </pc:spChg>
        <pc:spChg chg="add">
          <ac:chgData name="Holly Hanan" userId="db1429f3-c5c9-4cf4-9cc9-496789cbe0c8" providerId="ADAL" clId="{24938D91-A2B9-4AA9-BB0F-CE9AF63A9E76}" dt="2025-07-17T19:58:41.009" v="2099" actId="26606"/>
          <ac:spMkLst>
            <pc:docMk/>
            <pc:sldMk cId="1373004054" sldId="334"/>
            <ac:spMk id="3100" creationId="{47942995-B07F-4636-9A06-C6A104B260A8}"/>
          </ac:spMkLst>
        </pc:spChg>
        <pc:spChg chg="add">
          <ac:chgData name="Holly Hanan" userId="db1429f3-c5c9-4cf4-9cc9-496789cbe0c8" providerId="ADAL" clId="{24938D91-A2B9-4AA9-BB0F-CE9AF63A9E76}" dt="2025-07-17T19:58:41.009" v="2099" actId="26606"/>
          <ac:spMkLst>
            <pc:docMk/>
            <pc:sldMk cId="1373004054" sldId="334"/>
            <ac:spMk id="3101" creationId="{B81933D1-5615-42C7-9C0B-4EB7105CCE2D}"/>
          </ac:spMkLst>
        </pc:spChg>
        <pc:spChg chg="add">
          <ac:chgData name="Holly Hanan" userId="db1429f3-c5c9-4cf4-9cc9-496789cbe0c8" providerId="ADAL" clId="{24938D91-A2B9-4AA9-BB0F-CE9AF63A9E76}" dt="2025-07-17T19:58:41.009" v="2099" actId="26606"/>
          <ac:spMkLst>
            <pc:docMk/>
            <pc:sldMk cId="1373004054" sldId="334"/>
            <ac:spMk id="3103" creationId="{19C9EAEA-39D0-4B0E-A0EB-51E7B26740B1}"/>
          </ac:spMkLst>
        </pc:spChg>
        <pc:picChg chg="add del mod">
          <ac:chgData name="Holly Hanan" userId="db1429f3-c5c9-4cf4-9cc9-496789cbe0c8" providerId="ADAL" clId="{24938D91-A2B9-4AA9-BB0F-CE9AF63A9E76}" dt="2025-07-17T19:57:38.806" v="2090" actId="478"/>
          <ac:picMkLst>
            <pc:docMk/>
            <pc:sldMk cId="1373004054" sldId="334"/>
            <ac:picMk id="3074" creationId="{9EF6449A-E639-B10A-2DC5-F3435145FAA4}"/>
          </ac:picMkLst>
        </pc:picChg>
        <pc:picChg chg="add mod">
          <ac:chgData name="Holly Hanan" userId="db1429f3-c5c9-4cf4-9cc9-496789cbe0c8" providerId="ADAL" clId="{24938D91-A2B9-4AA9-BB0F-CE9AF63A9E76}" dt="2025-07-17T19:58:41.009" v="2099" actId="26606"/>
          <ac:picMkLst>
            <pc:docMk/>
            <pc:sldMk cId="1373004054" sldId="334"/>
            <ac:picMk id="3076" creationId="{77DE254E-F259-35F9-E216-7A4DA1446B3A}"/>
          </ac:picMkLst>
        </pc:picChg>
      </pc:sldChg>
      <pc:sldChg chg="addSp delSp modSp new del mod setBg">
        <pc:chgData name="Holly Hanan" userId="db1429f3-c5c9-4cf4-9cc9-496789cbe0c8" providerId="ADAL" clId="{24938D91-A2B9-4AA9-BB0F-CE9AF63A9E76}" dt="2025-07-17T19:52:39.873" v="2027" actId="2696"/>
        <pc:sldMkLst>
          <pc:docMk/>
          <pc:sldMk cId="3884497098" sldId="334"/>
        </pc:sldMkLst>
        <pc:spChg chg="del">
          <ac:chgData name="Holly Hanan" userId="db1429f3-c5c9-4cf4-9cc9-496789cbe0c8" providerId="ADAL" clId="{24938D91-A2B9-4AA9-BB0F-CE9AF63A9E76}" dt="2025-07-17T19:50:18.026" v="2017" actId="478"/>
          <ac:spMkLst>
            <pc:docMk/>
            <pc:sldMk cId="3884497098" sldId="334"/>
            <ac:spMk id="2" creationId="{80ED3559-E58E-F613-5F0B-18332C8F3743}"/>
          </ac:spMkLst>
        </pc:spChg>
        <pc:spChg chg="del mod">
          <ac:chgData name="Holly Hanan" userId="db1429f3-c5c9-4cf4-9cc9-496789cbe0c8" providerId="ADAL" clId="{24938D91-A2B9-4AA9-BB0F-CE9AF63A9E76}" dt="2025-07-17T19:50:20.524" v="2018" actId="478"/>
          <ac:spMkLst>
            <pc:docMk/>
            <pc:sldMk cId="3884497098" sldId="334"/>
            <ac:spMk id="3" creationId="{A04B2B69-E73B-97CD-4FB8-4E8A4E0102FB}"/>
          </ac:spMkLst>
        </pc:spChg>
        <pc:spChg chg="add del">
          <ac:chgData name="Holly Hanan" userId="db1429f3-c5c9-4cf4-9cc9-496789cbe0c8" providerId="ADAL" clId="{24938D91-A2B9-4AA9-BB0F-CE9AF63A9E76}" dt="2025-07-17T19:51:21.514" v="2021" actId="26606"/>
          <ac:spMkLst>
            <pc:docMk/>
            <pc:sldMk cId="3884497098" sldId="334"/>
            <ac:spMk id="1031" creationId="{7BDAC5B6-20CE-447F-8BA1-F2274AC7AE5B}"/>
          </ac:spMkLst>
        </pc:spChg>
        <pc:spChg chg="add del">
          <ac:chgData name="Holly Hanan" userId="db1429f3-c5c9-4cf4-9cc9-496789cbe0c8" providerId="ADAL" clId="{24938D91-A2B9-4AA9-BB0F-CE9AF63A9E76}" dt="2025-07-17T19:51:21.514" v="2021" actId="26606"/>
          <ac:spMkLst>
            <pc:docMk/>
            <pc:sldMk cId="3884497098" sldId="334"/>
            <ac:spMk id="1033" creationId="{D1D22B31-BF8F-446B-9009-8A251FB177CB}"/>
          </ac:spMkLst>
        </pc:spChg>
        <pc:spChg chg="add del">
          <ac:chgData name="Holly Hanan" userId="db1429f3-c5c9-4cf4-9cc9-496789cbe0c8" providerId="ADAL" clId="{24938D91-A2B9-4AA9-BB0F-CE9AF63A9E76}" dt="2025-07-17T19:51:22.818" v="2023" actId="26606"/>
          <ac:spMkLst>
            <pc:docMk/>
            <pc:sldMk cId="3884497098" sldId="334"/>
            <ac:spMk id="1035" creationId="{DB1626B1-BAC7-4893-A5AC-620597685187}"/>
          </ac:spMkLst>
        </pc:spChg>
        <pc:spChg chg="add del">
          <ac:chgData name="Holly Hanan" userId="db1429f3-c5c9-4cf4-9cc9-496789cbe0c8" providerId="ADAL" clId="{24938D91-A2B9-4AA9-BB0F-CE9AF63A9E76}" dt="2025-07-17T19:51:22.818" v="2023" actId="26606"/>
          <ac:spMkLst>
            <pc:docMk/>
            <pc:sldMk cId="3884497098" sldId="334"/>
            <ac:spMk id="1036" creationId="{8950AD4C-6AF3-49F8-94E1-DBCAFB39478B}"/>
          </ac:spMkLst>
        </pc:spChg>
        <pc:spChg chg="add del">
          <ac:chgData name="Holly Hanan" userId="db1429f3-c5c9-4cf4-9cc9-496789cbe0c8" providerId="ADAL" clId="{24938D91-A2B9-4AA9-BB0F-CE9AF63A9E76}" dt="2025-07-17T19:51:22.818" v="2023" actId="26606"/>
          <ac:spMkLst>
            <pc:docMk/>
            <pc:sldMk cId="3884497098" sldId="334"/>
            <ac:spMk id="1037" creationId="{D64E9910-51FE-45BF-973D-9D2401FD3C63}"/>
          </ac:spMkLst>
        </pc:spChg>
        <pc:spChg chg="add del">
          <ac:chgData name="Holly Hanan" userId="db1429f3-c5c9-4cf4-9cc9-496789cbe0c8" providerId="ADAL" clId="{24938D91-A2B9-4AA9-BB0F-CE9AF63A9E76}" dt="2025-07-17T19:51:22.818" v="2023" actId="26606"/>
          <ac:spMkLst>
            <pc:docMk/>
            <pc:sldMk cId="3884497098" sldId="334"/>
            <ac:spMk id="1038" creationId="{0ACBD85E-A404-45CB-B532-1039E479D4C6}"/>
          </ac:spMkLst>
        </pc:spChg>
        <pc:spChg chg="add">
          <ac:chgData name="Holly Hanan" userId="db1429f3-c5c9-4cf4-9cc9-496789cbe0c8" providerId="ADAL" clId="{24938D91-A2B9-4AA9-BB0F-CE9AF63A9E76}" dt="2025-07-17T19:51:22.834" v="2024" actId="26606"/>
          <ac:spMkLst>
            <pc:docMk/>
            <pc:sldMk cId="3884497098" sldId="334"/>
            <ac:spMk id="1040" creationId="{69D184B2-2226-4E31-BCCB-444330767440}"/>
          </ac:spMkLst>
        </pc:spChg>
        <pc:spChg chg="add">
          <ac:chgData name="Holly Hanan" userId="db1429f3-c5c9-4cf4-9cc9-496789cbe0c8" providerId="ADAL" clId="{24938D91-A2B9-4AA9-BB0F-CE9AF63A9E76}" dt="2025-07-17T19:51:22.834" v="2024" actId="26606"/>
          <ac:spMkLst>
            <pc:docMk/>
            <pc:sldMk cId="3884497098" sldId="334"/>
            <ac:spMk id="1041" creationId="{1AC4D4E3-486A-464A-8EC8-D44881097267}"/>
          </ac:spMkLst>
        </pc:spChg>
        <pc:spChg chg="add">
          <ac:chgData name="Holly Hanan" userId="db1429f3-c5c9-4cf4-9cc9-496789cbe0c8" providerId="ADAL" clId="{24938D91-A2B9-4AA9-BB0F-CE9AF63A9E76}" dt="2025-07-17T19:51:22.834" v="2024" actId="26606"/>
          <ac:spMkLst>
            <pc:docMk/>
            <pc:sldMk cId="3884497098" sldId="334"/>
            <ac:spMk id="1042" creationId="{864DE13E-58EB-4475-B79C-0D4FC651239B}"/>
          </ac:spMkLst>
        </pc:spChg>
        <pc:picChg chg="add del mod">
          <ac:chgData name="Holly Hanan" userId="db1429f3-c5c9-4cf4-9cc9-496789cbe0c8" providerId="ADAL" clId="{24938D91-A2B9-4AA9-BB0F-CE9AF63A9E76}" dt="2025-07-17T19:52:30.689" v="2026" actId="478"/>
          <ac:picMkLst>
            <pc:docMk/>
            <pc:sldMk cId="3884497098" sldId="334"/>
            <ac:picMk id="1026" creationId="{BB7CF1F0-8CF9-86B1-A8FF-203C6543A35F}"/>
          </ac:picMkLst>
        </pc:picChg>
      </pc:sldChg>
      <pc:sldChg chg="addSp delSp modSp new mod setBg">
        <pc:chgData name="Holly Hanan" userId="db1429f3-c5c9-4cf4-9cc9-496789cbe0c8" providerId="ADAL" clId="{24938D91-A2B9-4AA9-BB0F-CE9AF63A9E76}" dt="2025-07-17T20:25:54.333" v="2125" actId="14100"/>
        <pc:sldMkLst>
          <pc:docMk/>
          <pc:sldMk cId="2115021264" sldId="335"/>
        </pc:sldMkLst>
        <pc:spChg chg="add del">
          <ac:chgData name="Holly Hanan" userId="db1429f3-c5c9-4cf4-9cc9-496789cbe0c8" providerId="ADAL" clId="{24938D91-A2B9-4AA9-BB0F-CE9AF63A9E76}" dt="2025-07-17T20:25:38.167" v="2118" actId="26606"/>
          <ac:spMkLst>
            <pc:docMk/>
            <pc:sldMk cId="2115021264" sldId="335"/>
            <ac:spMk id="4103" creationId="{3DAD86CA-8235-409B-982B-5E7A033E2392}"/>
          </ac:spMkLst>
        </pc:spChg>
        <pc:spChg chg="add del">
          <ac:chgData name="Holly Hanan" userId="db1429f3-c5c9-4cf4-9cc9-496789cbe0c8" providerId="ADAL" clId="{24938D91-A2B9-4AA9-BB0F-CE9AF63A9E76}" dt="2025-07-17T20:25:38.167" v="2118" actId="26606"/>
          <ac:spMkLst>
            <pc:docMk/>
            <pc:sldMk cId="2115021264" sldId="335"/>
            <ac:spMk id="4105" creationId="{9F234FBA-3501-47B4-AE0C-AA4AFBC8F603}"/>
          </ac:spMkLst>
        </pc:spChg>
        <pc:spChg chg="add del">
          <ac:chgData name="Holly Hanan" userId="db1429f3-c5c9-4cf4-9cc9-496789cbe0c8" providerId="ADAL" clId="{24938D91-A2B9-4AA9-BB0F-CE9AF63A9E76}" dt="2025-07-17T20:25:38.167" v="2118" actId="26606"/>
          <ac:spMkLst>
            <pc:docMk/>
            <pc:sldMk cId="2115021264" sldId="335"/>
            <ac:spMk id="4107" creationId="{B5EF893B-0491-416E-9D33-BADE9600792A}"/>
          </ac:spMkLst>
        </pc:spChg>
        <pc:spChg chg="add del">
          <ac:chgData name="Holly Hanan" userId="db1429f3-c5c9-4cf4-9cc9-496789cbe0c8" providerId="ADAL" clId="{24938D91-A2B9-4AA9-BB0F-CE9AF63A9E76}" dt="2025-07-17T20:25:41.451" v="2120" actId="26606"/>
          <ac:spMkLst>
            <pc:docMk/>
            <pc:sldMk cId="2115021264" sldId="335"/>
            <ac:spMk id="4111" creationId="{0D1D8088-559A-46A5-A801-CDF0B9476BED}"/>
          </ac:spMkLst>
        </pc:spChg>
        <pc:spChg chg="add del">
          <ac:chgData name="Holly Hanan" userId="db1429f3-c5c9-4cf4-9cc9-496789cbe0c8" providerId="ADAL" clId="{24938D91-A2B9-4AA9-BB0F-CE9AF63A9E76}" dt="2025-07-17T20:25:41.451" v="2120" actId="26606"/>
          <ac:spMkLst>
            <pc:docMk/>
            <pc:sldMk cId="2115021264" sldId="335"/>
            <ac:spMk id="4114" creationId="{3776B14B-F2F4-4825-8DA8-8C7A0F2B3960}"/>
          </ac:spMkLst>
        </pc:spChg>
        <pc:spChg chg="add del">
          <ac:chgData name="Holly Hanan" userId="db1429f3-c5c9-4cf4-9cc9-496789cbe0c8" providerId="ADAL" clId="{24938D91-A2B9-4AA9-BB0F-CE9AF63A9E76}" dt="2025-07-17T20:25:43.510" v="2122" actId="26606"/>
          <ac:spMkLst>
            <pc:docMk/>
            <pc:sldMk cId="2115021264" sldId="335"/>
            <ac:spMk id="4116" creationId="{63644BFD-D22E-4019-B666-387DA51AEAFD}"/>
          </ac:spMkLst>
        </pc:spChg>
        <pc:spChg chg="add del">
          <ac:chgData name="Holly Hanan" userId="db1429f3-c5c9-4cf4-9cc9-496789cbe0c8" providerId="ADAL" clId="{24938D91-A2B9-4AA9-BB0F-CE9AF63A9E76}" dt="2025-07-17T20:25:43.510" v="2122" actId="26606"/>
          <ac:spMkLst>
            <pc:docMk/>
            <pc:sldMk cId="2115021264" sldId="335"/>
            <ac:spMk id="4120" creationId="{3776B14B-F2F4-4825-8DA8-8C7A0F2B3960}"/>
          </ac:spMkLst>
        </pc:spChg>
        <pc:spChg chg="add">
          <ac:chgData name="Holly Hanan" userId="db1429f3-c5c9-4cf4-9cc9-496789cbe0c8" providerId="ADAL" clId="{24938D91-A2B9-4AA9-BB0F-CE9AF63A9E76}" dt="2025-07-17T20:25:43.510" v="2123" actId="26606"/>
          <ac:spMkLst>
            <pc:docMk/>
            <pc:sldMk cId="2115021264" sldId="335"/>
            <ac:spMk id="4122" creationId="{0D1D8088-559A-46A5-A801-CDF0B9476BED}"/>
          </ac:spMkLst>
        </pc:spChg>
        <pc:spChg chg="add">
          <ac:chgData name="Holly Hanan" userId="db1429f3-c5c9-4cf4-9cc9-496789cbe0c8" providerId="ADAL" clId="{24938D91-A2B9-4AA9-BB0F-CE9AF63A9E76}" dt="2025-07-17T20:25:43.510" v="2123" actId="26606"/>
          <ac:spMkLst>
            <pc:docMk/>
            <pc:sldMk cId="2115021264" sldId="335"/>
            <ac:spMk id="4125" creationId="{3776B14B-F2F4-4825-8DA8-8C7A0F2B3960}"/>
          </ac:spMkLst>
        </pc:spChg>
        <pc:grpChg chg="add del">
          <ac:chgData name="Holly Hanan" userId="db1429f3-c5c9-4cf4-9cc9-496789cbe0c8" providerId="ADAL" clId="{24938D91-A2B9-4AA9-BB0F-CE9AF63A9E76}" dt="2025-07-17T20:25:41.451" v="2120" actId="26606"/>
          <ac:grpSpMkLst>
            <pc:docMk/>
            <pc:sldMk cId="2115021264" sldId="335"/>
            <ac:grpSpMk id="4112" creationId="{83E2E96F-17F7-4C8C-BDF1-6BB90A0C1D7F}"/>
          </ac:grpSpMkLst>
        </pc:grpChg>
        <pc:grpChg chg="add del">
          <ac:chgData name="Holly Hanan" userId="db1429f3-c5c9-4cf4-9cc9-496789cbe0c8" providerId="ADAL" clId="{24938D91-A2B9-4AA9-BB0F-CE9AF63A9E76}" dt="2025-07-17T20:25:43.510" v="2122" actId="26606"/>
          <ac:grpSpMkLst>
            <pc:docMk/>
            <pc:sldMk cId="2115021264" sldId="335"/>
            <ac:grpSpMk id="4117" creationId="{5FE9FE4C-C9E0-4C54-8010-EA9D29CD4D59}"/>
          </ac:grpSpMkLst>
        </pc:grpChg>
        <pc:grpChg chg="add">
          <ac:chgData name="Holly Hanan" userId="db1429f3-c5c9-4cf4-9cc9-496789cbe0c8" providerId="ADAL" clId="{24938D91-A2B9-4AA9-BB0F-CE9AF63A9E76}" dt="2025-07-17T20:25:43.510" v="2123" actId="26606"/>
          <ac:grpSpMkLst>
            <pc:docMk/>
            <pc:sldMk cId="2115021264" sldId="335"/>
            <ac:grpSpMk id="4123" creationId="{83E2E96F-17F7-4C8C-BDF1-6BB90A0C1D7F}"/>
          </ac:grpSpMkLst>
        </pc:grpChg>
        <pc:picChg chg="add mod">
          <ac:chgData name="Holly Hanan" userId="db1429f3-c5c9-4cf4-9cc9-496789cbe0c8" providerId="ADAL" clId="{24938D91-A2B9-4AA9-BB0F-CE9AF63A9E76}" dt="2025-07-17T20:25:54.333" v="2125" actId="14100"/>
          <ac:picMkLst>
            <pc:docMk/>
            <pc:sldMk cId="2115021264" sldId="335"/>
            <ac:picMk id="4098" creationId="{7F7F52A6-8C79-0F34-C5AC-880D519C1422}"/>
          </ac:picMkLst>
        </pc:picChg>
        <pc:cxnChg chg="add del">
          <ac:chgData name="Holly Hanan" userId="db1429f3-c5c9-4cf4-9cc9-496789cbe0c8" providerId="ADAL" clId="{24938D91-A2B9-4AA9-BB0F-CE9AF63A9E76}" dt="2025-07-17T20:25:38.167" v="2118" actId="26606"/>
          <ac:cxnSpMkLst>
            <pc:docMk/>
            <pc:sldMk cId="2115021264" sldId="335"/>
            <ac:cxnSpMk id="4109" creationId="{469F4FF8-F8B0-4630-BA1B-0D8B324CD5FF}"/>
          </ac:cxnSpMkLst>
        </pc:cxnChg>
      </pc:sldChg>
      <pc:sldChg chg="new del">
        <pc:chgData name="Holly Hanan" userId="db1429f3-c5c9-4cf4-9cc9-496789cbe0c8" providerId="ADAL" clId="{24938D91-A2B9-4AA9-BB0F-CE9AF63A9E76}" dt="2025-07-17T20:39:03.769" v="2181" actId="47"/>
        <pc:sldMkLst>
          <pc:docMk/>
          <pc:sldMk cId="2416888042" sldId="336"/>
        </pc:sldMkLst>
      </pc:sldChg>
      <pc:sldChg chg="add ord">
        <pc:chgData name="Holly Hanan" userId="db1429f3-c5c9-4cf4-9cc9-496789cbe0c8" providerId="ADAL" clId="{24938D91-A2B9-4AA9-BB0F-CE9AF63A9E76}" dt="2025-07-17T20:39:00.955" v="2180"/>
        <pc:sldMkLst>
          <pc:docMk/>
          <pc:sldMk cId="3585857110" sldId="337"/>
        </pc:sldMkLst>
      </pc:sldChg>
      <pc:sldChg chg="addSp new del">
        <pc:chgData name="Holly Hanan" userId="db1429f3-c5c9-4cf4-9cc9-496789cbe0c8" providerId="ADAL" clId="{24938D91-A2B9-4AA9-BB0F-CE9AF63A9E76}" dt="2025-07-17T20:43:18.315" v="2197" actId="47"/>
        <pc:sldMkLst>
          <pc:docMk/>
          <pc:sldMk cId="3823457884" sldId="338"/>
        </pc:sldMkLst>
        <pc:picChg chg="add">
          <ac:chgData name="Holly Hanan" userId="db1429f3-c5c9-4cf4-9cc9-496789cbe0c8" providerId="ADAL" clId="{24938D91-A2B9-4AA9-BB0F-CE9AF63A9E76}" dt="2025-07-17T20:42:51.632" v="2195"/>
          <ac:picMkLst>
            <pc:docMk/>
            <pc:sldMk cId="3823457884" sldId="338"/>
            <ac:picMk id="6146" creationId="{618BB030-5C3A-6BF6-FC6C-9A3A80CD5E6B}"/>
          </ac:picMkLst>
        </pc:picChg>
      </pc:sldChg>
      <pc:sldChg chg="add">
        <pc:chgData name="Holly Hanan" userId="db1429f3-c5c9-4cf4-9cc9-496789cbe0c8" providerId="ADAL" clId="{24938D91-A2B9-4AA9-BB0F-CE9AF63A9E76}" dt="2025-07-17T20:43:09.482" v="2196"/>
        <pc:sldMkLst>
          <pc:docMk/>
          <pc:sldMk cId="2413266914" sldId="339"/>
        </pc:sldMkLst>
      </pc:sldChg>
      <pc:sldChg chg="addSp delSp modSp new mod modAnim">
        <pc:chgData name="Holly Hanan" userId="db1429f3-c5c9-4cf4-9cc9-496789cbe0c8" providerId="ADAL" clId="{24938D91-A2B9-4AA9-BB0F-CE9AF63A9E76}" dt="2025-07-18T20:31:59.881" v="3099"/>
        <pc:sldMkLst>
          <pc:docMk/>
          <pc:sldMk cId="1173634867" sldId="340"/>
        </pc:sldMkLst>
        <pc:spChg chg="del">
          <ac:chgData name="Holly Hanan" userId="db1429f3-c5c9-4cf4-9cc9-496789cbe0c8" providerId="ADAL" clId="{24938D91-A2B9-4AA9-BB0F-CE9AF63A9E76}" dt="2025-07-18T17:06:03.348" v="2204" actId="478"/>
          <ac:spMkLst>
            <pc:docMk/>
            <pc:sldMk cId="1173634867" sldId="340"/>
            <ac:spMk id="2" creationId="{65CC1511-85CA-2887-5777-F9504392BB77}"/>
          </ac:spMkLst>
        </pc:spChg>
        <pc:spChg chg="del">
          <ac:chgData name="Holly Hanan" userId="db1429f3-c5c9-4cf4-9cc9-496789cbe0c8" providerId="ADAL" clId="{24938D91-A2B9-4AA9-BB0F-CE9AF63A9E76}" dt="2025-07-18T17:04:12.104" v="2201"/>
          <ac:spMkLst>
            <pc:docMk/>
            <pc:sldMk cId="1173634867" sldId="340"/>
            <ac:spMk id="3" creationId="{131A9C99-74AA-16C4-0920-5BCBF54CE51A}"/>
          </ac:spMkLst>
        </pc:spChg>
        <pc:spChg chg="add mod">
          <ac:chgData name="Holly Hanan" userId="db1429f3-c5c9-4cf4-9cc9-496789cbe0c8" providerId="ADAL" clId="{24938D91-A2B9-4AA9-BB0F-CE9AF63A9E76}" dt="2025-07-18T20:31:31.121" v="3097" actId="207"/>
          <ac:spMkLst>
            <pc:docMk/>
            <pc:sldMk cId="1173634867" sldId="340"/>
            <ac:spMk id="5" creationId="{CD343EB7-53BB-6E80-89B4-8939BC3550E6}"/>
          </ac:spMkLst>
        </pc:spChg>
        <pc:picChg chg="add mod">
          <ac:chgData name="Holly Hanan" userId="db1429f3-c5c9-4cf4-9cc9-496789cbe0c8" providerId="ADAL" clId="{24938D91-A2B9-4AA9-BB0F-CE9AF63A9E76}" dt="2025-07-18T20:30:18.308" v="3044" actId="1076"/>
          <ac:picMkLst>
            <pc:docMk/>
            <pc:sldMk cId="1173634867" sldId="340"/>
            <ac:picMk id="4" creationId="{918DF30D-E83B-FEA3-2DC6-65AF7418BA78}"/>
          </ac:picMkLst>
        </pc:picChg>
      </pc:sldChg>
      <pc:sldChg chg="addSp delSp modSp new mod setBg modAnim">
        <pc:chgData name="Holly Hanan" userId="db1429f3-c5c9-4cf4-9cc9-496789cbe0c8" providerId="ADAL" clId="{24938D91-A2B9-4AA9-BB0F-CE9AF63A9E76}" dt="2025-07-18T18:54:54.860" v="2484"/>
        <pc:sldMkLst>
          <pc:docMk/>
          <pc:sldMk cId="210370505" sldId="341"/>
        </pc:sldMkLst>
        <pc:spChg chg="add del mod">
          <ac:chgData name="Holly Hanan" userId="db1429f3-c5c9-4cf4-9cc9-496789cbe0c8" providerId="ADAL" clId="{24938D91-A2B9-4AA9-BB0F-CE9AF63A9E76}" dt="2025-07-18T18:53:08.736" v="2458" actId="478"/>
          <ac:spMkLst>
            <pc:docMk/>
            <pc:sldMk cId="210370505" sldId="341"/>
            <ac:spMk id="2" creationId="{9BD35794-26F1-A2CB-62BE-0A58C934DE5D}"/>
          </ac:spMkLst>
        </pc:spChg>
        <pc:spChg chg="add mod">
          <ac:chgData name="Holly Hanan" userId="db1429f3-c5c9-4cf4-9cc9-496789cbe0c8" providerId="ADAL" clId="{24938D91-A2B9-4AA9-BB0F-CE9AF63A9E76}" dt="2025-07-18T18:54:17.309" v="2480" actId="20577"/>
          <ac:spMkLst>
            <pc:docMk/>
            <pc:sldMk cId="210370505" sldId="341"/>
            <ac:spMk id="5" creationId="{51729756-E1F9-C89B-9172-3A6698BD3097}"/>
          </ac:spMkLst>
        </pc:spChg>
        <pc:picChg chg="add mod">
          <ac:chgData name="Holly Hanan" userId="db1429f3-c5c9-4cf4-9cc9-496789cbe0c8" providerId="ADAL" clId="{24938D91-A2B9-4AA9-BB0F-CE9AF63A9E76}" dt="2025-07-18T18:53:25.416" v="2465" actId="962"/>
          <ac:picMkLst>
            <pc:docMk/>
            <pc:sldMk cId="210370505" sldId="341"/>
            <ac:picMk id="4" creationId="{6C7D69A4-7959-E2F6-D5A8-1846826AC069}"/>
          </ac:picMkLst>
        </pc:picChg>
      </pc:sldChg>
      <pc:sldChg chg="delSp modSp add del mod">
        <pc:chgData name="Holly Hanan" userId="db1429f3-c5c9-4cf4-9cc9-496789cbe0c8" providerId="ADAL" clId="{24938D91-A2B9-4AA9-BB0F-CE9AF63A9E76}" dt="2025-07-18T18:55:00.438" v="2485" actId="47"/>
        <pc:sldMkLst>
          <pc:docMk/>
          <pc:sldMk cId="1041974390" sldId="342"/>
        </pc:sldMkLst>
        <pc:spChg chg="del mod">
          <ac:chgData name="Holly Hanan" userId="db1429f3-c5c9-4cf4-9cc9-496789cbe0c8" providerId="ADAL" clId="{24938D91-A2B9-4AA9-BB0F-CE9AF63A9E76}" dt="2025-07-18T18:53:52.753" v="2468" actId="21"/>
          <ac:spMkLst>
            <pc:docMk/>
            <pc:sldMk cId="1041974390" sldId="342"/>
            <ac:spMk id="2" creationId="{51729756-E1F9-C89B-9172-3A6698BD3097}"/>
          </ac:spMkLst>
        </pc:spChg>
      </pc:sldChg>
      <pc:sldChg chg="addSp modSp new mod setBg">
        <pc:chgData name="Holly Hanan" userId="db1429f3-c5c9-4cf4-9cc9-496789cbe0c8" providerId="ADAL" clId="{24938D91-A2B9-4AA9-BB0F-CE9AF63A9E76}" dt="2025-07-18T19:02:32.409" v="2502" actId="26606"/>
        <pc:sldMkLst>
          <pc:docMk/>
          <pc:sldMk cId="2851518786" sldId="342"/>
        </pc:sldMkLst>
        <pc:spChg chg="add">
          <ac:chgData name="Holly Hanan" userId="db1429f3-c5c9-4cf4-9cc9-496789cbe0c8" providerId="ADAL" clId="{24938D91-A2B9-4AA9-BB0F-CE9AF63A9E76}" dt="2025-07-18T19:02:32.409" v="2502" actId="26606"/>
          <ac:spMkLst>
            <pc:docMk/>
            <pc:sldMk cId="2851518786" sldId="342"/>
            <ac:spMk id="1031" creationId="{32BC26D8-82FB-445E-AA49-62A77D7C1EE0}"/>
          </ac:spMkLst>
        </pc:spChg>
        <pc:spChg chg="add">
          <ac:chgData name="Holly Hanan" userId="db1429f3-c5c9-4cf4-9cc9-496789cbe0c8" providerId="ADAL" clId="{24938D91-A2B9-4AA9-BB0F-CE9AF63A9E76}" dt="2025-07-18T19:02:32.409" v="2502" actId="26606"/>
          <ac:spMkLst>
            <pc:docMk/>
            <pc:sldMk cId="2851518786" sldId="342"/>
            <ac:spMk id="1033" creationId="{CB44330D-EA18-4254-AA95-EB49948539B8}"/>
          </ac:spMkLst>
        </pc:spChg>
        <pc:picChg chg="add mod">
          <ac:chgData name="Holly Hanan" userId="db1429f3-c5c9-4cf4-9cc9-496789cbe0c8" providerId="ADAL" clId="{24938D91-A2B9-4AA9-BB0F-CE9AF63A9E76}" dt="2025-07-18T19:02:32.409" v="2502" actId="26606"/>
          <ac:picMkLst>
            <pc:docMk/>
            <pc:sldMk cId="2851518786" sldId="342"/>
            <ac:picMk id="1026" creationId="{B9F60027-0945-4CF2-ADE5-8DE0DF6C2A78}"/>
          </ac:picMkLst>
        </pc:picChg>
      </pc:sldChg>
      <pc:sldChg chg="addSp modSp new mod ord setBg">
        <pc:chgData name="Holly Hanan" userId="db1429f3-c5c9-4cf4-9cc9-496789cbe0c8" providerId="ADAL" clId="{24938D91-A2B9-4AA9-BB0F-CE9AF63A9E76}" dt="2025-07-18T20:34:14.299" v="3107"/>
        <pc:sldMkLst>
          <pc:docMk/>
          <pc:sldMk cId="1929834814" sldId="343"/>
        </pc:sldMkLst>
        <pc:spChg chg="add mod">
          <ac:chgData name="Holly Hanan" userId="db1429f3-c5c9-4cf4-9cc9-496789cbe0c8" providerId="ADAL" clId="{24938D91-A2B9-4AA9-BB0F-CE9AF63A9E76}" dt="2025-07-18T19:59:34.542" v="2697" actId="1076"/>
          <ac:spMkLst>
            <pc:docMk/>
            <pc:sldMk cId="1929834814" sldId="343"/>
            <ac:spMk id="2" creationId="{57907CF3-3E27-EE69-13CF-539CBA3E4968}"/>
          </ac:spMkLst>
        </pc:spChg>
        <pc:spChg chg="add">
          <ac:chgData name="Holly Hanan" userId="db1429f3-c5c9-4cf4-9cc9-496789cbe0c8" providerId="ADAL" clId="{24938D91-A2B9-4AA9-BB0F-CE9AF63A9E76}" dt="2025-07-18T19:57:44.470" v="2661" actId="26606"/>
          <ac:spMkLst>
            <pc:docMk/>
            <pc:sldMk cId="1929834814" sldId="343"/>
            <ac:spMk id="2057" creationId="{B527B32F-07F3-4C94-B09B-8C8F310F0D56}"/>
          </ac:spMkLst>
        </pc:spChg>
        <pc:spChg chg="add">
          <ac:chgData name="Holly Hanan" userId="db1429f3-c5c9-4cf4-9cc9-496789cbe0c8" providerId="ADAL" clId="{24938D91-A2B9-4AA9-BB0F-CE9AF63A9E76}" dt="2025-07-18T19:57:44.470" v="2661" actId="26606"/>
          <ac:spMkLst>
            <pc:docMk/>
            <pc:sldMk cId="1929834814" sldId="343"/>
            <ac:spMk id="2059" creationId="{7F41D4CC-403D-465E-9223-3277868A5D9E}"/>
          </ac:spMkLst>
        </pc:spChg>
        <pc:spChg chg="add">
          <ac:chgData name="Holly Hanan" userId="db1429f3-c5c9-4cf4-9cc9-496789cbe0c8" providerId="ADAL" clId="{24938D91-A2B9-4AA9-BB0F-CE9AF63A9E76}" dt="2025-07-18T19:57:44.470" v="2661" actId="26606"/>
          <ac:spMkLst>
            <pc:docMk/>
            <pc:sldMk cId="1929834814" sldId="343"/>
            <ac:spMk id="2061" creationId="{3DC4C688-715E-4A31-AB90-6A5752887D8A}"/>
          </ac:spMkLst>
        </pc:spChg>
        <pc:picChg chg="add mod ord">
          <ac:chgData name="Holly Hanan" userId="db1429f3-c5c9-4cf4-9cc9-496789cbe0c8" providerId="ADAL" clId="{24938D91-A2B9-4AA9-BB0F-CE9AF63A9E76}" dt="2025-07-18T19:59:08.366" v="2692" actId="14100"/>
          <ac:picMkLst>
            <pc:docMk/>
            <pc:sldMk cId="1929834814" sldId="343"/>
            <ac:picMk id="2050" creationId="{CF4332D2-3E13-76A5-813C-12D6C070356B}"/>
          </ac:picMkLst>
        </pc:picChg>
        <pc:picChg chg="add mod">
          <ac:chgData name="Holly Hanan" userId="db1429f3-c5c9-4cf4-9cc9-496789cbe0c8" providerId="ADAL" clId="{24938D91-A2B9-4AA9-BB0F-CE9AF63A9E76}" dt="2025-07-18T19:58:03.277" v="2663" actId="1076"/>
          <ac:picMkLst>
            <pc:docMk/>
            <pc:sldMk cId="1929834814" sldId="343"/>
            <ac:picMk id="2052" creationId="{521689F5-C324-5BF4-2F86-913979D9ACED}"/>
          </ac:picMkLst>
        </pc:picChg>
      </pc:sldChg>
      <pc:sldChg chg="addSp modSp new mod setBg modAnim">
        <pc:chgData name="Holly Hanan" userId="db1429f3-c5c9-4cf4-9cc9-496789cbe0c8" providerId="ADAL" clId="{24938D91-A2B9-4AA9-BB0F-CE9AF63A9E76}" dt="2025-07-18T20:28:56.874" v="3040" actId="1035"/>
        <pc:sldMkLst>
          <pc:docMk/>
          <pc:sldMk cId="203824241" sldId="344"/>
        </pc:sldMkLst>
        <pc:spChg chg="add mod">
          <ac:chgData name="Holly Hanan" userId="db1429f3-c5c9-4cf4-9cc9-496789cbe0c8" providerId="ADAL" clId="{24938D91-A2B9-4AA9-BB0F-CE9AF63A9E76}" dt="2025-07-18T20:11:53.636" v="2822" actId="1076"/>
          <ac:spMkLst>
            <pc:docMk/>
            <pc:sldMk cId="203824241" sldId="344"/>
            <ac:spMk id="2" creationId="{69FE545A-B36C-8422-21A8-D9D9C9DCAA2C}"/>
          </ac:spMkLst>
        </pc:spChg>
        <pc:spChg chg="add mod">
          <ac:chgData name="Holly Hanan" userId="db1429f3-c5c9-4cf4-9cc9-496789cbe0c8" providerId="ADAL" clId="{24938D91-A2B9-4AA9-BB0F-CE9AF63A9E76}" dt="2025-07-18T20:24:06.802" v="2977" actId="14100"/>
          <ac:spMkLst>
            <pc:docMk/>
            <pc:sldMk cId="203824241" sldId="344"/>
            <ac:spMk id="3" creationId="{B1719185-4B5D-A39C-2DE9-C69B414DC647}"/>
          </ac:spMkLst>
        </pc:spChg>
        <pc:spChg chg="add mod">
          <ac:chgData name="Holly Hanan" userId="db1429f3-c5c9-4cf4-9cc9-496789cbe0c8" providerId="ADAL" clId="{24938D91-A2B9-4AA9-BB0F-CE9AF63A9E76}" dt="2025-07-18T20:28:44.129" v="3012" actId="1038"/>
          <ac:spMkLst>
            <pc:docMk/>
            <pc:sldMk cId="203824241" sldId="344"/>
            <ac:spMk id="4" creationId="{D075964C-6FD3-F390-9D34-2923533AA243}"/>
          </ac:spMkLst>
        </pc:spChg>
        <pc:spChg chg="add mod">
          <ac:chgData name="Holly Hanan" userId="db1429f3-c5c9-4cf4-9cc9-496789cbe0c8" providerId="ADAL" clId="{24938D91-A2B9-4AA9-BB0F-CE9AF63A9E76}" dt="2025-07-18T20:28:56.874" v="3040" actId="1035"/>
          <ac:spMkLst>
            <pc:docMk/>
            <pc:sldMk cId="203824241" sldId="344"/>
            <ac:spMk id="5" creationId="{BA5456F5-131C-F1ED-7C90-40A13397E5D9}"/>
          </ac:spMkLst>
        </pc:spChg>
        <pc:picChg chg="add mod">
          <ac:chgData name="Holly Hanan" userId="db1429f3-c5c9-4cf4-9cc9-496789cbe0c8" providerId="ADAL" clId="{24938D91-A2B9-4AA9-BB0F-CE9AF63A9E76}" dt="2025-07-18T20:27:27.204" v="2999" actId="1076"/>
          <ac:picMkLst>
            <pc:docMk/>
            <pc:sldMk cId="203824241" sldId="344"/>
            <ac:picMk id="3074" creationId="{2D8FCB87-B591-A0C6-C8E1-6D457CC5D4EC}"/>
          </ac:picMkLst>
        </pc:picChg>
        <pc:picChg chg="add mod">
          <ac:chgData name="Holly Hanan" userId="db1429f3-c5c9-4cf4-9cc9-496789cbe0c8" providerId="ADAL" clId="{24938D91-A2B9-4AA9-BB0F-CE9AF63A9E76}" dt="2025-07-18T20:28:44.129" v="3012" actId="1038"/>
          <ac:picMkLst>
            <pc:docMk/>
            <pc:sldMk cId="203824241" sldId="344"/>
            <ac:picMk id="3076" creationId="{14706335-F3F0-08CF-56F1-6096160577BA}"/>
          </ac:picMkLst>
        </pc:picChg>
        <pc:picChg chg="add mod">
          <ac:chgData name="Holly Hanan" userId="db1429f3-c5c9-4cf4-9cc9-496789cbe0c8" providerId="ADAL" clId="{24938D91-A2B9-4AA9-BB0F-CE9AF63A9E76}" dt="2025-07-18T20:28:56.874" v="3040" actId="1035"/>
          <ac:picMkLst>
            <pc:docMk/>
            <pc:sldMk cId="203824241" sldId="344"/>
            <ac:picMk id="3078" creationId="{3425F8AF-65DE-023E-5A68-7E35BCC16E3A}"/>
          </ac:picMkLst>
        </pc:picChg>
      </pc:sldChg>
      <pc:sldChg chg="addSp modSp new mod ord setBg modAnim">
        <pc:chgData name="Holly Hanan" userId="db1429f3-c5c9-4cf4-9cc9-496789cbe0c8" providerId="ADAL" clId="{24938D91-A2B9-4AA9-BB0F-CE9AF63A9E76}" dt="2025-07-18T20:27:13.974" v="2998"/>
        <pc:sldMkLst>
          <pc:docMk/>
          <pc:sldMk cId="324693518" sldId="345"/>
        </pc:sldMkLst>
        <pc:spChg chg="add mod">
          <ac:chgData name="Holly Hanan" userId="db1429f3-c5c9-4cf4-9cc9-496789cbe0c8" providerId="ADAL" clId="{24938D91-A2B9-4AA9-BB0F-CE9AF63A9E76}" dt="2025-07-18T20:10:16.138" v="2739" actId="1076"/>
          <ac:spMkLst>
            <pc:docMk/>
            <pc:sldMk cId="324693518" sldId="345"/>
            <ac:spMk id="4" creationId="{48CCE3E3-A418-475D-0E57-EA89CB08AF51}"/>
          </ac:spMkLst>
        </pc:spChg>
        <pc:spChg chg="add mod">
          <ac:chgData name="Holly Hanan" userId="db1429f3-c5c9-4cf4-9cc9-496789cbe0c8" providerId="ADAL" clId="{24938D91-A2B9-4AA9-BB0F-CE9AF63A9E76}" dt="2025-07-18T20:11:01.631" v="2794" actId="1076"/>
          <ac:spMkLst>
            <pc:docMk/>
            <pc:sldMk cId="324693518" sldId="345"/>
            <ac:spMk id="5" creationId="{164F1829-6EC7-EFE2-82C9-E9F94033BDA5}"/>
          </ac:spMkLst>
        </pc:spChg>
        <pc:picChg chg="add mod">
          <ac:chgData name="Holly Hanan" userId="db1429f3-c5c9-4cf4-9cc9-496789cbe0c8" providerId="ADAL" clId="{24938D91-A2B9-4AA9-BB0F-CE9AF63A9E76}" dt="2025-07-18T20:10:19.613" v="2740" actId="1076"/>
          <ac:picMkLst>
            <pc:docMk/>
            <pc:sldMk cId="324693518" sldId="345"/>
            <ac:picMk id="3" creationId="{00E97100-6AA1-268A-45E0-FC73FA950657}"/>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9431A8-3731-4487-B3C8-1084B07DE99E}"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09A14A7-B3CE-41A4-B384-7D2E23032EC8}">
      <dgm:prSet custT="1"/>
      <dgm:spPr/>
      <dgm:t>
        <a:bodyPr/>
        <a:lstStyle/>
        <a:p>
          <a:r>
            <a:rPr lang="en-US" sz="1800" b="1" i="0" dirty="0"/>
            <a:t>Colleague Relationships:</a:t>
          </a:r>
          <a:r>
            <a:rPr lang="en-US" sz="1500" b="0" i="0" dirty="0"/>
            <a:t> </a:t>
          </a:r>
        </a:p>
        <a:p>
          <a:r>
            <a:rPr lang="en-US" sz="1500" b="0" i="0" dirty="0"/>
            <a:t>Collaboration, respect, professional discussion, avoiding gossip.</a:t>
          </a:r>
          <a:endParaRPr lang="en-US" sz="1500" dirty="0"/>
        </a:p>
      </dgm:t>
    </dgm:pt>
    <dgm:pt modelId="{4DC7D47E-068E-4C5F-9E2D-4676ACB8E55A}" type="parTrans" cxnId="{77128732-D497-44CE-8BD6-5D27434418A0}">
      <dgm:prSet/>
      <dgm:spPr/>
      <dgm:t>
        <a:bodyPr/>
        <a:lstStyle/>
        <a:p>
          <a:endParaRPr lang="en-US"/>
        </a:p>
      </dgm:t>
    </dgm:pt>
    <dgm:pt modelId="{8DB2CED5-67AF-49E4-8507-C1FCB6CF34CB}" type="sibTrans" cxnId="{77128732-D497-44CE-8BD6-5D27434418A0}">
      <dgm:prSet/>
      <dgm:spPr/>
      <dgm:t>
        <a:bodyPr/>
        <a:lstStyle/>
        <a:p>
          <a:endParaRPr lang="en-US"/>
        </a:p>
      </dgm:t>
    </dgm:pt>
    <dgm:pt modelId="{85248E61-30EB-4B08-A0D2-D4E0041530E7}">
      <dgm:prSet custT="1"/>
      <dgm:spPr/>
      <dgm:t>
        <a:bodyPr/>
        <a:lstStyle/>
        <a:p>
          <a:r>
            <a:rPr lang="en-US" sz="1800" b="1" i="0" dirty="0"/>
            <a:t>Parent/Guardian Communication:</a:t>
          </a:r>
          <a:r>
            <a:rPr lang="en-US" sz="1800" b="0" i="0" dirty="0"/>
            <a:t> </a:t>
          </a:r>
        </a:p>
        <a:p>
          <a:r>
            <a:rPr lang="en-US" sz="1500" b="0" i="0" dirty="0"/>
            <a:t>Timely, respectful, constructive, and professional interactions.</a:t>
          </a:r>
          <a:endParaRPr lang="en-US" sz="1500" dirty="0"/>
        </a:p>
      </dgm:t>
    </dgm:pt>
    <dgm:pt modelId="{ADE1DF50-5BF5-455C-AA55-E6C9E78E06C2}" type="parTrans" cxnId="{8DACEDA4-5005-474A-9A19-A3CD55093779}">
      <dgm:prSet/>
      <dgm:spPr/>
      <dgm:t>
        <a:bodyPr/>
        <a:lstStyle/>
        <a:p>
          <a:endParaRPr lang="en-US"/>
        </a:p>
      </dgm:t>
    </dgm:pt>
    <dgm:pt modelId="{D0D90CA8-4318-432B-B449-656BB5D1BFA8}" type="sibTrans" cxnId="{8DACEDA4-5005-474A-9A19-A3CD55093779}">
      <dgm:prSet/>
      <dgm:spPr/>
      <dgm:t>
        <a:bodyPr/>
        <a:lstStyle/>
        <a:p>
          <a:endParaRPr lang="en-US"/>
        </a:p>
      </dgm:t>
    </dgm:pt>
    <dgm:pt modelId="{FE384EE6-09D7-4593-91D6-3802BBB602D9}">
      <dgm:prSet custT="1"/>
      <dgm:spPr/>
      <dgm:t>
        <a:bodyPr/>
        <a:lstStyle/>
        <a:p>
          <a:r>
            <a:rPr lang="en-US" sz="1800" b="1" i="0" dirty="0"/>
            <a:t>School Policies and Procedures:</a:t>
          </a:r>
          <a:r>
            <a:rPr lang="en-US" sz="1800" b="0" i="0" dirty="0"/>
            <a:t> </a:t>
          </a:r>
        </a:p>
        <a:p>
          <a:r>
            <a:rPr lang="en-US" sz="1600" b="0" i="0" dirty="0"/>
            <a:t>Adherence to school and district guidelines.</a:t>
          </a:r>
          <a:endParaRPr lang="en-US" sz="1600" dirty="0"/>
        </a:p>
      </dgm:t>
    </dgm:pt>
    <dgm:pt modelId="{057BB98D-3C11-4B3A-A9D8-CF5C86E18BBB}" type="parTrans" cxnId="{B015928D-E5B8-47F1-9B62-3FFDFAAA1862}">
      <dgm:prSet/>
      <dgm:spPr/>
      <dgm:t>
        <a:bodyPr/>
        <a:lstStyle/>
        <a:p>
          <a:endParaRPr lang="en-US"/>
        </a:p>
      </dgm:t>
    </dgm:pt>
    <dgm:pt modelId="{5EBA80B4-1785-4562-9756-8E7E8A4739FC}" type="sibTrans" cxnId="{B015928D-E5B8-47F1-9B62-3FFDFAAA1862}">
      <dgm:prSet/>
      <dgm:spPr/>
      <dgm:t>
        <a:bodyPr/>
        <a:lstStyle/>
        <a:p>
          <a:endParaRPr lang="en-US"/>
        </a:p>
      </dgm:t>
    </dgm:pt>
    <dgm:pt modelId="{9B24B1C3-5E6B-4E4B-A324-BFA3A556AFFB}">
      <dgm:prSet custT="1"/>
      <dgm:spPr/>
      <dgm:t>
        <a:bodyPr/>
        <a:lstStyle/>
        <a:p>
          <a:r>
            <a:rPr lang="en-US" sz="1800" b="1" i="0" dirty="0"/>
            <a:t>Community Role:</a:t>
          </a:r>
          <a:r>
            <a:rPr lang="en-US" sz="1800" b="0" i="0" dirty="0"/>
            <a:t> </a:t>
          </a:r>
        </a:p>
        <a:p>
          <a:r>
            <a:rPr lang="en-US" sz="1600" b="0" i="0" dirty="0"/>
            <a:t>Representing the profession positively, responsible social media use.</a:t>
          </a:r>
          <a:endParaRPr lang="en-US" sz="1600" dirty="0"/>
        </a:p>
      </dgm:t>
    </dgm:pt>
    <dgm:pt modelId="{71752574-B4D8-46D1-B9E9-BF353C68B1B4}" type="parTrans" cxnId="{434280E1-DB2B-42C3-86B9-B74676C7E1EF}">
      <dgm:prSet/>
      <dgm:spPr/>
      <dgm:t>
        <a:bodyPr/>
        <a:lstStyle/>
        <a:p>
          <a:endParaRPr lang="en-US"/>
        </a:p>
      </dgm:t>
    </dgm:pt>
    <dgm:pt modelId="{7C8A2B5A-7A85-4A6D-90A8-B09B570B7185}" type="sibTrans" cxnId="{434280E1-DB2B-42C3-86B9-B74676C7E1EF}">
      <dgm:prSet/>
      <dgm:spPr/>
      <dgm:t>
        <a:bodyPr/>
        <a:lstStyle/>
        <a:p>
          <a:endParaRPr lang="en-US"/>
        </a:p>
      </dgm:t>
    </dgm:pt>
    <dgm:pt modelId="{092BB4EC-0C23-43A3-8A0D-761123D03FE5}" type="pres">
      <dgm:prSet presAssocID="{249431A8-3731-4487-B3C8-1084B07DE99E}" presName="hierChild1" presStyleCnt="0">
        <dgm:presLayoutVars>
          <dgm:chPref val="1"/>
          <dgm:dir/>
          <dgm:animOne val="branch"/>
          <dgm:animLvl val="lvl"/>
          <dgm:resizeHandles/>
        </dgm:presLayoutVars>
      </dgm:prSet>
      <dgm:spPr/>
    </dgm:pt>
    <dgm:pt modelId="{085B2D08-A7E9-4276-8C39-341DDE910C72}" type="pres">
      <dgm:prSet presAssocID="{F09A14A7-B3CE-41A4-B384-7D2E23032EC8}" presName="hierRoot1" presStyleCnt="0"/>
      <dgm:spPr/>
    </dgm:pt>
    <dgm:pt modelId="{99DD97C4-CD52-4E08-BA63-9463C2BDE7D0}" type="pres">
      <dgm:prSet presAssocID="{F09A14A7-B3CE-41A4-B384-7D2E23032EC8}" presName="composite" presStyleCnt="0"/>
      <dgm:spPr/>
    </dgm:pt>
    <dgm:pt modelId="{536B750C-8F3A-492B-99AB-851224EB1DA6}" type="pres">
      <dgm:prSet presAssocID="{F09A14A7-B3CE-41A4-B384-7D2E23032EC8}" presName="background" presStyleLbl="node0" presStyleIdx="0" presStyleCnt="4"/>
      <dgm:spPr/>
    </dgm:pt>
    <dgm:pt modelId="{A9E0C2FC-F648-4F4A-A7CC-2397B218D518}" type="pres">
      <dgm:prSet presAssocID="{F09A14A7-B3CE-41A4-B384-7D2E23032EC8}" presName="text" presStyleLbl="fgAcc0" presStyleIdx="0" presStyleCnt="4">
        <dgm:presLayoutVars>
          <dgm:chPref val="3"/>
        </dgm:presLayoutVars>
      </dgm:prSet>
      <dgm:spPr/>
    </dgm:pt>
    <dgm:pt modelId="{7C58144A-A481-4876-A853-2F0DA70499CE}" type="pres">
      <dgm:prSet presAssocID="{F09A14A7-B3CE-41A4-B384-7D2E23032EC8}" presName="hierChild2" presStyleCnt="0"/>
      <dgm:spPr/>
    </dgm:pt>
    <dgm:pt modelId="{DFD2B3F7-A6AF-4FE5-BC61-07C81C3DEE71}" type="pres">
      <dgm:prSet presAssocID="{85248E61-30EB-4B08-A0D2-D4E0041530E7}" presName="hierRoot1" presStyleCnt="0"/>
      <dgm:spPr/>
    </dgm:pt>
    <dgm:pt modelId="{62C03F65-2E70-4DE8-A6A0-7D25F010E1D2}" type="pres">
      <dgm:prSet presAssocID="{85248E61-30EB-4B08-A0D2-D4E0041530E7}" presName="composite" presStyleCnt="0"/>
      <dgm:spPr/>
    </dgm:pt>
    <dgm:pt modelId="{1E219576-4603-4DCF-8C13-E2822FA508D2}" type="pres">
      <dgm:prSet presAssocID="{85248E61-30EB-4B08-A0D2-D4E0041530E7}" presName="background" presStyleLbl="node0" presStyleIdx="1" presStyleCnt="4"/>
      <dgm:spPr/>
    </dgm:pt>
    <dgm:pt modelId="{0BEE15DF-AC9B-47A6-B642-4A6139C108EE}" type="pres">
      <dgm:prSet presAssocID="{85248E61-30EB-4B08-A0D2-D4E0041530E7}" presName="text" presStyleLbl="fgAcc0" presStyleIdx="1" presStyleCnt="4">
        <dgm:presLayoutVars>
          <dgm:chPref val="3"/>
        </dgm:presLayoutVars>
      </dgm:prSet>
      <dgm:spPr/>
    </dgm:pt>
    <dgm:pt modelId="{C0915C91-89EC-4B5E-BC74-4A0E1FA50209}" type="pres">
      <dgm:prSet presAssocID="{85248E61-30EB-4B08-A0D2-D4E0041530E7}" presName="hierChild2" presStyleCnt="0"/>
      <dgm:spPr/>
    </dgm:pt>
    <dgm:pt modelId="{8330CB33-F617-456D-A3A0-02C8279046AC}" type="pres">
      <dgm:prSet presAssocID="{FE384EE6-09D7-4593-91D6-3802BBB602D9}" presName="hierRoot1" presStyleCnt="0"/>
      <dgm:spPr/>
    </dgm:pt>
    <dgm:pt modelId="{43BED6FB-ACFA-4BCB-9B2A-36A10C471196}" type="pres">
      <dgm:prSet presAssocID="{FE384EE6-09D7-4593-91D6-3802BBB602D9}" presName="composite" presStyleCnt="0"/>
      <dgm:spPr/>
    </dgm:pt>
    <dgm:pt modelId="{64883001-1F6B-4BE8-8FFC-E33C10161EA1}" type="pres">
      <dgm:prSet presAssocID="{FE384EE6-09D7-4593-91D6-3802BBB602D9}" presName="background" presStyleLbl="node0" presStyleIdx="2" presStyleCnt="4"/>
      <dgm:spPr/>
    </dgm:pt>
    <dgm:pt modelId="{7C01FDEF-E728-4611-B0A0-EDA3DC060902}" type="pres">
      <dgm:prSet presAssocID="{FE384EE6-09D7-4593-91D6-3802BBB602D9}" presName="text" presStyleLbl="fgAcc0" presStyleIdx="2" presStyleCnt="4">
        <dgm:presLayoutVars>
          <dgm:chPref val="3"/>
        </dgm:presLayoutVars>
      </dgm:prSet>
      <dgm:spPr/>
    </dgm:pt>
    <dgm:pt modelId="{A33EEA75-550F-4A58-BD52-2B9C59EE9B29}" type="pres">
      <dgm:prSet presAssocID="{FE384EE6-09D7-4593-91D6-3802BBB602D9}" presName="hierChild2" presStyleCnt="0"/>
      <dgm:spPr/>
    </dgm:pt>
    <dgm:pt modelId="{783AD22F-B038-464A-829A-832CC367FC8F}" type="pres">
      <dgm:prSet presAssocID="{9B24B1C3-5E6B-4E4B-A324-BFA3A556AFFB}" presName="hierRoot1" presStyleCnt="0"/>
      <dgm:spPr/>
    </dgm:pt>
    <dgm:pt modelId="{275DE8B8-5BD5-4A98-9157-F725E83CE76D}" type="pres">
      <dgm:prSet presAssocID="{9B24B1C3-5E6B-4E4B-A324-BFA3A556AFFB}" presName="composite" presStyleCnt="0"/>
      <dgm:spPr/>
    </dgm:pt>
    <dgm:pt modelId="{8BD0349E-B2FE-42F3-93F0-725E2364C00E}" type="pres">
      <dgm:prSet presAssocID="{9B24B1C3-5E6B-4E4B-A324-BFA3A556AFFB}" presName="background" presStyleLbl="node0" presStyleIdx="3" presStyleCnt="4"/>
      <dgm:spPr/>
    </dgm:pt>
    <dgm:pt modelId="{3EF37F33-74F6-49A2-B0BB-8A5193856113}" type="pres">
      <dgm:prSet presAssocID="{9B24B1C3-5E6B-4E4B-A324-BFA3A556AFFB}" presName="text" presStyleLbl="fgAcc0" presStyleIdx="3" presStyleCnt="4">
        <dgm:presLayoutVars>
          <dgm:chPref val="3"/>
        </dgm:presLayoutVars>
      </dgm:prSet>
      <dgm:spPr/>
    </dgm:pt>
    <dgm:pt modelId="{5456A87F-A507-4599-8A83-F9EA3952B92D}" type="pres">
      <dgm:prSet presAssocID="{9B24B1C3-5E6B-4E4B-A324-BFA3A556AFFB}" presName="hierChild2" presStyleCnt="0"/>
      <dgm:spPr/>
    </dgm:pt>
  </dgm:ptLst>
  <dgm:cxnLst>
    <dgm:cxn modelId="{D3667D0D-E152-4F7B-AD68-19E3BE8FD555}" type="presOf" srcId="{F09A14A7-B3CE-41A4-B384-7D2E23032EC8}" destId="{A9E0C2FC-F648-4F4A-A7CC-2397B218D518}" srcOrd="0" destOrd="0" presId="urn:microsoft.com/office/officeart/2005/8/layout/hierarchy1"/>
    <dgm:cxn modelId="{77128732-D497-44CE-8BD6-5D27434418A0}" srcId="{249431A8-3731-4487-B3C8-1084B07DE99E}" destId="{F09A14A7-B3CE-41A4-B384-7D2E23032EC8}" srcOrd="0" destOrd="0" parTransId="{4DC7D47E-068E-4C5F-9E2D-4676ACB8E55A}" sibTransId="{8DB2CED5-67AF-49E4-8507-C1FCB6CF34CB}"/>
    <dgm:cxn modelId="{B015928D-E5B8-47F1-9B62-3FFDFAAA1862}" srcId="{249431A8-3731-4487-B3C8-1084B07DE99E}" destId="{FE384EE6-09D7-4593-91D6-3802BBB602D9}" srcOrd="2" destOrd="0" parTransId="{057BB98D-3C11-4B3A-A9D8-CF5C86E18BBB}" sibTransId="{5EBA80B4-1785-4562-9756-8E7E8A4739FC}"/>
    <dgm:cxn modelId="{45602B99-76F0-4E66-B50F-07B3500932D8}" type="presOf" srcId="{85248E61-30EB-4B08-A0D2-D4E0041530E7}" destId="{0BEE15DF-AC9B-47A6-B642-4A6139C108EE}" srcOrd="0" destOrd="0" presId="urn:microsoft.com/office/officeart/2005/8/layout/hierarchy1"/>
    <dgm:cxn modelId="{8DACEDA4-5005-474A-9A19-A3CD55093779}" srcId="{249431A8-3731-4487-B3C8-1084B07DE99E}" destId="{85248E61-30EB-4B08-A0D2-D4E0041530E7}" srcOrd="1" destOrd="0" parTransId="{ADE1DF50-5BF5-455C-AA55-E6C9E78E06C2}" sibTransId="{D0D90CA8-4318-432B-B449-656BB5D1BFA8}"/>
    <dgm:cxn modelId="{FD4A7CCE-3718-409D-9625-159C3A32F014}" type="presOf" srcId="{FE384EE6-09D7-4593-91D6-3802BBB602D9}" destId="{7C01FDEF-E728-4611-B0A0-EDA3DC060902}" srcOrd="0" destOrd="0" presId="urn:microsoft.com/office/officeart/2005/8/layout/hierarchy1"/>
    <dgm:cxn modelId="{434280E1-DB2B-42C3-86B9-B74676C7E1EF}" srcId="{249431A8-3731-4487-B3C8-1084B07DE99E}" destId="{9B24B1C3-5E6B-4E4B-A324-BFA3A556AFFB}" srcOrd="3" destOrd="0" parTransId="{71752574-B4D8-46D1-B9E9-BF353C68B1B4}" sibTransId="{7C8A2B5A-7A85-4A6D-90A8-B09B570B7185}"/>
    <dgm:cxn modelId="{85E3D0EB-8631-4BF1-8537-B415A5F3ADC3}" type="presOf" srcId="{9B24B1C3-5E6B-4E4B-A324-BFA3A556AFFB}" destId="{3EF37F33-74F6-49A2-B0BB-8A5193856113}" srcOrd="0" destOrd="0" presId="urn:microsoft.com/office/officeart/2005/8/layout/hierarchy1"/>
    <dgm:cxn modelId="{3E3C2BF9-4C9C-4053-A4F9-DFEA84C9A61E}" type="presOf" srcId="{249431A8-3731-4487-B3C8-1084B07DE99E}" destId="{092BB4EC-0C23-43A3-8A0D-761123D03FE5}" srcOrd="0" destOrd="0" presId="urn:microsoft.com/office/officeart/2005/8/layout/hierarchy1"/>
    <dgm:cxn modelId="{52CB0A58-9839-4C8B-8B01-25B57535CCF3}" type="presParOf" srcId="{092BB4EC-0C23-43A3-8A0D-761123D03FE5}" destId="{085B2D08-A7E9-4276-8C39-341DDE910C72}" srcOrd="0" destOrd="0" presId="urn:microsoft.com/office/officeart/2005/8/layout/hierarchy1"/>
    <dgm:cxn modelId="{51B88C7F-89EB-4705-8C63-35CEBC859BD6}" type="presParOf" srcId="{085B2D08-A7E9-4276-8C39-341DDE910C72}" destId="{99DD97C4-CD52-4E08-BA63-9463C2BDE7D0}" srcOrd="0" destOrd="0" presId="urn:microsoft.com/office/officeart/2005/8/layout/hierarchy1"/>
    <dgm:cxn modelId="{17B11BA3-A1C3-46A0-B5CC-D2B900DC906F}" type="presParOf" srcId="{99DD97C4-CD52-4E08-BA63-9463C2BDE7D0}" destId="{536B750C-8F3A-492B-99AB-851224EB1DA6}" srcOrd="0" destOrd="0" presId="urn:microsoft.com/office/officeart/2005/8/layout/hierarchy1"/>
    <dgm:cxn modelId="{3167F2C1-7445-4C1D-B5C1-08555442071D}" type="presParOf" srcId="{99DD97C4-CD52-4E08-BA63-9463C2BDE7D0}" destId="{A9E0C2FC-F648-4F4A-A7CC-2397B218D518}" srcOrd="1" destOrd="0" presId="urn:microsoft.com/office/officeart/2005/8/layout/hierarchy1"/>
    <dgm:cxn modelId="{4BEA785B-8E7F-4BF2-BC88-40568099F634}" type="presParOf" srcId="{085B2D08-A7E9-4276-8C39-341DDE910C72}" destId="{7C58144A-A481-4876-A853-2F0DA70499CE}" srcOrd="1" destOrd="0" presId="urn:microsoft.com/office/officeart/2005/8/layout/hierarchy1"/>
    <dgm:cxn modelId="{52374BD2-7733-462C-9876-C1E0C8592BC9}" type="presParOf" srcId="{092BB4EC-0C23-43A3-8A0D-761123D03FE5}" destId="{DFD2B3F7-A6AF-4FE5-BC61-07C81C3DEE71}" srcOrd="1" destOrd="0" presId="urn:microsoft.com/office/officeart/2005/8/layout/hierarchy1"/>
    <dgm:cxn modelId="{57731A2B-663F-42EC-8645-D10F5508C633}" type="presParOf" srcId="{DFD2B3F7-A6AF-4FE5-BC61-07C81C3DEE71}" destId="{62C03F65-2E70-4DE8-A6A0-7D25F010E1D2}" srcOrd="0" destOrd="0" presId="urn:microsoft.com/office/officeart/2005/8/layout/hierarchy1"/>
    <dgm:cxn modelId="{8F51EE27-7CB3-4C67-B780-59E77FD8A691}" type="presParOf" srcId="{62C03F65-2E70-4DE8-A6A0-7D25F010E1D2}" destId="{1E219576-4603-4DCF-8C13-E2822FA508D2}" srcOrd="0" destOrd="0" presId="urn:microsoft.com/office/officeart/2005/8/layout/hierarchy1"/>
    <dgm:cxn modelId="{97AA9A3F-F26E-4E6C-84A1-A484980DD74B}" type="presParOf" srcId="{62C03F65-2E70-4DE8-A6A0-7D25F010E1D2}" destId="{0BEE15DF-AC9B-47A6-B642-4A6139C108EE}" srcOrd="1" destOrd="0" presId="urn:microsoft.com/office/officeart/2005/8/layout/hierarchy1"/>
    <dgm:cxn modelId="{FBD23D68-C6AF-487A-B3FD-C02D2C017F3B}" type="presParOf" srcId="{DFD2B3F7-A6AF-4FE5-BC61-07C81C3DEE71}" destId="{C0915C91-89EC-4B5E-BC74-4A0E1FA50209}" srcOrd="1" destOrd="0" presId="urn:microsoft.com/office/officeart/2005/8/layout/hierarchy1"/>
    <dgm:cxn modelId="{A8C8BBCB-7E31-4C24-B39F-0A9680D6D560}" type="presParOf" srcId="{092BB4EC-0C23-43A3-8A0D-761123D03FE5}" destId="{8330CB33-F617-456D-A3A0-02C8279046AC}" srcOrd="2" destOrd="0" presId="urn:microsoft.com/office/officeart/2005/8/layout/hierarchy1"/>
    <dgm:cxn modelId="{3F7D1E35-5C36-455F-8A1E-094F492E1F70}" type="presParOf" srcId="{8330CB33-F617-456D-A3A0-02C8279046AC}" destId="{43BED6FB-ACFA-4BCB-9B2A-36A10C471196}" srcOrd="0" destOrd="0" presId="urn:microsoft.com/office/officeart/2005/8/layout/hierarchy1"/>
    <dgm:cxn modelId="{A9D0D1E2-47DB-43C3-B6D0-36CDD3C34095}" type="presParOf" srcId="{43BED6FB-ACFA-4BCB-9B2A-36A10C471196}" destId="{64883001-1F6B-4BE8-8FFC-E33C10161EA1}" srcOrd="0" destOrd="0" presId="urn:microsoft.com/office/officeart/2005/8/layout/hierarchy1"/>
    <dgm:cxn modelId="{7811FD9C-39DB-4C36-94C7-F8B659410ED2}" type="presParOf" srcId="{43BED6FB-ACFA-4BCB-9B2A-36A10C471196}" destId="{7C01FDEF-E728-4611-B0A0-EDA3DC060902}" srcOrd="1" destOrd="0" presId="urn:microsoft.com/office/officeart/2005/8/layout/hierarchy1"/>
    <dgm:cxn modelId="{406A89CD-79F0-439C-B262-FB86613896DF}" type="presParOf" srcId="{8330CB33-F617-456D-A3A0-02C8279046AC}" destId="{A33EEA75-550F-4A58-BD52-2B9C59EE9B29}" srcOrd="1" destOrd="0" presId="urn:microsoft.com/office/officeart/2005/8/layout/hierarchy1"/>
    <dgm:cxn modelId="{E0A6E4A3-FA0D-426E-8B16-DD97F2FD7D62}" type="presParOf" srcId="{092BB4EC-0C23-43A3-8A0D-761123D03FE5}" destId="{783AD22F-B038-464A-829A-832CC367FC8F}" srcOrd="3" destOrd="0" presId="urn:microsoft.com/office/officeart/2005/8/layout/hierarchy1"/>
    <dgm:cxn modelId="{033D1FE5-2C86-4CFB-B09A-E681D106A41C}" type="presParOf" srcId="{783AD22F-B038-464A-829A-832CC367FC8F}" destId="{275DE8B8-5BD5-4A98-9157-F725E83CE76D}" srcOrd="0" destOrd="0" presId="urn:microsoft.com/office/officeart/2005/8/layout/hierarchy1"/>
    <dgm:cxn modelId="{3A2524C2-2161-4B4D-9F79-49FD49CEDB66}" type="presParOf" srcId="{275DE8B8-5BD5-4A98-9157-F725E83CE76D}" destId="{8BD0349E-B2FE-42F3-93F0-725E2364C00E}" srcOrd="0" destOrd="0" presId="urn:microsoft.com/office/officeart/2005/8/layout/hierarchy1"/>
    <dgm:cxn modelId="{29C8499A-9F66-4B0F-A04C-8333CC003553}" type="presParOf" srcId="{275DE8B8-5BD5-4A98-9157-F725E83CE76D}" destId="{3EF37F33-74F6-49A2-B0BB-8A5193856113}" srcOrd="1" destOrd="0" presId="urn:microsoft.com/office/officeart/2005/8/layout/hierarchy1"/>
    <dgm:cxn modelId="{D765C10D-755B-4EDD-8C14-20667DC7C165}" type="presParOf" srcId="{783AD22F-B038-464A-829A-832CC367FC8F}" destId="{5456A87F-A507-4599-8A83-F9EA3952B92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6B750C-8F3A-492B-99AB-851224EB1DA6}">
      <dsp:nvSpPr>
        <dsp:cNvPr id="0" name=""/>
        <dsp:cNvSpPr/>
      </dsp:nvSpPr>
      <dsp:spPr>
        <a:xfrm>
          <a:off x="3150" y="936781"/>
          <a:ext cx="2249481" cy="14284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E0C2FC-F648-4F4A-A7CC-2397B218D518}">
      <dsp:nvSpPr>
        <dsp:cNvPr id="0" name=""/>
        <dsp:cNvSpPr/>
      </dsp:nvSpPr>
      <dsp:spPr>
        <a:xfrm>
          <a:off x="253092" y="1174227"/>
          <a:ext cx="2249481" cy="14284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t>Colleague Relationships:</a:t>
          </a:r>
          <a:r>
            <a:rPr lang="en-US" sz="1500" b="0" i="0" kern="1200" dirty="0"/>
            <a:t> </a:t>
          </a:r>
        </a:p>
        <a:p>
          <a:pPr marL="0" lvl="0" indent="0" algn="ctr" defTabSz="800100">
            <a:lnSpc>
              <a:spcPct val="90000"/>
            </a:lnSpc>
            <a:spcBef>
              <a:spcPct val="0"/>
            </a:spcBef>
            <a:spcAft>
              <a:spcPct val="35000"/>
            </a:spcAft>
            <a:buNone/>
          </a:pPr>
          <a:r>
            <a:rPr lang="en-US" sz="1500" b="0" i="0" kern="1200" dirty="0"/>
            <a:t>Collaboration, respect, professional discussion, avoiding gossip.</a:t>
          </a:r>
          <a:endParaRPr lang="en-US" sz="1500" kern="1200" dirty="0"/>
        </a:p>
      </dsp:txBody>
      <dsp:txXfrm>
        <a:off x="294929" y="1216064"/>
        <a:ext cx="2165807" cy="1344746"/>
      </dsp:txXfrm>
    </dsp:sp>
    <dsp:sp modelId="{1E219576-4603-4DCF-8C13-E2822FA508D2}">
      <dsp:nvSpPr>
        <dsp:cNvPr id="0" name=""/>
        <dsp:cNvSpPr/>
      </dsp:nvSpPr>
      <dsp:spPr>
        <a:xfrm>
          <a:off x="2752517" y="936781"/>
          <a:ext cx="2249481" cy="14284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EE15DF-AC9B-47A6-B642-4A6139C108EE}">
      <dsp:nvSpPr>
        <dsp:cNvPr id="0" name=""/>
        <dsp:cNvSpPr/>
      </dsp:nvSpPr>
      <dsp:spPr>
        <a:xfrm>
          <a:off x="3002459" y="1174227"/>
          <a:ext cx="2249481" cy="14284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t>Parent/Guardian Communication:</a:t>
          </a:r>
          <a:r>
            <a:rPr lang="en-US" sz="1800" b="0" i="0" kern="1200" dirty="0"/>
            <a:t> </a:t>
          </a:r>
        </a:p>
        <a:p>
          <a:pPr marL="0" lvl="0" indent="0" algn="ctr" defTabSz="800100">
            <a:lnSpc>
              <a:spcPct val="90000"/>
            </a:lnSpc>
            <a:spcBef>
              <a:spcPct val="0"/>
            </a:spcBef>
            <a:spcAft>
              <a:spcPct val="35000"/>
            </a:spcAft>
            <a:buNone/>
          </a:pPr>
          <a:r>
            <a:rPr lang="en-US" sz="1500" b="0" i="0" kern="1200" dirty="0"/>
            <a:t>Timely, respectful, constructive, and professional interactions.</a:t>
          </a:r>
          <a:endParaRPr lang="en-US" sz="1500" kern="1200" dirty="0"/>
        </a:p>
      </dsp:txBody>
      <dsp:txXfrm>
        <a:off x="3044296" y="1216064"/>
        <a:ext cx="2165807" cy="1344746"/>
      </dsp:txXfrm>
    </dsp:sp>
    <dsp:sp modelId="{64883001-1F6B-4BE8-8FFC-E33C10161EA1}">
      <dsp:nvSpPr>
        <dsp:cNvPr id="0" name=""/>
        <dsp:cNvSpPr/>
      </dsp:nvSpPr>
      <dsp:spPr>
        <a:xfrm>
          <a:off x="5501883" y="936781"/>
          <a:ext cx="2249481" cy="14284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01FDEF-E728-4611-B0A0-EDA3DC060902}">
      <dsp:nvSpPr>
        <dsp:cNvPr id="0" name=""/>
        <dsp:cNvSpPr/>
      </dsp:nvSpPr>
      <dsp:spPr>
        <a:xfrm>
          <a:off x="5751826" y="1174227"/>
          <a:ext cx="2249481" cy="14284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t>School Policies and Procedures:</a:t>
          </a:r>
          <a:r>
            <a:rPr lang="en-US" sz="1800" b="0" i="0" kern="1200" dirty="0"/>
            <a:t> </a:t>
          </a:r>
        </a:p>
        <a:p>
          <a:pPr marL="0" lvl="0" indent="0" algn="ctr" defTabSz="800100">
            <a:lnSpc>
              <a:spcPct val="90000"/>
            </a:lnSpc>
            <a:spcBef>
              <a:spcPct val="0"/>
            </a:spcBef>
            <a:spcAft>
              <a:spcPct val="35000"/>
            </a:spcAft>
            <a:buNone/>
          </a:pPr>
          <a:r>
            <a:rPr lang="en-US" sz="1600" b="0" i="0" kern="1200" dirty="0"/>
            <a:t>Adherence to school and district guidelines.</a:t>
          </a:r>
          <a:endParaRPr lang="en-US" sz="1600" kern="1200" dirty="0"/>
        </a:p>
      </dsp:txBody>
      <dsp:txXfrm>
        <a:off x="5793663" y="1216064"/>
        <a:ext cx="2165807" cy="1344746"/>
      </dsp:txXfrm>
    </dsp:sp>
    <dsp:sp modelId="{8BD0349E-B2FE-42F3-93F0-725E2364C00E}">
      <dsp:nvSpPr>
        <dsp:cNvPr id="0" name=""/>
        <dsp:cNvSpPr/>
      </dsp:nvSpPr>
      <dsp:spPr>
        <a:xfrm>
          <a:off x="8251250" y="936781"/>
          <a:ext cx="2249481" cy="14284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F37F33-74F6-49A2-B0BB-8A5193856113}">
      <dsp:nvSpPr>
        <dsp:cNvPr id="0" name=""/>
        <dsp:cNvSpPr/>
      </dsp:nvSpPr>
      <dsp:spPr>
        <a:xfrm>
          <a:off x="8501192" y="1174227"/>
          <a:ext cx="2249481" cy="14284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kern="1200" dirty="0"/>
            <a:t>Community Role:</a:t>
          </a:r>
          <a:r>
            <a:rPr lang="en-US" sz="1800" b="0" i="0" kern="1200" dirty="0"/>
            <a:t> </a:t>
          </a:r>
        </a:p>
        <a:p>
          <a:pPr marL="0" lvl="0" indent="0" algn="ctr" defTabSz="800100">
            <a:lnSpc>
              <a:spcPct val="90000"/>
            </a:lnSpc>
            <a:spcBef>
              <a:spcPct val="0"/>
            </a:spcBef>
            <a:spcAft>
              <a:spcPct val="35000"/>
            </a:spcAft>
            <a:buNone/>
          </a:pPr>
          <a:r>
            <a:rPr lang="en-US" sz="1600" b="0" i="0" kern="1200" dirty="0"/>
            <a:t>Representing the profession positively, responsible social media use.</a:t>
          </a:r>
          <a:endParaRPr lang="en-US" sz="1600" kern="1200" dirty="0"/>
        </a:p>
      </dsp:txBody>
      <dsp:txXfrm>
        <a:off x="8543029" y="1216064"/>
        <a:ext cx="2165807" cy="134474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075"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40175" y="0"/>
            <a:ext cx="3013075" cy="463550"/>
          </a:xfrm>
          <a:prstGeom prst="rect">
            <a:avLst/>
          </a:prstGeom>
        </p:spPr>
        <p:txBody>
          <a:bodyPr vert="horz" lIns="91440" tIns="45720" rIns="91440" bIns="45720" rtlCol="0"/>
          <a:lstStyle>
            <a:lvl1pPr algn="r">
              <a:defRPr sz="1200"/>
            </a:lvl1pPr>
          </a:lstStyle>
          <a:p>
            <a:fld id="{6CDE478B-4D86-4B66-BD79-A2E6428B3758}" type="datetimeFigureOut">
              <a:rPr lang="en-US" smtClean="0"/>
              <a:t>7/18/2025</a:t>
            </a:fld>
            <a:endParaRPr lang="en-US"/>
          </a:p>
        </p:txBody>
      </p:sp>
      <p:sp>
        <p:nvSpPr>
          <p:cNvPr id="4" name="Slide Image Placeholder 3"/>
          <p:cNvSpPr>
            <a:spLocks noGrp="1" noRot="1" noChangeAspect="1"/>
          </p:cNvSpPr>
          <p:nvPr>
            <p:ph type="sldImg" idx="2"/>
          </p:nvPr>
        </p:nvSpPr>
        <p:spPr>
          <a:xfrm>
            <a:off x="706438" y="1154113"/>
            <a:ext cx="5541962" cy="31178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5325" y="4445000"/>
            <a:ext cx="5564188" cy="3636963"/>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525"/>
            <a:ext cx="3013075" cy="4635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40175" y="8772525"/>
            <a:ext cx="3013075" cy="463550"/>
          </a:xfrm>
          <a:prstGeom prst="rect">
            <a:avLst/>
          </a:prstGeom>
        </p:spPr>
        <p:txBody>
          <a:bodyPr vert="horz" lIns="91440" tIns="45720" rIns="91440" bIns="45720" rtlCol="0" anchor="b"/>
          <a:lstStyle>
            <a:lvl1pPr algn="r">
              <a:defRPr sz="1200"/>
            </a:lvl1pPr>
          </a:lstStyle>
          <a:p>
            <a:fld id="{55313CE6-32FC-4C8A-B110-F2DA3355DD42}" type="slidenum">
              <a:rPr lang="en-US" smtClean="0"/>
              <a:t>‹#›</a:t>
            </a:fld>
            <a:endParaRPr lang="en-US"/>
          </a:p>
        </p:txBody>
      </p:sp>
    </p:spTree>
    <p:extLst>
      <p:ext uri="{BB962C8B-B14F-4D97-AF65-F5344CB8AC3E}">
        <p14:creationId xmlns:p14="http://schemas.microsoft.com/office/powerpoint/2010/main" val="40969532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313CE6-32FC-4C8A-B110-F2DA3355DD42}" type="slidenum">
              <a:rPr lang="en-US" smtClean="0"/>
              <a:t>1</a:t>
            </a:fld>
            <a:endParaRPr lang="en-US"/>
          </a:p>
        </p:txBody>
      </p:sp>
    </p:spTree>
    <p:extLst>
      <p:ext uri="{BB962C8B-B14F-4D97-AF65-F5344CB8AC3E}">
        <p14:creationId xmlns:p14="http://schemas.microsoft.com/office/powerpoint/2010/main" val="243480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313CE6-32FC-4C8A-B110-F2DA3355DD42}" type="slidenum">
              <a:rPr lang="en-US" smtClean="0"/>
              <a:t>52</a:t>
            </a:fld>
            <a:endParaRPr lang="en-US"/>
          </a:p>
        </p:txBody>
      </p:sp>
    </p:spTree>
    <p:extLst>
      <p:ext uri="{BB962C8B-B14F-4D97-AF65-F5344CB8AC3E}">
        <p14:creationId xmlns:p14="http://schemas.microsoft.com/office/powerpoint/2010/main" val="2148396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394</a:t>
            </a:r>
            <a:r>
              <a:rPr lang="en-US" baseline="0" dirty="0"/>
              <a:t> PK12 school districts</a:t>
            </a:r>
          </a:p>
          <a:p>
            <a:r>
              <a:rPr lang="en-US" baseline="0" dirty="0"/>
              <a:t>29 Tech Center districts</a:t>
            </a:r>
          </a:p>
          <a:p>
            <a:r>
              <a:rPr lang="en-US" baseline="0" dirty="0"/>
              <a:t>14 Skills Centers Sites</a:t>
            </a:r>
          </a:p>
          <a:p>
            <a:r>
              <a:rPr lang="en-US" baseline="0" dirty="0"/>
              <a:t>31 Adult Basic Education providers  (Adult Education and Family Literacy)</a:t>
            </a:r>
            <a:endParaRPr lang="en-US" dirty="0"/>
          </a:p>
        </p:txBody>
      </p:sp>
      <p:sp>
        <p:nvSpPr>
          <p:cNvPr id="4" name="Slide Number Placeholder 3"/>
          <p:cNvSpPr>
            <a:spLocks noGrp="1"/>
          </p:cNvSpPr>
          <p:nvPr>
            <p:ph type="sldNum" sz="quarter" idx="10"/>
          </p:nvPr>
        </p:nvSpPr>
        <p:spPr/>
        <p:txBody>
          <a:bodyPr/>
          <a:lstStyle/>
          <a:p>
            <a:fld id="{55313CE6-32FC-4C8A-B110-F2DA3355DD42}" type="slidenum">
              <a:rPr lang="en-US" smtClean="0"/>
              <a:t>16</a:t>
            </a:fld>
            <a:endParaRPr lang="en-US"/>
          </a:p>
        </p:txBody>
      </p:sp>
    </p:spTree>
    <p:extLst>
      <p:ext uri="{BB962C8B-B14F-4D97-AF65-F5344CB8AC3E}">
        <p14:creationId xmlns:p14="http://schemas.microsoft.com/office/powerpoint/2010/main" val="2330951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313CE6-32FC-4C8A-B110-F2DA3355DD42}" type="slidenum">
              <a:rPr lang="en-US" smtClean="0"/>
              <a:t>18</a:t>
            </a:fld>
            <a:endParaRPr lang="en-US"/>
          </a:p>
        </p:txBody>
      </p:sp>
    </p:spTree>
    <p:extLst>
      <p:ext uri="{BB962C8B-B14F-4D97-AF65-F5344CB8AC3E}">
        <p14:creationId xmlns:p14="http://schemas.microsoft.com/office/powerpoint/2010/main" val="650095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313CE6-32FC-4C8A-B110-F2DA3355DD42}" type="slidenum">
              <a:rPr lang="en-US" smtClean="0"/>
              <a:t>20</a:t>
            </a:fld>
            <a:endParaRPr lang="en-US"/>
          </a:p>
        </p:txBody>
      </p:sp>
    </p:spTree>
    <p:extLst>
      <p:ext uri="{BB962C8B-B14F-4D97-AF65-F5344CB8AC3E}">
        <p14:creationId xmlns:p14="http://schemas.microsoft.com/office/powerpoint/2010/main" val="1800673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 is generally considered "professional" dress for teachers?</a:t>
            </a:r>
            <a:endParaRPr lang="en-US" dirty="0"/>
          </a:p>
          <a:p>
            <a:r>
              <a:rPr lang="en-US" b="1" dirty="0"/>
              <a:t>Business casual is often the standard:</a:t>
            </a:r>
            <a:r>
              <a:rPr lang="en-US" dirty="0"/>
              <a:t> This typically includes collared shirts, blouses (modest necklines), dress slacks, skirts (knee-length or longer), and closed-toed shoes.</a:t>
            </a:r>
          </a:p>
          <a:p>
            <a:r>
              <a:rPr lang="en-US" b="1" dirty="0"/>
              <a:t>Avoid overly casual attire:</a:t>
            </a:r>
            <a:r>
              <a:rPr lang="en-US" dirty="0"/>
              <a:t> Jeans (unless specifically allowed), t-shirts (other than school spirit wear), shorts, mini-skirts, athletic wear, flip-flops, and overly revealing clothing are generally discouraged.</a:t>
            </a:r>
          </a:p>
          <a:p>
            <a:r>
              <a:rPr lang="en-US" b="1" dirty="0"/>
              <a:t>Context matters:</a:t>
            </a:r>
            <a:r>
              <a:rPr lang="en-US" dirty="0"/>
              <a:t> The appropriate dress can vary by subject (e.g., science labs, physical education), grade level (elementary vs. high school), and school district policy. Some schools may have more relaxed dress codes, while others are stricter.</a:t>
            </a:r>
          </a:p>
          <a:p>
            <a:r>
              <a:rPr lang="en-US" b="1" dirty="0"/>
              <a:t>Grooming:</a:t>
            </a:r>
            <a:r>
              <a:rPr lang="en-US" dirty="0"/>
              <a:t> Neat and clean hair and nails are also part of a professional appearance.</a:t>
            </a:r>
          </a:p>
          <a:p>
            <a:endParaRPr lang="en-US" dirty="0"/>
          </a:p>
        </p:txBody>
      </p:sp>
      <p:sp>
        <p:nvSpPr>
          <p:cNvPr id="4" name="Slide Number Placeholder 3"/>
          <p:cNvSpPr>
            <a:spLocks noGrp="1"/>
          </p:cNvSpPr>
          <p:nvPr>
            <p:ph type="sldNum" sz="quarter" idx="5"/>
          </p:nvPr>
        </p:nvSpPr>
        <p:spPr/>
        <p:txBody>
          <a:bodyPr/>
          <a:lstStyle/>
          <a:p>
            <a:fld id="{55313CE6-32FC-4C8A-B110-F2DA3355DD42}" type="slidenum">
              <a:rPr lang="en-US" smtClean="0"/>
              <a:t>28</a:t>
            </a:fld>
            <a:endParaRPr lang="en-US"/>
          </a:p>
        </p:txBody>
      </p:sp>
    </p:spTree>
    <p:extLst>
      <p:ext uri="{BB962C8B-B14F-4D97-AF65-F5344CB8AC3E}">
        <p14:creationId xmlns:p14="http://schemas.microsoft.com/office/powerpoint/2010/main" val="37977125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Impact of Professional Dress on Students and Perceptions:</a:t>
            </a:r>
            <a:endParaRPr lang="en-US" dirty="0"/>
          </a:p>
          <a:p>
            <a:r>
              <a:rPr lang="en-US" b="1" dirty="0"/>
              <a:t>Student Perceptions:</a:t>
            </a:r>
            <a:endParaRPr lang="en-US" dirty="0"/>
          </a:p>
          <a:p>
            <a:pPr lvl="1"/>
            <a:r>
              <a:rPr lang="en-US" b="1" dirty="0"/>
              <a:t>Competence and Effectiveness:</a:t>
            </a:r>
            <a:r>
              <a:rPr lang="en-US" dirty="0"/>
              <a:t> Studies consistently show that </a:t>
            </a:r>
            <a:r>
              <a:rPr lang="en-US" u="sng" dirty="0"/>
              <a:t>students perceive professionally dressed teachers as more competent, organized, knowledgeable, and effective</a:t>
            </a:r>
            <a:r>
              <a:rPr lang="en-US" dirty="0"/>
              <a:t>.</a:t>
            </a:r>
          </a:p>
          <a:p>
            <a:pPr lvl="1"/>
            <a:endParaRPr lang="en-US" dirty="0"/>
          </a:p>
          <a:p>
            <a:pPr lvl="1"/>
            <a:r>
              <a:rPr lang="en-US" b="1" dirty="0"/>
              <a:t>Authority and Respect:</a:t>
            </a:r>
            <a:r>
              <a:rPr lang="en-US" dirty="0"/>
              <a:t> </a:t>
            </a:r>
            <a:r>
              <a:rPr lang="en-US" u="sng" dirty="0">
                <a:solidFill>
                  <a:srgbClr val="FF0000"/>
                </a:solidFill>
              </a:rPr>
              <a:t>Professional attire can help establish a teacher's authority </a:t>
            </a:r>
            <a:r>
              <a:rPr lang="en-US" dirty="0"/>
              <a:t>and garner respect from students, parents, and colleagues.</a:t>
            </a:r>
          </a:p>
          <a:p>
            <a:pPr lvl="1"/>
            <a:endParaRPr lang="en-US" dirty="0"/>
          </a:p>
          <a:p>
            <a:pPr lvl="1"/>
            <a:r>
              <a:rPr lang="en-US" b="1" dirty="0"/>
              <a:t>Approachability (mixed results):</a:t>
            </a:r>
            <a:r>
              <a:rPr lang="en-US" dirty="0"/>
              <a:t> While formal dress can increase perceptions of competence, some studies suggest that more casual attire might make teachers seem more friendly and approachable to students. However, this can sometimes come at the cost of perceived respect or disciplinary control.</a:t>
            </a:r>
          </a:p>
          <a:p>
            <a:pPr lvl="1"/>
            <a:endParaRPr lang="en-US" dirty="0"/>
          </a:p>
          <a:p>
            <a:pPr lvl="1"/>
            <a:r>
              <a:rPr lang="en-US" b="1" dirty="0"/>
              <a:t>Student Behavior:</a:t>
            </a:r>
            <a:r>
              <a:rPr lang="en-US" dirty="0"/>
              <a:t> Some research indicates that </a:t>
            </a:r>
            <a:r>
              <a:rPr lang="en-US" u="sng" dirty="0"/>
              <a:t>professional attire can lead to improved student behavior and a more focused learning environment</a:t>
            </a:r>
            <a:r>
              <a:rPr lang="en-US" dirty="0"/>
              <a:t>, and may even be inversely correlated with student misbehavior.</a:t>
            </a:r>
          </a:p>
          <a:p>
            <a:pPr lvl="1"/>
            <a:endParaRPr lang="en-US" dirty="0"/>
          </a:p>
          <a:p>
            <a:pPr lvl="1"/>
            <a:r>
              <a:rPr lang="en-US" b="1" dirty="0"/>
              <a:t>Academic Achievement:</a:t>
            </a:r>
            <a:r>
              <a:rPr lang="en-US" dirty="0"/>
              <a:t> One study found that students scored higher on math quizzes when teachers were professionally dressed compared to when they were casually dressed or at baseline.</a:t>
            </a:r>
          </a:p>
          <a:p>
            <a:pPr lvl="1"/>
            <a:endParaRPr lang="en-US" dirty="0"/>
          </a:p>
          <a:p>
            <a:r>
              <a:rPr lang="en-US" b="1" dirty="0"/>
              <a:t>Teacher Credibility</a:t>
            </a:r>
            <a:r>
              <a:rPr lang="en-US" b="1" u="sng" dirty="0"/>
              <a:t>:</a:t>
            </a:r>
            <a:r>
              <a:rPr lang="en-US" u="sng" dirty="0"/>
              <a:t> Professional attire can enhance a teacher's credibility </a:t>
            </a:r>
            <a:r>
              <a:rPr lang="en-US" dirty="0"/>
              <a:t>by demonstrating seriousness about their job and commitment to high-quality education.</a:t>
            </a:r>
          </a:p>
          <a:p>
            <a:endParaRPr lang="en-US" dirty="0"/>
          </a:p>
          <a:p>
            <a:r>
              <a:rPr lang="en-US" b="1" dirty="0"/>
              <a:t>Role Modeling:</a:t>
            </a:r>
            <a:r>
              <a:rPr lang="en-US" dirty="0"/>
              <a:t> Teachers' dress is seen as important for establishing them as </a:t>
            </a:r>
            <a:r>
              <a:rPr lang="en-US" u="sng" dirty="0"/>
              <a:t>role models for students</a:t>
            </a:r>
            <a:r>
              <a:rPr lang="en-US" dirty="0"/>
              <a:t>.</a:t>
            </a:r>
          </a:p>
          <a:p>
            <a:endParaRPr lang="en-US" dirty="0"/>
          </a:p>
          <a:p>
            <a:r>
              <a:rPr lang="en-US" b="1" dirty="0"/>
              <a:t>School Culture:</a:t>
            </a:r>
            <a:r>
              <a:rPr lang="en-US" dirty="0"/>
              <a:t> Dress codes can impact school culture, and some administrators believe that as long as teachers are not wearing provocative or offensive clothing and student achievement isn't suffering, strict dress codes may be unnecessary.</a:t>
            </a:r>
          </a:p>
          <a:p>
            <a:endParaRPr lang="en-US" dirty="0"/>
          </a:p>
        </p:txBody>
      </p:sp>
      <p:sp>
        <p:nvSpPr>
          <p:cNvPr id="4" name="Slide Number Placeholder 3"/>
          <p:cNvSpPr>
            <a:spLocks noGrp="1"/>
          </p:cNvSpPr>
          <p:nvPr>
            <p:ph type="sldNum" sz="quarter" idx="5"/>
          </p:nvPr>
        </p:nvSpPr>
        <p:spPr/>
        <p:txBody>
          <a:bodyPr/>
          <a:lstStyle/>
          <a:p>
            <a:fld id="{55313CE6-32FC-4C8A-B110-F2DA3355DD42}" type="slidenum">
              <a:rPr lang="en-US" smtClean="0"/>
              <a:t>29</a:t>
            </a:fld>
            <a:endParaRPr lang="en-US"/>
          </a:p>
        </p:txBody>
      </p:sp>
    </p:spTree>
    <p:extLst>
      <p:ext uri="{BB962C8B-B14F-4D97-AF65-F5344CB8AC3E}">
        <p14:creationId xmlns:p14="http://schemas.microsoft.com/office/powerpoint/2010/main" val="19610981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313CE6-32FC-4C8A-B110-F2DA3355DD42}" type="slidenum">
              <a:rPr lang="en-US" smtClean="0"/>
              <a:t>30</a:t>
            </a:fld>
            <a:endParaRPr lang="en-US"/>
          </a:p>
        </p:txBody>
      </p:sp>
    </p:spTree>
    <p:extLst>
      <p:ext uri="{BB962C8B-B14F-4D97-AF65-F5344CB8AC3E}">
        <p14:creationId xmlns:p14="http://schemas.microsoft.com/office/powerpoint/2010/main" val="21478364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5313CE6-32FC-4C8A-B110-F2DA3355DD42}" type="slidenum">
              <a:rPr lang="en-US" smtClean="0"/>
              <a:t>40</a:t>
            </a:fld>
            <a:endParaRPr lang="en-US"/>
          </a:p>
        </p:txBody>
      </p:sp>
    </p:spTree>
    <p:extLst>
      <p:ext uri="{BB962C8B-B14F-4D97-AF65-F5344CB8AC3E}">
        <p14:creationId xmlns:p14="http://schemas.microsoft.com/office/powerpoint/2010/main" val="651700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000" kern="1200" dirty="0">
                <a:solidFill>
                  <a:schemeClr val="tx1"/>
                </a:solidFill>
                <a:effectLst/>
                <a:latin typeface="+mn-lt"/>
                <a:ea typeface="+mn-ea"/>
                <a:cs typeface="+mn-cs"/>
              </a:rPr>
              <a:t>Social media presence</a:t>
            </a:r>
          </a:p>
          <a:p>
            <a:pPr lvl="0"/>
            <a:r>
              <a:rPr lang="en-US" sz="1000" kern="1200" dirty="0">
                <a:solidFill>
                  <a:schemeClr val="tx1"/>
                </a:solidFill>
                <a:effectLst/>
                <a:latin typeface="+mn-lt"/>
                <a:ea typeface="+mn-ea"/>
                <a:cs typeface="+mn-cs"/>
              </a:rPr>
              <a:t>-Email-</a:t>
            </a:r>
            <a:r>
              <a:rPr lang="en-US" sz="1000" kern="1200" baseline="0" dirty="0">
                <a:solidFill>
                  <a:schemeClr val="tx1"/>
                </a:solidFill>
                <a:effectLst/>
                <a:latin typeface="+mn-lt"/>
                <a:ea typeface="+mn-ea"/>
                <a:cs typeface="+mn-cs"/>
              </a:rPr>
              <a:t> ANY written communication, regardless of intent or context, could be used to hold you liable for situations involving students</a:t>
            </a:r>
          </a:p>
          <a:p>
            <a:pPr lvl="0"/>
            <a:r>
              <a:rPr lang="en-US" sz="1000" kern="1200" baseline="0" dirty="0">
                <a:solidFill>
                  <a:schemeClr val="tx1"/>
                </a:solidFill>
                <a:effectLst/>
                <a:latin typeface="+mn-lt"/>
                <a:ea typeface="+mn-ea"/>
                <a:cs typeface="+mn-cs"/>
              </a:rPr>
              <a:t>-Texting</a:t>
            </a:r>
          </a:p>
          <a:p>
            <a:pPr lvl="0"/>
            <a:r>
              <a:rPr lang="en-US" sz="1000" kern="1200" baseline="0" dirty="0">
                <a:solidFill>
                  <a:schemeClr val="tx1"/>
                </a:solidFill>
                <a:effectLst/>
                <a:latin typeface="+mn-lt"/>
                <a:ea typeface="+mn-ea"/>
                <a:cs typeface="+mn-cs"/>
              </a:rPr>
              <a:t>-Twitter, </a:t>
            </a:r>
            <a:r>
              <a:rPr lang="en-US" sz="1000" kern="1200" baseline="0" dirty="0" err="1">
                <a:solidFill>
                  <a:schemeClr val="tx1"/>
                </a:solidFill>
                <a:effectLst/>
                <a:latin typeface="+mn-lt"/>
                <a:ea typeface="+mn-ea"/>
                <a:cs typeface="+mn-cs"/>
              </a:rPr>
              <a:t>FaceBook</a:t>
            </a:r>
            <a:r>
              <a:rPr lang="en-US" sz="1000" kern="1200" baseline="0" dirty="0">
                <a:solidFill>
                  <a:schemeClr val="tx1"/>
                </a:solidFill>
                <a:effectLst/>
                <a:latin typeface="+mn-lt"/>
                <a:ea typeface="+mn-ea"/>
                <a:cs typeface="+mn-cs"/>
              </a:rPr>
              <a:t>, TikTok, Instagram, etc.</a:t>
            </a:r>
            <a:endParaRPr lang="en-US" sz="1000" kern="1200" dirty="0">
              <a:solidFill>
                <a:schemeClr val="tx1"/>
              </a:solidFill>
              <a:effectLst/>
              <a:latin typeface="+mn-lt"/>
              <a:ea typeface="+mn-ea"/>
              <a:cs typeface="+mn-cs"/>
            </a:endParaRPr>
          </a:p>
          <a:p>
            <a:pPr lvl="0"/>
            <a:r>
              <a:rPr lang="en-US" sz="1000" kern="1200" dirty="0">
                <a:solidFill>
                  <a:schemeClr val="tx1"/>
                </a:solidFill>
                <a:effectLst/>
                <a:latin typeface="+mn-lt"/>
                <a:ea typeface="+mn-ea"/>
                <a:cs typeface="+mn-cs"/>
              </a:rPr>
              <a:t>Appropriate dress</a:t>
            </a:r>
          </a:p>
          <a:p>
            <a:pPr lvl="0"/>
            <a:r>
              <a:rPr lang="en-US" sz="1000" kern="1200" dirty="0">
                <a:solidFill>
                  <a:schemeClr val="tx1"/>
                </a:solidFill>
                <a:effectLst/>
                <a:latin typeface="+mn-lt"/>
                <a:ea typeface="+mn-ea"/>
                <a:cs typeface="+mn-cs"/>
              </a:rPr>
              <a:t>Professional behavior (students, faculty, parents, community,)</a:t>
            </a:r>
          </a:p>
          <a:p>
            <a:r>
              <a:rPr lang="en-US" sz="1000" dirty="0">
                <a:cs typeface="Calibri"/>
              </a:rPr>
              <a:t>Do not let them call you by your first name. (Mr. Mrs. Ms.)</a:t>
            </a:r>
          </a:p>
          <a:p>
            <a:pPr lvl="1"/>
            <a:r>
              <a:rPr lang="en-US" sz="1000" kern="1200" dirty="0">
                <a:solidFill>
                  <a:schemeClr val="tx1"/>
                </a:solidFill>
                <a:effectLst/>
                <a:latin typeface="+mn-lt"/>
                <a:ea typeface="+mn-ea"/>
                <a:cs typeface="+mn-cs"/>
              </a:rPr>
              <a:t>Teacher absenteeism</a:t>
            </a:r>
          </a:p>
          <a:p>
            <a:pPr lvl="1"/>
            <a:r>
              <a:rPr lang="en-US" sz="1000" kern="1200" dirty="0">
                <a:solidFill>
                  <a:schemeClr val="tx1"/>
                </a:solidFill>
                <a:effectLst/>
                <a:latin typeface="+mn-lt"/>
                <a:ea typeface="+mn-ea"/>
                <a:cs typeface="+mn-cs"/>
              </a:rPr>
              <a:t>Give up on students</a:t>
            </a:r>
          </a:p>
          <a:p>
            <a:pPr lvl="1"/>
            <a:r>
              <a:rPr lang="en-US" sz="1000" kern="1200" dirty="0">
                <a:solidFill>
                  <a:schemeClr val="tx1"/>
                </a:solidFill>
                <a:effectLst/>
                <a:latin typeface="+mn-lt"/>
                <a:ea typeface="+mn-ea"/>
                <a:cs typeface="+mn-cs"/>
              </a:rPr>
              <a:t>FERPA- Family Educational Rights</a:t>
            </a:r>
            <a:r>
              <a:rPr lang="en-US" sz="1000" kern="1200" baseline="0" dirty="0">
                <a:solidFill>
                  <a:schemeClr val="tx1"/>
                </a:solidFill>
                <a:effectLst/>
                <a:latin typeface="+mn-lt"/>
                <a:ea typeface="+mn-ea"/>
                <a:cs typeface="+mn-cs"/>
              </a:rPr>
              <a:t> and Privacy Act</a:t>
            </a:r>
            <a:endParaRPr lang="en-US" sz="1000" kern="1200" dirty="0">
              <a:solidFill>
                <a:schemeClr val="tx1"/>
              </a:solidFill>
              <a:effectLst/>
              <a:latin typeface="+mn-lt"/>
              <a:ea typeface="+mn-ea"/>
              <a:cs typeface="+mn-cs"/>
            </a:endParaRPr>
          </a:p>
          <a:p>
            <a:pPr lvl="1"/>
            <a:r>
              <a:rPr lang="en-US" sz="1000" kern="1200" dirty="0">
                <a:solidFill>
                  <a:schemeClr val="tx1"/>
                </a:solidFill>
                <a:effectLst/>
                <a:latin typeface="+mn-lt"/>
                <a:ea typeface="+mn-ea"/>
                <a:cs typeface="+mn-cs"/>
              </a:rPr>
              <a:t>Speech/Language</a:t>
            </a:r>
          </a:p>
          <a:p>
            <a:pPr lvl="1"/>
            <a:r>
              <a:rPr lang="en-US" sz="1000" kern="1200" dirty="0">
                <a:solidFill>
                  <a:schemeClr val="tx1"/>
                </a:solidFill>
                <a:effectLst/>
                <a:latin typeface="+mn-lt"/>
                <a:ea typeface="+mn-ea"/>
                <a:cs typeface="+mn-cs"/>
              </a:rPr>
              <a:t>Lack of support</a:t>
            </a:r>
          </a:p>
          <a:p>
            <a:pPr lvl="1"/>
            <a:r>
              <a:rPr lang="en-US" sz="1000" kern="1200" dirty="0">
                <a:solidFill>
                  <a:schemeClr val="tx1"/>
                </a:solidFill>
                <a:effectLst/>
                <a:latin typeface="+mn-lt"/>
                <a:ea typeface="+mn-ea"/>
                <a:cs typeface="+mn-cs"/>
              </a:rPr>
              <a:t>Religious/Politically charged conversations</a:t>
            </a:r>
          </a:p>
          <a:p>
            <a:pPr lvl="1"/>
            <a:r>
              <a:rPr lang="en-US" sz="1000" kern="1200" dirty="0">
                <a:solidFill>
                  <a:schemeClr val="tx1"/>
                </a:solidFill>
                <a:effectLst/>
                <a:latin typeface="+mn-lt"/>
                <a:ea typeface="+mn-ea"/>
                <a:cs typeface="+mn-cs"/>
              </a:rPr>
              <a:t>Above criticism</a:t>
            </a:r>
          </a:p>
          <a:p>
            <a:pPr lvl="1"/>
            <a:r>
              <a:rPr lang="en-US" sz="1000" kern="1200" dirty="0">
                <a:solidFill>
                  <a:schemeClr val="tx1"/>
                </a:solidFill>
                <a:effectLst/>
                <a:latin typeface="+mn-lt"/>
                <a:ea typeface="+mn-ea"/>
                <a:cs typeface="+mn-cs"/>
              </a:rPr>
              <a:t>Inappropriate relations with students, staff, parents, etc.</a:t>
            </a:r>
          </a:p>
          <a:p>
            <a:pPr lvl="1"/>
            <a:r>
              <a:rPr lang="en-US" sz="1000" kern="1200" dirty="0">
                <a:solidFill>
                  <a:schemeClr val="tx1"/>
                </a:solidFill>
                <a:effectLst/>
                <a:latin typeface="+mn-lt"/>
                <a:ea typeface="+mn-ea"/>
                <a:cs typeface="+mn-cs"/>
              </a:rPr>
              <a:t>Treating students differently (favorites, rude, bullying, etc)</a:t>
            </a:r>
          </a:p>
          <a:p>
            <a:endParaRPr lang="en-US" sz="1000" dirty="0"/>
          </a:p>
        </p:txBody>
      </p:sp>
      <p:sp>
        <p:nvSpPr>
          <p:cNvPr id="4" name="Slide Number Placeholder 3"/>
          <p:cNvSpPr>
            <a:spLocks noGrp="1"/>
          </p:cNvSpPr>
          <p:nvPr>
            <p:ph type="sldNum" sz="quarter" idx="10"/>
          </p:nvPr>
        </p:nvSpPr>
        <p:spPr/>
        <p:txBody>
          <a:bodyPr/>
          <a:lstStyle/>
          <a:p>
            <a:fld id="{55313CE6-32FC-4C8A-B110-F2DA3355DD42}" type="slidenum">
              <a:rPr lang="en-US" smtClean="0"/>
              <a:t>45</a:t>
            </a:fld>
            <a:endParaRPr lang="en-US"/>
          </a:p>
        </p:txBody>
      </p:sp>
    </p:spTree>
    <p:extLst>
      <p:ext uri="{BB962C8B-B14F-4D97-AF65-F5344CB8AC3E}">
        <p14:creationId xmlns:p14="http://schemas.microsoft.com/office/powerpoint/2010/main" val="4137219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09E9F37-96EF-4B83-81B2-6F059936F6B4}" type="datetimeFigureOut">
              <a:rPr lang="en-US" smtClean="0"/>
              <a:t>7/18/2025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33539-9CF2-4B70-B931-E7C47960B5E8}" type="slidenum">
              <a:rPr lang="en-US" smtClean="0"/>
              <a:t>‹#›</a:t>
            </a:fld>
            <a:endParaRPr lang="en-US"/>
          </a:p>
        </p:txBody>
      </p:sp>
    </p:spTree>
    <p:extLst>
      <p:ext uri="{BB962C8B-B14F-4D97-AF65-F5344CB8AC3E}">
        <p14:creationId xmlns:p14="http://schemas.microsoft.com/office/powerpoint/2010/main" val="24832106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9E9F37-96EF-4B83-81B2-6F059936F6B4}" type="datetimeFigureOut">
              <a:rPr lang="en-US" smtClean="0"/>
              <a:t>7/18/2025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33539-9CF2-4B70-B931-E7C47960B5E8}" type="slidenum">
              <a:rPr lang="en-US" smtClean="0"/>
              <a:t>‹#›</a:t>
            </a:fld>
            <a:endParaRPr lang="en-US"/>
          </a:p>
        </p:txBody>
      </p:sp>
    </p:spTree>
    <p:extLst>
      <p:ext uri="{BB962C8B-B14F-4D97-AF65-F5344CB8AC3E}">
        <p14:creationId xmlns:p14="http://schemas.microsoft.com/office/powerpoint/2010/main" val="2998167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9E9F37-96EF-4B83-81B2-6F059936F6B4}" type="datetimeFigureOut">
              <a:rPr lang="en-US" smtClean="0"/>
              <a:t>7/18/2025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33539-9CF2-4B70-B931-E7C47960B5E8}" type="slidenum">
              <a:rPr lang="en-US" smtClean="0"/>
              <a:t>‹#›</a:t>
            </a:fld>
            <a:endParaRPr lang="en-US"/>
          </a:p>
        </p:txBody>
      </p:sp>
    </p:spTree>
    <p:extLst>
      <p:ext uri="{BB962C8B-B14F-4D97-AF65-F5344CB8AC3E}">
        <p14:creationId xmlns:p14="http://schemas.microsoft.com/office/powerpoint/2010/main" val="961633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9E9F37-96EF-4B83-81B2-6F059936F6B4}" type="datetimeFigureOut">
              <a:rPr lang="en-US" smtClean="0"/>
              <a:t>7/18/2025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33539-9CF2-4B70-B931-E7C47960B5E8}" type="slidenum">
              <a:rPr lang="en-US" smtClean="0"/>
              <a:t>‹#›</a:t>
            </a:fld>
            <a:endParaRPr lang="en-US"/>
          </a:p>
        </p:txBody>
      </p:sp>
    </p:spTree>
    <p:extLst>
      <p:ext uri="{BB962C8B-B14F-4D97-AF65-F5344CB8AC3E}">
        <p14:creationId xmlns:p14="http://schemas.microsoft.com/office/powerpoint/2010/main" val="181005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09E9F37-96EF-4B83-81B2-6F059936F6B4}" type="datetimeFigureOut">
              <a:rPr lang="en-US" smtClean="0"/>
              <a:t>7/18/2025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033539-9CF2-4B70-B931-E7C47960B5E8}" type="slidenum">
              <a:rPr lang="en-US" smtClean="0"/>
              <a:t>‹#›</a:t>
            </a:fld>
            <a:endParaRPr lang="en-US"/>
          </a:p>
        </p:txBody>
      </p:sp>
    </p:spTree>
    <p:extLst>
      <p:ext uri="{BB962C8B-B14F-4D97-AF65-F5344CB8AC3E}">
        <p14:creationId xmlns:p14="http://schemas.microsoft.com/office/powerpoint/2010/main" val="1951641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09E9F37-96EF-4B83-81B2-6F059936F6B4}" type="datetimeFigureOut">
              <a:rPr lang="en-US" smtClean="0"/>
              <a:t>7/18/2025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33539-9CF2-4B70-B931-E7C47960B5E8}" type="slidenum">
              <a:rPr lang="en-US" smtClean="0"/>
              <a:t>‹#›</a:t>
            </a:fld>
            <a:endParaRPr lang="en-US"/>
          </a:p>
        </p:txBody>
      </p:sp>
    </p:spTree>
    <p:extLst>
      <p:ext uri="{BB962C8B-B14F-4D97-AF65-F5344CB8AC3E}">
        <p14:creationId xmlns:p14="http://schemas.microsoft.com/office/powerpoint/2010/main" val="3636804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09E9F37-96EF-4B83-81B2-6F059936F6B4}" type="datetimeFigureOut">
              <a:rPr lang="en-US" smtClean="0"/>
              <a:t>7/18/2025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033539-9CF2-4B70-B931-E7C47960B5E8}" type="slidenum">
              <a:rPr lang="en-US" smtClean="0"/>
              <a:t>‹#›</a:t>
            </a:fld>
            <a:endParaRPr lang="en-US"/>
          </a:p>
        </p:txBody>
      </p:sp>
    </p:spTree>
    <p:extLst>
      <p:ext uri="{BB962C8B-B14F-4D97-AF65-F5344CB8AC3E}">
        <p14:creationId xmlns:p14="http://schemas.microsoft.com/office/powerpoint/2010/main" val="837260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09E9F37-96EF-4B83-81B2-6F059936F6B4}" type="datetimeFigureOut">
              <a:rPr lang="en-US" smtClean="0"/>
              <a:t>7/18/2025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033539-9CF2-4B70-B931-E7C47960B5E8}" type="slidenum">
              <a:rPr lang="en-US" smtClean="0"/>
              <a:t>‹#›</a:t>
            </a:fld>
            <a:endParaRPr lang="en-US"/>
          </a:p>
        </p:txBody>
      </p:sp>
    </p:spTree>
    <p:extLst>
      <p:ext uri="{BB962C8B-B14F-4D97-AF65-F5344CB8AC3E}">
        <p14:creationId xmlns:p14="http://schemas.microsoft.com/office/powerpoint/2010/main" val="3172169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09E9F37-96EF-4B83-81B2-6F059936F6B4}" type="datetimeFigureOut">
              <a:rPr lang="en-US" smtClean="0"/>
              <a:t>7/18/2025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033539-9CF2-4B70-B931-E7C47960B5E8}" type="slidenum">
              <a:rPr lang="en-US" smtClean="0"/>
              <a:t>‹#›</a:t>
            </a:fld>
            <a:endParaRPr lang="en-US"/>
          </a:p>
        </p:txBody>
      </p:sp>
    </p:spTree>
    <p:extLst>
      <p:ext uri="{BB962C8B-B14F-4D97-AF65-F5344CB8AC3E}">
        <p14:creationId xmlns:p14="http://schemas.microsoft.com/office/powerpoint/2010/main" val="14391854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9E9F37-96EF-4B83-81B2-6F059936F6B4}" type="datetimeFigureOut">
              <a:rPr lang="en-US" smtClean="0"/>
              <a:t>7/18/2025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33539-9CF2-4B70-B931-E7C47960B5E8}" type="slidenum">
              <a:rPr lang="en-US" smtClean="0"/>
              <a:t>‹#›</a:t>
            </a:fld>
            <a:endParaRPr lang="en-US"/>
          </a:p>
        </p:txBody>
      </p:sp>
    </p:spTree>
    <p:extLst>
      <p:ext uri="{BB962C8B-B14F-4D97-AF65-F5344CB8AC3E}">
        <p14:creationId xmlns:p14="http://schemas.microsoft.com/office/powerpoint/2010/main" val="13131492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09E9F37-96EF-4B83-81B2-6F059936F6B4}" type="datetimeFigureOut">
              <a:rPr lang="en-US" smtClean="0"/>
              <a:t>7/18/2025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033539-9CF2-4B70-B931-E7C47960B5E8}" type="slidenum">
              <a:rPr lang="en-US" smtClean="0"/>
              <a:t>‹#›</a:t>
            </a:fld>
            <a:endParaRPr lang="en-US"/>
          </a:p>
        </p:txBody>
      </p:sp>
    </p:spTree>
    <p:extLst>
      <p:ext uri="{BB962C8B-B14F-4D97-AF65-F5344CB8AC3E}">
        <p14:creationId xmlns:p14="http://schemas.microsoft.com/office/powerpoint/2010/main" val="3180148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9E9F37-96EF-4B83-81B2-6F059936F6B4}" type="datetimeFigureOut">
              <a:rPr lang="en-US" smtClean="0"/>
              <a:t>7/18/2025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033539-9CF2-4B70-B931-E7C47960B5E8}" type="slidenum">
              <a:rPr lang="en-US" smtClean="0"/>
              <a:t>‹#›</a:t>
            </a:fld>
            <a:endParaRPr lang="en-US"/>
          </a:p>
        </p:txBody>
      </p:sp>
    </p:spTree>
    <p:extLst>
      <p:ext uri="{BB962C8B-B14F-4D97-AF65-F5344CB8AC3E}">
        <p14:creationId xmlns:p14="http://schemas.microsoft.com/office/powerpoint/2010/main" val="39445760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hyperlink" Target="https://pixabay.com/pt/nota-auto-adesiva-memorando-rosa-303147/" TargetMode="External"/><Relationship Id="rId7" Type="http://schemas.openxmlformats.org/officeDocument/2006/relationships/image" Target="../media/image22.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video" Target="https://www.youtube.com/embed/Kya5u4KE72g?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oklahoma.gov/careertech/about/rules.html"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hyperlink" Target="https://www.piqsels.com/en/search?q=question" TargetMode="External"/><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43.jpeg"/><Relationship Id="rId13" Type="http://schemas.openxmlformats.org/officeDocument/2006/relationships/image" Target="../media/image48.jpeg"/><Relationship Id="rId3" Type="http://schemas.openxmlformats.org/officeDocument/2006/relationships/image" Target="../media/image38.jpeg"/><Relationship Id="rId7" Type="http://schemas.openxmlformats.org/officeDocument/2006/relationships/image" Target="../media/image42.jpeg"/><Relationship Id="rId12" Type="http://schemas.openxmlformats.org/officeDocument/2006/relationships/image" Target="../media/image47.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41.jpeg"/><Relationship Id="rId11" Type="http://schemas.openxmlformats.org/officeDocument/2006/relationships/image" Target="../media/image46.jpeg"/><Relationship Id="rId5" Type="http://schemas.openxmlformats.org/officeDocument/2006/relationships/image" Target="../media/image40.jpeg"/><Relationship Id="rId10" Type="http://schemas.openxmlformats.org/officeDocument/2006/relationships/image" Target="../media/image45.png"/><Relationship Id="rId4" Type="http://schemas.openxmlformats.org/officeDocument/2006/relationships/image" Target="../media/image39.jpeg"/><Relationship Id="rId9" Type="http://schemas.openxmlformats.org/officeDocument/2006/relationships/image" Target="../media/image44.jpeg"/></Relationships>
</file>

<file path=ppt/slides/_rels/slide3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www.okacte.org/" TargetMode="External"/><Relationship Id="rId2" Type="http://schemas.openxmlformats.org/officeDocument/2006/relationships/image" Target="../media/image68.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jpeg"/></Relationships>
</file>

<file path=ppt/slides/_rels/slide6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f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3074" name="Picture 2" descr="Bonita Vista Middle School | Welcome to the 2020-2021 School Year; BVM  Office Contact Inf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5797" y="0"/>
            <a:ext cx="8456432" cy="30390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53708" y="2926080"/>
            <a:ext cx="6432293" cy="3688409"/>
          </a:xfrm>
          <a:prstGeom prst="rect">
            <a:avLst/>
          </a:prstGeom>
        </p:spPr>
      </p:pic>
      <p:grpSp>
        <p:nvGrpSpPr>
          <p:cNvPr id="10" name="Group 9"/>
          <p:cNvGrpSpPr/>
          <p:nvPr/>
        </p:nvGrpSpPr>
        <p:grpSpPr>
          <a:xfrm rot="20913539">
            <a:off x="7736560" y="2560859"/>
            <a:ext cx="3669762" cy="4279675"/>
            <a:chOff x="7666531" y="2905675"/>
            <a:chExt cx="3699944" cy="3576613"/>
          </a:xfrm>
        </p:grpSpPr>
        <p:pic>
          <p:nvPicPr>
            <p:cNvPr id="3078" name="Picture 6" descr="Free Sticky Note Clipart, Download Free Sticky Note Clipart png images,  Free ClipArts on Clipart Libra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8450">
              <a:off x="7666531" y="2905675"/>
              <a:ext cx="3699944" cy="3576613"/>
            </a:xfrm>
            <a:prstGeom prst="rect">
              <a:avLst/>
            </a:prstGeom>
            <a:noFill/>
            <a:extLst>
              <a:ext uri="{909E8E84-426E-40DD-AFC4-6F175D3DCCD1}">
                <a14:hiddenFill xmlns:a14="http://schemas.microsoft.com/office/drawing/2010/main">
                  <a:solidFill>
                    <a:srgbClr val="FFFFFF"/>
                  </a:solidFill>
                </a14:hiddenFill>
              </a:ext>
            </a:extLst>
          </p:spPr>
        </p:pic>
        <p:sp>
          <p:nvSpPr>
            <p:cNvPr id="9" name="Oval 8"/>
            <p:cNvSpPr/>
            <p:nvPr/>
          </p:nvSpPr>
          <p:spPr>
            <a:xfrm>
              <a:off x="8703425" y="2926080"/>
              <a:ext cx="548640" cy="473825"/>
            </a:xfrm>
            <a:prstGeom prst="ellipse">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ectangle 10"/>
          <p:cNvSpPr/>
          <p:nvPr/>
        </p:nvSpPr>
        <p:spPr>
          <a:xfrm rot="20953858">
            <a:off x="570503" y="4246816"/>
            <a:ext cx="5601213" cy="1754326"/>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Family &amp;</a:t>
            </a:r>
          </a:p>
          <a:p>
            <a:pPr algn="ctr"/>
            <a:r>
              <a:rPr lang="en-US" sz="5400" dirty="0">
                <a:ln w="0"/>
                <a:effectLst>
                  <a:outerShdw blurRad="38100" dist="19050" dir="2700000" algn="tl" rotWithShape="0">
                    <a:schemeClr val="dk1">
                      <a:alpha val="40000"/>
                    </a:schemeClr>
                  </a:outerShdw>
                </a:effectLst>
              </a:rPr>
              <a:t>Consumer Sciences</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12" name="Rectangle 11"/>
          <p:cNvSpPr/>
          <p:nvPr/>
        </p:nvSpPr>
        <p:spPr>
          <a:xfrm rot="808239">
            <a:off x="8064856" y="2900498"/>
            <a:ext cx="3048284" cy="341632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New Teacher</a:t>
            </a:r>
          </a:p>
          <a:p>
            <a:pPr algn="ctr"/>
            <a:r>
              <a:rPr lang="en-US" sz="5400" dirty="0">
                <a:ln w="0"/>
                <a:effectLst>
                  <a:outerShdw blurRad="38100" dist="19050" dir="2700000" algn="tl" rotWithShape="0">
                    <a:schemeClr val="dk1">
                      <a:alpha val="40000"/>
                    </a:schemeClr>
                  </a:outerShdw>
                </a:effectLst>
              </a:rPr>
              <a:t>Academy</a:t>
            </a:r>
          </a:p>
          <a:p>
            <a:pPr algn="ctr"/>
            <a:r>
              <a:rPr lang="en-US" sz="5400" b="0" cap="none" spc="0" dirty="0">
                <a:ln w="0"/>
                <a:solidFill>
                  <a:schemeClr val="tx1"/>
                </a:solidFill>
                <a:effectLst>
                  <a:outerShdw blurRad="38100" dist="19050" dir="2700000" algn="tl" rotWithShape="0">
                    <a:schemeClr val="dk1">
                      <a:alpha val="40000"/>
                    </a:schemeClr>
                  </a:outerShdw>
                </a:effectLst>
              </a:rPr>
              <a:t>2025</a:t>
            </a:r>
          </a:p>
        </p:txBody>
      </p:sp>
    </p:spTree>
    <p:extLst>
      <p:ext uri="{BB962C8B-B14F-4D97-AF65-F5344CB8AC3E}">
        <p14:creationId xmlns:p14="http://schemas.microsoft.com/office/powerpoint/2010/main" val="4722545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alpha val="50000"/>
                <a:lumMod val="0"/>
                <a:lumOff val="100000"/>
              </a:schemeClr>
            </a:gs>
            <a:gs pos="35000">
              <a:schemeClr val="accent4">
                <a:lumMod val="0"/>
                <a:lumOff val="100000"/>
              </a:schemeClr>
            </a:gs>
            <a:gs pos="100000">
              <a:srgbClr val="39ABB7"/>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p:nvPr/>
        </p:nvSpPr>
        <p:spPr>
          <a:xfrm>
            <a:off x="2726442" y="5144821"/>
            <a:ext cx="5978753" cy="1538883"/>
          </a:xfrm>
          <a:prstGeom prst="rect">
            <a:avLst/>
          </a:prstGeom>
          <a:noFill/>
        </p:spPr>
        <p:txBody>
          <a:bodyPr wrap="none" lIns="91440" tIns="45720" rIns="91440" bIns="45720">
            <a:spAutoFit/>
          </a:bodyPr>
          <a:lstStyle/>
          <a:p>
            <a:pPr algn="ctr"/>
            <a:r>
              <a:rPr lang="en-US" sz="5400" b="0" cap="none" spc="0" dirty="0">
                <a:ln w="0"/>
                <a:effectLst>
                  <a:outerShdw blurRad="38100" dist="19050" dir="2700000" algn="tl" rotWithShape="0">
                    <a:schemeClr val="dk1">
                      <a:alpha val="40000"/>
                    </a:schemeClr>
                  </a:outerShdw>
                </a:effectLst>
                <a:latin typeface="Lucida Calligraphy" panose="03010101010101010101" pitchFamily="66" charset="0"/>
              </a:rPr>
              <a:t>Holly Hanan</a:t>
            </a:r>
          </a:p>
          <a:p>
            <a:pPr algn="ctr"/>
            <a:r>
              <a:rPr lang="en-US" sz="4000" dirty="0">
                <a:ln w="0"/>
                <a:effectLst>
                  <a:outerShdw blurRad="38100" dist="19050" dir="2700000" algn="tl" rotWithShape="0">
                    <a:schemeClr val="dk1">
                      <a:alpha val="40000"/>
                    </a:schemeClr>
                  </a:outerShdw>
                </a:effectLst>
              </a:rPr>
              <a:t>FCS State Program Manager</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4" name="AutoShape 2" descr="Image preview">
            <a:extLst>
              <a:ext uri="{FF2B5EF4-FFF2-40B4-BE49-F238E27FC236}">
                <a16:creationId xmlns:a16="http://schemas.microsoft.com/office/drawing/2014/main" id="{619FE869-AD4F-5EA1-0329-E558DE3BC36A}"/>
              </a:ext>
            </a:extLst>
          </p:cNvPr>
          <p:cNvSpPr>
            <a:spLocks noChangeAspect="1" noChangeArrowheads="1"/>
          </p:cNvSpPr>
          <p:nvPr/>
        </p:nvSpPr>
        <p:spPr bwMode="auto">
          <a:xfrm>
            <a:off x="4834647" y="1217579"/>
            <a:ext cx="3472773" cy="347277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3597DD42-1CA8-67B9-02ED-E16BB361B2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04221" y="275382"/>
            <a:ext cx="3183558" cy="4696684"/>
          </a:xfrm>
          <a:prstGeom prst="rect">
            <a:avLst/>
          </a:prstGeom>
          <a:solidFill>
            <a:schemeClr val="tx1"/>
          </a:solidFill>
          <a:ln w="57150">
            <a:solidFill>
              <a:schemeClr val="tx1"/>
            </a:solidFill>
          </a:ln>
        </p:spPr>
      </p:pic>
    </p:spTree>
    <p:extLst>
      <p:ext uri="{BB962C8B-B14F-4D97-AF65-F5344CB8AC3E}">
        <p14:creationId xmlns:p14="http://schemas.microsoft.com/office/powerpoint/2010/main" val="403939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2000" fill="hold"/>
                                        <p:tgtEl>
                                          <p:spTgt spid="7"/>
                                        </p:tgtEl>
                                        <p:attrNameLst>
                                          <p:attrName>ppt_w</p:attrName>
                                        </p:attrNameLst>
                                      </p:cBhvr>
                                      <p:tavLst>
                                        <p:tav tm="0">
                                          <p:val>
                                            <p:fltVal val="0"/>
                                          </p:val>
                                        </p:tav>
                                        <p:tav tm="100000">
                                          <p:val>
                                            <p:strVal val="#ppt_w"/>
                                          </p:val>
                                        </p:tav>
                                      </p:tavLst>
                                    </p:anim>
                                    <p:anim calcmode="lin" valueType="num">
                                      <p:cBhvr>
                                        <p:cTn id="13" dur="2000" fill="hold"/>
                                        <p:tgtEl>
                                          <p:spTgt spid="7"/>
                                        </p:tgtEl>
                                        <p:attrNameLst>
                                          <p:attrName>ppt_h</p:attrName>
                                        </p:attrNameLst>
                                      </p:cBhvr>
                                      <p:tavLst>
                                        <p:tav tm="0">
                                          <p:val>
                                            <p:fltVal val="0"/>
                                          </p:val>
                                        </p:tav>
                                        <p:tav tm="100000">
                                          <p:val>
                                            <p:strVal val="#ppt_h"/>
                                          </p:val>
                                        </p:tav>
                                      </p:tavLst>
                                    </p:anim>
                                    <p:animEffect transition="in" filter="fade">
                                      <p:cBhvr>
                                        <p:cTn id="14"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22" name="Rectangle 4121">
            <a:extLst>
              <a:ext uri="{FF2B5EF4-FFF2-40B4-BE49-F238E27FC236}">
                <a16:creationId xmlns:a16="http://schemas.microsoft.com/office/drawing/2014/main" id="{0D1D8088-559A-46A5-A801-CDF0B9476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23" name="Group 4122">
            <a:extLst>
              <a:ext uri="{FF2B5EF4-FFF2-40B4-BE49-F238E27FC236}">
                <a16:creationId xmlns:a16="http://schemas.microsoft.com/office/drawing/2014/main" id="{83E2E96F-17F7-4C8C-BDF1-6BB90A0C1D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2380868"/>
            <a:ext cx="11982332" cy="2087795"/>
            <a:chOff x="143163" y="5763486"/>
            <a:chExt cx="11982332" cy="739555"/>
          </a:xfrm>
        </p:grpSpPr>
        <p:sp>
          <p:nvSpPr>
            <p:cNvPr id="4106" name="Rectangle 4105">
              <a:extLst>
                <a:ext uri="{FF2B5EF4-FFF2-40B4-BE49-F238E27FC236}">
                  <a16:creationId xmlns:a16="http://schemas.microsoft.com/office/drawing/2014/main" id="{846BD00C-9313-4A22-94F7-3875A46C6D6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24" name="Straight Connector 4123">
              <a:extLst>
                <a:ext uri="{FF2B5EF4-FFF2-40B4-BE49-F238E27FC236}">
                  <a16:creationId xmlns:a16="http://schemas.microsoft.com/office/drawing/2014/main" id="{1EAF30D0-AA67-427C-9938-A2C8A9B5D5D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4125" name="Rectangle 4124">
            <a:extLst>
              <a:ext uri="{FF2B5EF4-FFF2-40B4-BE49-F238E27FC236}">
                <a16:creationId xmlns:a16="http://schemas.microsoft.com/office/drawing/2014/main" id="{3776B14B-F2F4-4825-8DA8-8C7A0F2B3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9528" y="466344"/>
            <a:ext cx="11111729" cy="591782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We are here for you', John Dunnett writes... - The Church of England  Evangelical Council">
            <a:extLst>
              <a:ext uri="{FF2B5EF4-FFF2-40B4-BE49-F238E27FC236}">
                <a16:creationId xmlns:a16="http://schemas.microsoft.com/office/drawing/2014/main" id="{7F7F52A6-8C79-0F34-C5AC-880D519C14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8316" b="9790"/>
          <a:stretch>
            <a:fillRect/>
          </a:stretch>
        </p:blipFill>
        <p:spPr bwMode="auto">
          <a:xfrm>
            <a:off x="838200" y="704765"/>
            <a:ext cx="10628376" cy="54400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0212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7C0E0-BE41-B948-8242-0FB64EE163B5}"/>
              </a:ext>
            </a:extLst>
          </p:cNvPr>
          <p:cNvSpPr>
            <a:spLocks noGrp="1"/>
          </p:cNvSpPr>
          <p:nvPr>
            <p:ph type="title"/>
          </p:nvPr>
        </p:nvSpPr>
        <p:spPr>
          <a:xfrm>
            <a:off x="266721" y="408156"/>
            <a:ext cx="4735585" cy="1325563"/>
          </a:xfrm>
        </p:spPr>
        <p:txBody>
          <a:bodyPr>
            <a:normAutofit fontScale="90000"/>
          </a:bodyPr>
          <a:lstStyle/>
          <a:p>
            <a:pPr algn="ctr"/>
            <a:r>
              <a:rPr lang="en-US" sz="8000" dirty="0">
                <a:latin typeface="Aptos Black" panose="020F0502020204030204" pitchFamily="34" charset="0"/>
              </a:rPr>
              <a:t>4 Seasons</a:t>
            </a:r>
          </a:p>
        </p:txBody>
      </p:sp>
      <p:pic>
        <p:nvPicPr>
          <p:cNvPr id="5" name="Content Placeholder 4" descr="A picture containing shape&#10;&#10;AI-generated content may be incorrect.">
            <a:extLst>
              <a:ext uri="{FF2B5EF4-FFF2-40B4-BE49-F238E27FC236}">
                <a16:creationId xmlns:a16="http://schemas.microsoft.com/office/drawing/2014/main" id="{DF589646-139E-2E63-55C8-3F952B1D8B57}"/>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799760" y="233492"/>
            <a:ext cx="7125520" cy="6624508"/>
          </a:xfrm>
        </p:spPr>
      </p:pic>
      <p:cxnSp>
        <p:nvCxnSpPr>
          <p:cNvPr id="7" name="Straight Connector 6">
            <a:extLst>
              <a:ext uri="{FF2B5EF4-FFF2-40B4-BE49-F238E27FC236}">
                <a16:creationId xmlns:a16="http://schemas.microsoft.com/office/drawing/2014/main" id="{A319A792-CB1D-897D-17D8-1EDA358CEBC4}"/>
              </a:ext>
            </a:extLst>
          </p:cNvPr>
          <p:cNvCxnSpPr>
            <a:cxnSpLocks/>
          </p:cNvCxnSpPr>
          <p:nvPr/>
        </p:nvCxnSpPr>
        <p:spPr>
          <a:xfrm>
            <a:off x="8390965" y="408156"/>
            <a:ext cx="0" cy="5906017"/>
          </a:xfrm>
          <a:prstGeom prst="line">
            <a:avLst/>
          </a:prstGeom>
          <a:ln w="38100"/>
        </p:spPr>
        <p:style>
          <a:lnRef idx="3">
            <a:schemeClr val="dk1"/>
          </a:lnRef>
          <a:fillRef idx="0">
            <a:schemeClr val="dk1"/>
          </a:fillRef>
          <a:effectRef idx="2">
            <a:schemeClr val="dk1"/>
          </a:effectRef>
          <a:fontRef idx="minor">
            <a:schemeClr val="tx1"/>
          </a:fontRef>
        </p:style>
      </p:cxnSp>
      <p:cxnSp>
        <p:nvCxnSpPr>
          <p:cNvPr id="9" name="Straight Connector 8">
            <a:extLst>
              <a:ext uri="{FF2B5EF4-FFF2-40B4-BE49-F238E27FC236}">
                <a16:creationId xmlns:a16="http://schemas.microsoft.com/office/drawing/2014/main" id="{766B23AB-7B27-A62B-E84A-535184186B54}"/>
              </a:ext>
            </a:extLst>
          </p:cNvPr>
          <p:cNvCxnSpPr>
            <a:cxnSpLocks/>
          </p:cNvCxnSpPr>
          <p:nvPr/>
        </p:nvCxnSpPr>
        <p:spPr>
          <a:xfrm>
            <a:off x="5185752" y="3243714"/>
            <a:ext cx="641042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1032" name="Picture 8" descr="Hello Clipart Spring - Word Spring Clip Art - Free Transparent PNG Download  - PNGkey">
            <a:extLst>
              <a:ext uri="{FF2B5EF4-FFF2-40B4-BE49-F238E27FC236}">
                <a16:creationId xmlns:a16="http://schemas.microsoft.com/office/drawing/2014/main" id="{99575234-D5D2-2964-4214-4F1CA9ACA2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63853" y="450735"/>
            <a:ext cx="1928863" cy="85857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Summer Clipart Images - Free Download on Freepik">
            <a:extLst>
              <a:ext uri="{FF2B5EF4-FFF2-40B4-BE49-F238E27FC236}">
                <a16:creationId xmlns:a16="http://schemas.microsoft.com/office/drawing/2014/main" id="{DBF87E9D-A740-0DE7-AF52-DF06AB73A6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83947" y="408156"/>
            <a:ext cx="1619250"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all Clip Art Clip Art at Clker.com ...">
            <a:extLst>
              <a:ext uri="{FF2B5EF4-FFF2-40B4-BE49-F238E27FC236}">
                <a16:creationId xmlns:a16="http://schemas.microsoft.com/office/drawing/2014/main" id="{E02CB845-7D66-F60A-3860-59383FA954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3856" y="3270371"/>
            <a:ext cx="1928860" cy="118699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Winter Seasonal Stock Illustrations ...">
            <a:extLst>
              <a:ext uri="{FF2B5EF4-FFF2-40B4-BE49-F238E27FC236}">
                <a16:creationId xmlns:a16="http://schemas.microsoft.com/office/drawing/2014/main" id="{06F82517-CDFA-9ACC-1F96-E617C92FDBC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89215" y="3243714"/>
            <a:ext cx="2074794" cy="109447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CF9E471A-0001-A420-923C-6B015111ADC2}"/>
              </a:ext>
            </a:extLst>
          </p:cNvPr>
          <p:cNvSpPr txBox="1"/>
          <p:nvPr/>
        </p:nvSpPr>
        <p:spPr>
          <a:xfrm>
            <a:off x="346509" y="1733719"/>
            <a:ext cx="4510135"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Take a sticky note</a:t>
            </a:r>
          </a:p>
          <a:p>
            <a:pPr marL="285750" indent="-285750">
              <a:buFont typeface="Arial" panose="020B0604020202020204" pitchFamily="34" charset="0"/>
              <a:buChar char="•"/>
            </a:pPr>
            <a:r>
              <a:rPr lang="en-US" sz="2800" dirty="0"/>
              <a:t>Draw intersecting lines to create 4 boxes</a:t>
            </a:r>
          </a:p>
          <a:p>
            <a:pPr marL="285750" indent="-285750">
              <a:buFont typeface="Arial" panose="020B0604020202020204" pitchFamily="34" charset="0"/>
              <a:buChar char="•"/>
            </a:pPr>
            <a:r>
              <a:rPr lang="en-US" sz="2800" dirty="0"/>
              <a:t>Label each box with a season: Spring, Summer, Fall, Winter</a:t>
            </a:r>
          </a:p>
        </p:txBody>
      </p:sp>
      <p:sp>
        <p:nvSpPr>
          <p:cNvPr id="13" name="TextBox 12">
            <a:extLst>
              <a:ext uri="{FF2B5EF4-FFF2-40B4-BE49-F238E27FC236}">
                <a16:creationId xmlns:a16="http://schemas.microsoft.com/office/drawing/2014/main" id="{E05E180C-20E5-519D-3A27-58FB3FC38C76}"/>
              </a:ext>
            </a:extLst>
          </p:cNvPr>
          <p:cNvSpPr txBox="1"/>
          <p:nvPr/>
        </p:nvSpPr>
        <p:spPr>
          <a:xfrm>
            <a:off x="386630" y="1494006"/>
            <a:ext cx="4158114" cy="5539978"/>
          </a:xfrm>
          <a:prstGeom prst="rect">
            <a:avLst/>
          </a:prstGeom>
          <a:noFill/>
        </p:spPr>
        <p:txBody>
          <a:bodyPr wrap="square" rtlCol="0">
            <a:spAutoFit/>
          </a:bodyPr>
          <a:lstStyle/>
          <a:p>
            <a:pPr marL="285750" indent="-285750">
              <a:buFont typeface="Arial" panose="020B0604020202020204" pitchFamily="34" charset="0"/>
              <a:buChar char="•"/>
            </a:pPr>
            <a:r>
              <a:rPr lang="en-US" sz="2800" dirty="0"/>
              <a:t>Move around the room and find 4 different people to put on your note. (</a:t>
            </a:r>
            <a:r>
              <a:rPr lang="en-US" sz="2800" b="1" dirty="0"/>
              <a:t>CANNOT</a:t>
            </a:r>
            <a:r>
              <a:rPr lang="en-US" sz="2800" dirty="0"/>
              <a:t> be at your table or the table next to you)</a:t>
            </a:r>
          </a:p>
          <a:p>
            <a:pPr marL="285750" indent="-285750">
              <a:buFont typeface="Arial" panose="020B0604020202020204" pitchFamily="34" charset="0"/>
              <a:buChar char="•"/>
            </a:pPr>
            <a:r>
              <a:rPr lang="en-US" sz="2800" dirty="0"/>
              <a:t>Introduce yourself</a:t>
            </a:r>
          </a:p>
          <a:p>
            <a:pPr marL="285750" indent="-285750">
              <a:buFont typeface="Arial" panose="020B0604020202020204" pitchFamily="34" charset="0"/>
              <a:buChar char="•"/>
            </a:pPr>
            <a:r>
              <a:rPr lang="en-US" sz="2800" dirty="0"/>
              <a:t>Tell where you teach</a:t>
            </a:r>
          </a:p>
          <a:p>
            <a:pPr marL="285750" indent="-285750">
              <a:buFont typeface="Arial" panose="020B0604020202020204" pitchFamily="34" charset="0"/>
              <a:buChar char="•"/>
            </a:pPr>
            <a:r>
              <a:rPr lang="en-US" sz="2800" dirty="0"/>
              <a:t>Agree which spot you will sign for each other </a:t>
            </a:r>
            <a:r>
              <a:rPr lang="en-US" sz="2400" i="1" dirty="0"/>
              <a:t>(Both choose the same season)</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0612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pic>
        <p:nvPicPr>
          <p:cNvPr id="1028" name="Picture 4" descr="Car Parking Lot Vector Art, Icons, and Graphics for Free Download">
            <a:extLst>
              <a:ext uri="{FF2B5EF4-FFF2-40B4-BE49-F238E27FC236}">
                <a16:creationId xmlns:a16="http://schemas.microsoft.com/office/drawing/2014/main" id="{EA001F5E-AB53-744B-D359-7CC99199460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9960" y="1572768"/>
            <a:ext cx="99060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ig P Parking Lot Signs with Right Arrow - 24x18 - Reflective | Rust Free  Aluminum">
            <a:extLst>
              <a:ext uri="{FF2B5EF4-FFF2-40B4-BE49-F238E27FC236}">
                <a16:creationId xmlns:a16="http://schemas.microsoft.com/office/drawing/2014/main" id="{0633EF72-61E7-5246-C076-BAB0C698D07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3961" y="506809"/>
            <a:ext cx="2831998" cy="213191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FA856AC-1414-97F2-4DFB-A5ADF43CE2FA}"/>
              </a:ext>
            </a:extLst>
          </p:cNvPr>
          <p:cNvSpPr txBox="1"/>
          <p:nvPr/>
        </p:nvSpPr>
        <p:spPr>
          <a:xfrm>
            <a:off x="4805464" y="330740"/>
            <a:ext cx="6945549" cy="1077218"/>
          </a:xfrm>
          <a:prstGeom prst="rect">
            <a:avLst/>
          </a:prstGeom>
          <a:noFill/>
        </p:spPr>
        <p:txBody>
          <a:bodyPr wrap="square" rtlCol="0">
            <a:spAutoFit/>
          </a:bodyPr>
          <a:lstStyle/>
          <a:p>
            <a:pPr algn="ctr"/>
            <a:r>
              <a:rPr lang="en-US" sz="3200" dirty="0">
                <a:highlight>
                  <a:srgbClr val="FFFF00"/>
                </a:highlight>
              </a:rPr>
              <a:t>Utilize the Parking Lots around </a:t>
            </a:r>
          </a:p>
          <a:p>
            <a:pPr algn="ctr"/>
            <a:r>
              <a:rPr lang="en-US" sz="3200" dirty="0">
                <a:highlight>
                  <a:srgbClr val="FFFF00"/>
                </a:highlight>
              </a:rPr>
              <a:t>the room to ask questions.</a:t>
            </a:r>
          </a:p>
        </p:txBody>
      </p:sp>
    </p:spTree>
    <p:extLst>
      <p:ext uri="{BB962C8B-B14F-4D97-AF65-F5344CB8AC3E}">
        <p14:creationId xmlns:p14="http://schemas.microsoft.com/office/powerpoint/2010/main" val="1210939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8854F6D6-7F4E-1AB7-AD61-A81DD7C2F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138" y="1075183"/>
            <a:ext cx="11121723" cy="4203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105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Online Media 1" title="If Life is a Lab - Family and Consumer Sciences Educators are the Instructors (3 minute)">
            <a:hlinkClick r:id="" action="ppaction://media"/>
            <a:extLst>
              <a:ext uri="{FF2B5EF4-FFF2-40B4-BE49-F238E27FC236}">
                <a16:creationId xmlns:a16="http://schemas.microsoft.com/office/drawing/2014/main" id="{5C528FBA-4CF3-3B06-C85D-9F775EAF61B2}"/>
              </a:ext>
            </a:extLst>
          </p:cNvPr>
          <p:cNvPicPr>
            <a:picLocks noRot="1" noChangeAspect="1"/>
          </p:cNvPicPr>
          <p:nvPr>
            <a:videoFile r:link="rId1"/>
          </p:nvPr>
        </p:nvPicPr>
        <p:blipFill>
          <a:blip r:embed="rId3"/>
          <a:stretch>
            <a:fillRect/>
          </a:stretch>
        </p:blipFill>
        <p:spPr>
          <a:xfrm>
            <a:off x="251955" y="127107"/>
            <a:ext cx="11688090" cy="6603786"/>
          </a:xfrm>
          <a:prstGeom prst="rect">
            <a:avLst/>
          </a:prstGeom>
        </p:spPr>
      </p:pic>
    </p:spTree>
    <p:extLst>
      <p:ext uri="{BB962C8B-B14F-4D97-AF65-F5344CB8AC3E}">
        <p14:creationId xmlns:p14="http://schemas.microsoft.com/office/powerpoint/2010/main" val="4112085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48469" b="49074"/>
          <a:stretch/>
        </p:blipFill>
        <p:spPr>
          <a:xfrm>
            <a:off x="2518928" y="285319"/>
            <a:ext cx="6567922" cy="6441063"/>
          </a:xfrm>
          <a:prstGeom prst="rect">
            <a:avLst/>
          </a:prstGeom>
        </p:spPr>
      </p:pic>
      <p:sp>
        <p:nvSpPr>
          <p:cNvPr id="4" name="Isosceles Triangle 3"/>
          <p:cNvSpPr/>
          <p:nvPr/>
        </p:nvSpPr>
        <p:spPr>
          <a:xfrm rot="10800000">
            <a:off x="6838950" y="3171825"/>
            <a:ext cx="2000250" cy="1743075"/>
          </a:xfrm>
          <a:prstGeom prst="triangle">
            <a:avLst>
              <a:gd name="adj" fmla="val 51596"/>
            </a:avLst>
          </a:prstGeom>
          <a:solidFill>
            <a:srgbClr val="EC1C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5266170" y="1231119"/>
            <a:ext cx="2172854" cy="968941"/>
          </a:xfrm>
          <a:prstGeom prst="triangle">
            <a:avLst/>
          </a:prstGeom>
          <a:solidFill>
            <a:srgbClr val="B7B7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rot="1984627">
            <a:off x="3342965" y="1125323"/>
            <a:ext cx="2032911" cy="2217174"/>
          </a:xfrm>
          <a:prstGeom prst="triangle">
            <a:avLst/>
          </a:prstGeom>
          <a:solidFill>
            <a:srgbClr val="FCE1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Isosceles Triangle 6"/>
          <p:cNvSpPr/>
          <p:nvPr/>
        </p:nvSpPr>
        <p:spPr>
          <a:xfrm rot="19659623">
            <a:off x="2972269" y="3381608"/>
            <a:ext cx="1877111" cy="2102554"/>
          </a:xfrm>
          <a:prstGeom prst="triangl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p:cNvSpPr/>
          <p:nvPr/>
        </p:nvSpPr>
        <p:spPr>
          <a:xfrm rot="15130855">
            <a:off x="5065378" y="4585409"/>
            <a:ext cx="1977687" cy="2273472"/>
          </a:xfrm>
          <a:prstGeom prst="triangle">
            <a:avLst/>
          </a:prstGeom>
          <a:solidFill>
            <a:srgbClr val="C3DC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00539" y="59854"/>
            <a:ext cx="3328026" cy="1754326"/>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CareerTech</a:t>
            </a:r>
          </a:p>
          <a:p>
            <a:pPr algn="ctr"/>
            <a:r>
              <a:rPr lang="en-US" sz="5400" dirty="0">
                <a:ln w="0"/>
                <a:effectLst>
                  <a:outerShdw blurRad="38100" dist="19050" dir="2700000" algn="tl" rotWithShape="0">
                    <a:schemeClr val="dk1">
                      <a:alpha val="40000"/>
                    </a:schemeClr>
                  </a:outerShdw>
                </a:effectLst>
              </a:rPr>
              <a:t>System</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0192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10558" y="234074"/>
            <a:ext cx="5532348" cy="1015663"/>
          </a:xfrm>
          <a:prstGeom prst="rect">
            <a:avLst/>
          </a:prstGeom>
          <a:noFill/>
        </p:spPr>
        <p:txBody>
          <a:bodyPr wrap="none" lIns="91440" tIns="45720" rIns="91440" bIns="45720">
            <a:spAutoFit/>
          </a:bodyPr>
          <a:lstStyle/>
          <a:p>
            <a:pPr algn="ctr"/>
            <a:r>
              <a:rPr lang="en-US" sz="6000" b="0" u="sng" cap="none" spc="0" dirty="0">
                <a:ln w="0"/>
                <a:solidFill>
                  <a:schemeClr val="tx1"/>
                </a:solidFill>
                <a:effectLst>
                  <a:outerShdw blurRad="38100" dist="19050" dir="2700000" algn="tl" rotWithShape="0">
                    <a:schemeClr val="dk1">
                      <a:alpha val="40000"/>
                    </a:schemeClr>
                  </a:outerShdw>
                </a:effectLst>
              </a:rPr>
              <a:t>CareerTech Rules</a:t>
            </a:r>
          </a:p>
        </p:txBody>
      </p:sp>
      <p:sp>
        <p:nvSpPr>
          <p:cNvPr id="5" name="TextBox 4"/>
          <p:cNvSpPr txBox="1"/>
          <p:nvPr/>
        </p:nvSpPr>
        <p:spPr>
          <a:xfrm>
            <a:off x="1244644" y="1532679"/>
            <a:ext cx="9034669" cy="3046988"/>
          </a:xfrm>
          <a:prstGeom prst="rect">
            <a:avLst/>
          </a:prstGeom>
          <a:noFill/>
        </p:spPr>
        <p:txBody>
          <a:bodyPr wrap="square" rtlCol="0">
            <a:spAutoFit/>
          </a:bodyPr>
          <a:lstStyle/>
          <a:p>
            <a:pPr marL="285750" indent="-285750">
              <a:buFont typeface="Arial" panose="020B0604020202020204" pitchFamily="34" charset="0"/>
              <a:buChar char="•"/>
            </a:pPr>
            <a:r>
              <a:rPr lang="en-US" sz="3600" dirty="0"/>
              <a:t>Guidelines for operating a CareerTech program</a:t>
            </a:r>
          </a:p>
          <a:p>
            <a:pPr marL="285750" indent="-285750">
              <a:buFont typeface="Arial" panose="020B0604020202020204" pitchFamily="34" charset="0"/>
              <a:buChar char="•"/>
            </a:pPr>
            <a:r>
              <a:rPr lang="en-US" sz="3600" dirty="0"/>
              <a:t>Updated annually</a:t>
            </a:r>
          </a:p>
          <a:p>
            <a:pPr marL="285750" indent="-285750">
              <a:buFont typeface="Arial" panose="020B0604020202020204" pitchFamily="34" charset="0"/>
              <a:buChar char="•"/>
            </a:pPr>
            <a:endParaRPr lang="en-US" sz="3600" dirty="0"/>
          </a:p>
          <a:p>
            <a:pPr marL="285750" indent="-285750">
              <a:buFont typeface="Arial" panose="020B0604020202020204" pitchFamily="34" charset="0"/>
              <a:buChar char="•"/>
            </a:pPr>
            <a:r>
              <a:rPr lang="en-US" sz="2400" dirty="0">
                <a:hlinkClick r:id="rId2"/>
              </a:rPr>
              <a:t>https://oklahoma.gov/careertech/about/rules.html</a:t>
            </a:r>
            <a:endParaRPr lang="en-US" sz="2400" dirty="0"/>
          </a:p>
          <a:p>
            <a:pPr marL="285750" indent="-285750">
              <a:buFont typeface="Arial" panose="020B0604020202020204" pitchFamily="34" charset="0"/>
              <a:buChar char="•"/>
            </a:pPr>
            <a:endParaRPr lang="en-US" sz="2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07424" y="4471570"/>
            <a:ext cx="4850566" cy="2165518"/>
          </a:xfrm>
          <a:prstGeom prst="rect">
            <a:avLst/>
          </a:prstGeom>
        </p:spPr>
      </p:pic>
    </p:spTree>
    <p:extLst>
      <p:ext uri="{BB962C8B-B14F-4D97-AF65-F5344CB8AC3E}">
        <p14:creationId xmlns:p14="http://schemas.microsoft.com/office/powerpoint/2010/main" val="35022574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5904" y="214197"/>
            <a:ext cx="6808384" cy="769441"/>
          </a:xfrm>
          <a:prstGeom prst="rect">
            <a:avLst/>
          </a:prstGeom>
          <a:noFill/>
        </p:spPr>
        <p:txBody>
          <a:bodyPr wrap="square" lIns="91440" tIns="45720" rIns="91440" bIns="45720">
            <a:spAutoFit/>
          </a:bodyPr>
          <a:lstStyle/>
          <a:p>
            <a:r>
              <a:rPr lang="en-US" sz="4400" b="1" cap="none" spc="0" dirty="0">
                <a:ln w="0"/>
                <a:solidFill>
                  <a:schemeClr val="tx1"/>
                </a:solidFill>
                <a:effectLst>
                  <a:outerShdw blurRad="38100" dist="19050" dir="2700000" algn="tl" rotWithShape="0">
                    <a:schemeClr val="dk1">
                      <a:alpha val="40000"/>
                    </a:schemeClr>
                  </a:outerShdw>
                </a:effectLst>
              </a:rPr>
              <a:t>CareerTech Contract- pg. 8</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3" name="Rectangle 2"/>
          <p:cNvSpPr/>
          <p:nvPr/>
        </p:nvSpPr>
        <p:spPr>
          <a:xfrm>
            <a:off x="655904" y="1579985"/>
            <a:ext cx="6808384" cy="2739211"/>
          </a:xfrm>
          <a:prstGeom prst="rect">
            <a:avLst/>
          </a:prstGeom>
          <a:noFill/>
        </p:spPr>
        <p:txBody>
          <a:bodyPr wrap="square" lIns="91440" tIns="45720" rIns="91440" bIns="45720">
            <a:spAutoFit/>
          </a:bodyPr>
          <a:lstStyle/>
          <a:p>
            <a:r>
              <a:rPr lang="en-US" sz="4400" b="1" cap="none" spc="0" dirty="0">
                <a:ln w="0"/>
                <a:solidFill>
                  <a:schemeClr val="tx1"/>
                </a:solidFill>
                <a:effectLst>
                  <a:outerShdw blurRad="38100" dist="19050" dir="2700000" algn="tl" rotWithShape="0">
                    <a:schemeClr val="dk1">
                      <a:alpha val="40000"/>
                    </a:schemeClr>
                  </a:outerShdw>
                </a:effectLst>
              </a:rPr>
              <a:t>Reporting</a:t>
            </a:r>
            <a:r>
              <a:rPr lang="en-US" sz="4400" b="1" dirty="0">
                <a:ln w="0"/>
                <a:effectLst>
                  <a:outerShdw blurRad="38100" dist="19050" dir="2700000" algn="tl" rotWithShape="0">
                    <a:schemeClr val="dk1">
                      <a:alpha val="40000"/>
                    </a:schemeClr>
                  </a:outerShdw>
                </a:effectLst>
              </a:rPr>
              <a:t>- pg. 51</a:t>
            </a:r>
            <a:endParaRPr lang="en-US" sz="3200" b="0" cap="none" spc="0" dirty="0">
              <a:ln w="0"/>
              <a:solidFill>
                <a:schemeClr val="tx1"/>
              </a:solidFill>
              <a:effectLst>
                <a:outerShdw blurRad="38100" dist="19050" dir="2700000" algn="tl" rotWithShape="0">
                  <a:schemeClr val="dk1">
                    <a:alpha val="40000"/>
                  </a:schemeClr>
                </a:outerShdw>
              </a:effectLst>
            </a:endParaRPr>
          </a:p>
          <a:p>
            <a:pPr marL="457200" indent="-457200">
              <a:buFont typeface="Arial" panose="020B0604020202020204" pitchFamily="34" charset="0"/>
              <a:buChar char="•"/>
            </a:pPr>
            <a:r>
              <a:rPr lang="en-US" sz="3200" dirty="0">
                <a:ln w="0"/>
                <a:effectLst>
                  <a:outerShdw blurRad="38100" dist="19050" dir="2700000" algn="tl" rotWithShape="0">
                    <a:schemeClr val="dk1">
                      <a:alpha val="40000"/>
                    </a:schemeClr>
                  </a:outerShdw>
                </a:effectLst>
              </a:rPr>
              <a:t>Salary &amp; Teaching</a:t>
            </a:r>
          </a:p>
          <a:p>
            <a:pPr marL="457200" indent="-457200">
              <a:buFont typeface="Arial" panose="020B0604020202020204" pitchFamily="34" charset="0"/>
              <a:buChar char="•"/>
            </a:pPr>
            <a:r>
              <a:rPr lang="en-US" sz="3200" b="0" cap="none" spc="0" dirty="0">
                <a:ln w="0"/>
                <a:solidFill>
                  <a:schemeClr val="tx1"/>
                </a:solidFill>
                <a:effectLst>
                  <a:outerShdw blurRad="38100" dist="19050" dir="2700000" algn="tl" rotWithShape="0">
                    <a:schemeClr val="dk1">
                      <a:alpha val="40000"/>
                    </a:schemeClr>
                  </a:outerShdw>
                </a:effectLst>
              </a:rPr>
              <a:t>CESI</a:t>
            </a:r>
          </a:p>
          <a:p>
            <a:pPr marL="457200" indent="-457200">
              <a:buFont typeface="Arial" panose="020B0604020202020204" pitchFamily="34" charset="0"/>
              <a:buChar char="•"/>
            </a:pPr>
            <a:r>
              <a:rPr lang="en-US" sz="3200" dirty="0">
                <a:ln w="0"/>
                <a:effectLst>
                  <a:outerShdw blurRad="38100" dist="19050" dir="2700000" algn="tl" rotWithShape="0">
                    <a:schemeClr val="dk1">
                      <a:alpha val="40000"/>
                    </a:schemeClr>
                  </a:outerShdw>
                </a:effectLst>
              </a:rPr>
              <a:t>Follow-up</a:t>
            </a:r>
          </a:p>
          <a:p>
            <a:pPr marL="457200" indent="-457200">
              <a:buFont typeface="Arial" panose="020B0604020202020204" pitchFamily="34" charset="0"/>
              <a:buChar char="•"/>
            </a:pPr>
            <a:r>
              <a:rPr lang="en-US" sz="3200" b="0" cap="none" spc="0" dirty="0">
                <a:ln w="0"/>
                <a:solidFill>
                  <a:schemeClr val="tx1"/>
                </a:solidFill>
                <a:effectLst>
                  <a:outerShdw blurRad="38100" dist="19050" dir="2700000" algn="tl" rotWithShape="0">
                    <a:schemeClr val="dk1">
                      <a:alpha val="40000"/>
                    </a:schemeClr>
                  </a:outerShdw>
                </a:effectLst>
              </a:rPr>
              <a:t>412 expenditures</a:t>
            </a:r>
          </a:p>
        </p:txBody>
      </p:sp>
      <p:sp>
        <p:nvSpPr>
          <p:cNvPr id="4" name="Rectangle 3"/>
          <p:cNvSpPr/>
          <p:nvPr/>
        </p:nvSpPr>
        <p:spPr>
          <a:xfrm>
            <a:off x="655904" y="5134204"/>
            <a:ext cx="6808384" cy="769441"/>
          </a:xfrm>
          <a:prstGeom prst="rect">
            <a:avLst/>
          </a:prstGeom>
          <a:noFill/>
        </p:spPr>
        <p:txBody>
          <a:bodyPr wrap="square" lIns="91440" tIns="45720" rIns="91440" bIns="45720">
            <a:spAutoFit/>
          </a:bodyPr>
          <a:lstStyle/>
          <a:p>
            <a:r>
              <a:rPr lang="en-US" sz="4400" b="1" cap="none" spc="0" dirty="0">
                <a:ln w="0"/>
                <a:solidFill>
                  <a:schemeClr val="tx1"/>
                </a:solidFill>
                <a:effectLst>
                  <a:outerShdw blurRad="38100" dist="19050" dir="2700000" algn="tl" rotWithShape="0">
                    <a:schemeClr val="dk1">
                      <a:alpha val="40000"/>
                    </a:schemeClr>
                  </a:outerShdw>
                </a:effectLst>
              </a:rPr>
              <a:t>Advisory Committee- pg. 53</a:t>
            </a:r>
            <a:endParaRPr lang="en-US" sz="3200" b="0" cap="none" spc="0" dirty="0">
              <a:ln w="0"/>
              <a:solidFill>
                <a:schemeClr val="tx1"/>
              </a:solidFill>
              <a:effectLst>
                <a:outerShdw blurRad="38100" dist="19050" dir="2700000" algn="tl" rotWithShape="0">
                  <a:schemeClr val="dk1">
                    <a:alpha val="40000"/>
                  </a:schemeClr>
                </a:outerShdw>
              </a:effectLs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4288" y="2372959"/>
            <a:ext cx="3689809" cy="1647303"/>
          </a:xfrm>
          <a:prstGeom prst="rect">
            <a:avLst/>
          </a:prstGeom>
        </p:spPr>
      </p:pic>
    </p:spTree>
    <p:extLst>
      <p:ext uri="{BB962C8B-B14F-4D97-AF65-F5344CB8AC3E}">
        <p14:creationId xmlns:p14="http://schemas.microsoft.com/office/powerpoint/2010/main" val="128238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334" y="200886"/>
            <a:ext cx="7207807"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rPr>
              <a:t>Program Money – pg. 10</a:t>
            </a:r>
            <a:endParaRPr lang="en-US" sz="3200" b="1" cap="none" spc="0" dirty="0">
              <a:ln w="0"/>
              <a:solidFill>
                <a:schemeClr val="tx1"/>
              </a:solidFill>
              <a:effectLst>
                <a:outerShdw blurRad="38100" dist="19050" dir="2700000" algn="tl" rotWithShape="0">
                  <a:schemeClr val="dk1">
                    <a:alpha val="40000"/>
                  </a:schemeClr>
                </a:outerShdw>
              </a:effectLst>
            </a:endParaRPr>
          </a:p>
        </p:txBody>
      </p:sp>
      <p:sp>
        <p:nvSpPr>
          <p:cNvPr id="3" name="TextBox 2"/>
          <p:cNvSpPr txBox="1"/>
          <p:nvPr/>
        </p:nvSpPr>
        <p:spPr>
          <a:xfrm>
            <a:off x="457199" y="1883583"/>
            <a:ext cx="11082131"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a:t>FY22:  $8,000.00 (Full-time)</a:t>
            </a:r>
          </a:p>
          <a:p>
            <a:pPr marL="457200" indent="-457200">
              <a:buFont typeface="Arial" panose="020B0604020202020204" pitchFamily="34" charset="0"/>
              <a:buChar char="•"/>
            </a:pPr>
            <a:r>
              <a:rPr lang="en-US" sz="2800" dirty="0"/>
              <a:t>What can I purchase?  </a:t>
            </a:r>
          </a:p>
          <a:p>
            <a:r>
              <a:rPr lang="en-US" sz="2800" dirty="0"/>
              <a:t>       </a:t>
            </a:r>
            <a:r>
              <a:rPr lang="en-US" sz="2400" i="1" dirty="0"/>
              <a:t>(Equipment, Instructional Delivery/Supplies, Professional Development)</a:t>
            </a:r>
          </a:p>
        </p:txBody>
      </p:sp>
      <p:pic>
        <p:nvPicPr>
          <p:cNvPr id="4" name="Picture 3" descr="Cool stuff you can use.: Simple tips on how to make money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7565" y="364849"/>
            <a:ext cx="3810000" cy="2152650"/>
          </a:xfrm>
          <a:prstGeom prst="rect">
            <a:avLst/>
          </a:prstGeom>
        </p:spPr>
      </p:pic>
      <p:sp>
        <p:nvSpPr>
          <p:cNvPr id="5" name="Rectangle 4"/>
          <p:cNvSpPr/>
          <p:nvPr/>
        </p:nvSpPr>
        <p:spPr>
          <a:xfrm>
            <a:off x="302546" y="1256508"/>
            <a:ext cx="6893384" cy="584775"/>
          </a:xfrm>
          <a:prstGeom prst="rect">
            <a:avLst/>
          </a:prstGeom>
        </p:spPr>
        <p:txBody>
          <a:bodyPr wrap="square">
            <a:spAutoFit/>
          </a:bodyPr>
          <a:lstStyle/>
          <a:p>
            <a:pPr algn="ctr"/>
            <a:r>
              <a:rPr lang="en-US" sz="3200" u="sng" dirty="0">
                <a:ln w="0"/>
                <a:effectLst>
                  <a:outerShdw blurRad="38100" dist="19050" dir="2700000" algn="tl" rotWithShape="0">
                    <a:schemeClr val="dk1">
                      <a:alpha val="40000"/>
                    </a:schemeClr>
                  </a:outerShdw>
                </a:effectLst>
              </a:rPr>
              <a:t>Program Assistance  (412/314 money)</a:t>
            </a:r>
          </a:p>
        </p:txBody>
      </p:sp>
      <p:sp>
        <p:nvSpPr>
          <p:cNvPr id="6" name="Rectangle 5"/>
          <p:cNvSpPr/>
          <p:nvPr/>
        </p:nvSpPr>
        <p:spPr>
          <a:xfrm>
            <a:off x="302546" y="3741765"/>
            <a:ext cx="6893384" cy="584775"/>
          </a:xfrm>
          <a:prstGeom prst="rect">
            <a:avLst/>
          </a:prstGeom>
        </p:spPr>
        <p:txBody>
          <a:bodyPr wrap="square">
            <a:spAutoFit/>
          </a:bodyPr>
          <a:lstStyle/>
          <a:p>
            <a:pPr algn="ctr"/>
            <a:r>
              <a:rPr lang="en-US" sz="3200" u="sng" dirty="0">
                <a:ln w="0"/>
                <a:effectLst>
                  <a:outerShdw blurRad="38100" dist="19050" dir="2700000" algn="tl" rotWithShape="0">
                    <a:schemeClr val="dk1">
                      <a:alpha val="40000"/>
                    </a:schemeClr>
                  </a:outerShdw>
                </a:effectLst>
              </a:rPr>
              <a:t>Teacher salary supplement (411 money)</a:t>
            </a:r>
          </a:p>
        </p:txBody>
      </p:sp>
      <p:sp>
        <p:nvSpPr>
          <p:cNvPr id="7" name="TextBox 6"/>
          <p:cNvSpPr txBox="1"/>
          <p:nvPr/>
        </p:nvSpPr>
        <p:spPr>
          <a:xfrm>
            <a:off x="457198" y="4310258"/>
            <a:ext cx="11082131" cy="2062103"/>
          </a:xfrm>
          <a:prstGeom prst="rect">
            <a:avLst/>
          </a:prstGeom>
          <a:noFill/>
        </p:spPr>
        <p:txBody>
          <a:bodyPr wrap="square" rtlCol="0">
            <a:spAutoFit/>
          </a:bodyPr>
          <a:lstStyle/>
          <a:p>
            <a:pPr marL="457200" indent="-457200">
              <a:buFont typeface="Arial" panose="020B0604020202020204" pitchFamily="34" charset="0"/>
              <a:buChar char="•"/>
            </a:pPr>
            <a:r>
              <a:rPr lang="en-US" sz="2800" dirty="0"/>
              <a:t>FY22:  $2,200.00 (Full-time)</a:t>
            </a:r>
          </a:p>
          <a:p>
            <a:pPr marL="457200" indent="-457200">
              <a:buFont typeface="Arial" panose="020B0604020202020204" pitchFamily="34" charset="0"/>
              <a:buChar char="•"/>
            </a:pPr>
            <a:r>
              <a:rPr lang="en-US" sz="2800" dirty="0"/>
              <a:t>Required to attend OK Summit and other CareerTech required PD</a:t>
            </a:r>
          </a:p>
          <a:p>
            <a:r>
              <a:rPr lang="en-US" sz="2400" dirty="0"/>
              <a:t>      </a:t>
            </a:r>
            <a:r>
              <a:rPr lang="en-US" sz="2400" i="1" dirty="0"/>
              <a:t>(New Teacher Academy including Follow-up sessions, PI meetings, </a:t>
            </a:r>
          </a:p>
          <a:p>
            <a:r>
              <a:rPr lang="en-US" sz="2400" i="1" dirty="0"/>
              <a:t>        District Leadership Conference, LEAD, etc.)</a:t>
            </a:r>
          </a:p>
          <a:p>
            <a:r>
              <a:rPr lang="en-US" sz="2400" i="1" dirty="0"/>
              <a:t>	This is </a:t>
            </a:r>
            <a:r>
              <a:rPr lang="en-US" sz="2400" i="1" dirty="0">
                <a:solidFill>
                  <a:srgbClr val="FF0000"/>
                </a:solidFill>
              </a:rPr>
              <a:t>not</a:t>
            </a:r>
            <a:r>
              <a:rPr lang="en-US" sz="2400" i="1" dirty="0"/>
              <a:t> a stipend for FCCLA.</a:t>
            </a:r>
            <a:endParaRPr lang="en-US" sz="2400" dirty="0"/>
          </a:p>
        </p:txBody>
      </p:sp>
    </p:spTree>
    <p:extLst>
      <p:ext uri="{BB962C8B-B14F-4D97-AF65-F5344CB8AC3E}">
        <p14:creationId xmlns:p14="http://schemas.microsoft.com/office/powerpoint/2010/main" val="927644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kTok video  what is FCS">
            <a:hlinkClick r:id="" action="ppaction://media"/>
            <a:extLst>
              <a:ext uri="{FF2B5EF4-FFF2-40B4-BE49-F238E27FC236}">
                <a16:creationId xmlns:a16="http://schemas.microsoft.com/office/drawing/2014/main" id="{918DF30D-E83B-FEA3-2DC6-65AF7418BA78}"/>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6991745" y="115360"/>
            <a:ext cx="3728298" cy="6627280"/>
          </a:xfrm>
        </p:spPr>
      </p:pic>
      <p:sp>
        <p:nvSpPr>
          <p:cNvPr id="5" name="Rectangle 4">
            <a:extLst>
              <a:ext uri="{FF2B5EF4-FFF2-40B4-BE49-F238E27FC236}">
                <a16:creationId xmlns:a16="http://schemas.microsoft.com/office/drawing/2014/main" id="{CD343EB7-53BB-6E80-89B4-8939BC3550E6}"/>
              </a:ext>
            </a:extLst>
          </p:cNvPr>
          <p:cNvSpPr/>
          <p:nvPr/>
        </p:nvSpPr>
        <p:spPr>
          <a:xfrm>
            <a:off x="548831" y="1275695"/>
            <a:ext cx="5252400" cy="3416320"/>
          </a:xfrm>
          <a:prstGeom prst="rect">
            <a:avLst/>
          </a:prstGeom>
          <a:noFill/>
        </p:spPr>
        <p:txBody>
          <a:bodyPr wrap="none" lIns="91440" tIns="45720" rIns="91440" bIns="45720">
            <a:spAutoFit/>
          </a:bodyPr>
          <a:lstStyle/>
          <a:p>
            <a:pPr algn="ctr"/>
            <a:r>
              <a:rPr lang="en-US" sz="5400" b="1" cap="none" spc="0" dirty="0">
                <a:ln w="0"/>
                <a:solidFill>
                  <a:srgbClr val="0070C0"/>
                </a:solidFill>
                <a:effectLst>
                  <a:outerShdw blurRad="38100" dist="19050" dir="2700000" algn="tl" rotWithShape="0">
                    <a:schemeClr val="dk1">
                      <a:alpha val="40000"/>
                    </a:schemeClr>
                  </a:outerShdw>
                </a:effectLst>
              </a:rPr>
              <a:t>I wish they would</a:t>
            </a:r>
          </a:p>
          <a:p>
            <a:pPr algn="ctr"/>
            <a:r>
              <a:rPr lang="en-US" sz="5400" b="1" dirty="0">
                <a:ln w="0"/>
                <a:solidFill>
                  <a:srgbClr val="0070C0"/>
                </a:solidFill>
                <a:effectLst>
                  <a:outerShdw blurRad="38100" dist="19050" dir="2700000" algn="tl" rotWithShape="0">
                    <a:schemeClr val="dk1">
                      <a:alpha val="40000"/>
                    </a:schemeClr>
                  </a:outerShdw>
                </a:effectLst>
              </a:rPr>
              <a:t>bring back</a:t>
            </a:r>
          </a:p>
          <a:p>
            <a:pPr algn="ctr"/>
            <a:r>
              <a:rPr lang="en-US" sz="5400" b="1" cap="none" spc="0" dirty="0">
                <a:ln w="0"/>
                <a:solidFill>
                  <a:srgbClr val="0070C0"/>
                </a:solidFill>
                <a:effectLst>
                  <a:outerShdw blurRad="38100" dist="19050" dir="2700000" algn="tl" rotWithShape="0">
                    <a:schemeClr val="dk1">
                      <a:alpha val="40000"/>
                    </a:schemeClr>
                  </a:outerShdw>
                </a:effectLst>
              </a:rPr>
              <a:t>Home</a:t>
            </a:r>
          </a:p>
          <a:p>
            <a:pPr algn="ctr"/>
            <a:r>
              <a:rPr lang="en-US" sz="5400" b="1" cap="none" spc="0" dirty="0">
                <a:ln w="0"/>
                <a:solidFill>
                  <a:srgbClr val="0070C0"/>
                </a:solidFill>
                <a:effectLst>
                  <a:outerShdw blurRad="38100" dist="19050" dir="2700000" algn="tl" rotWithShape="0">
                    <a:schemeClr val="dk1">
                      <a:alpha val="40000"/>
                    </a:schemeClr>
                  </a:outerShdw>
                </a:effectLst>
              </a:rPr>
              <a:t>Economics.</a:t>
            </a:r>
          </a:p>
        </p:txBody>
      </p:sp>
    </p:spTree>
    <p:extLst>
      <p:ext uri="{BB962C8B-B14F-4D97-AF65-F5344CB8AC3E}">
        <p14:creationId xmlns:p14="http://schemas.microsoft.com/office/powerpoint/2010/main" val="1173634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Rectangle 1"/>
          <p:cNvSpPr/>
          <p:nvPr/>
        </p:nvSpPr>
        <p:spPr>
          <a:xfrm>
            <a:off x="469651" y="0"/>
            <a:ext cx="11226452" cy="6524863"/>
          </a:xfrm>
          <a:prstGeom prst="rect">
            <a:avLst/>
          </a:prstGeom>
          <a:noFill/>
        </p:spPr>
        <p:txBody>
          <a:bodyPr wrap="square" lIns="91440" tIns="45720" rIns="91440" bIns="45720">
            <a:spAutoFit/>
          </a:bodyPr>
          <a:lstStyle/>
          <a:p>
            <a:r>
              <a:rPr lang="en-US" sz="5400" b="1" cap="none" spc="0" dirty="0">
                <a:ln w="0"/>
                <a:solidFill>
                  <a:schemeClr val="tx1"/>
                </a:solidFill>
                <a:effectLst>
                  <a:outerShdw blurRad="38100" dist="19050" dir="2700000" algn="tl" rotWithShape="0">
                    <a:schemeClr val="dk1">
                      <a:alpha val="40000"/>
                    </a:schemeClr>
                  </a:outerShdw>
                </a:effectLst>
              </a:rPr>
              <a:t>Program Operation- pg. 8</a:t>
            </a:r>
            <a:endParaRPr lang="en-US" sz="3200" b="0" cap="none" spc="0" dirty="0">
              <a:ln w="0"/>
              <a:solidFill>
                <a:schemeClr val="tx1"/>
              </a:solidFill>
              <a:effectLst>
                <a:outerShdw blurRad="38100" dist="19050" dir="2700000" algn="tl" rotWithShape="0">
                  <a:schemeClr val="dk1">
                    <a:alpha val="40000"/>
                  </a:schemeClr>
                </a:outerShdw>
              </a:effectLst>
            </a:endParaRPr>
          </a:p>
          <a:p>
            <a:pPr marL="571500" indent="-571500">
              <a:buFont typeface="Arial" panose="020B0604020202020204" pitchFamily="34" charset="0"/>
              <a:buChar char="•"/>
            </a:pPr>
            <a:r>
              <a:rPr lang="en-US" sz="2800" b="1" dirty="0">
                <a:ln w="0"/>
                <a:effectLst>
                  <a:outerShdw blurRad="38100" dist="19050" dir="2700000" algn="tl" rotWithShape="0">
                    <a:schemeClr val="dk1">
                      <a:alpha val="40000"/>
                    </a:schemeClr>
                  </a:outerShdw>
                </a:effectLst>
              </a:rPr>
              <a:t>Comprehensive (K12)</a:t>
            </a:r>
          </a:p>
          <a:p>
            <a:pPr marL="1028700" lvl="1" indent="-571500">
              <a:buFont typeface="Arial" panose="020B0604020202020204" pitchFamily="34" charset="0"/>
              <a:buChar char="•"/>
            </a:pPr>
            <a:r>
              <a:rPr lang="en-US" sz="2800" dirty="0">
                <a:ln w="0"/>
                <a:effectLst>
                  <a:outerShdw blurRad="38100" dist="19050" dir="2700000" algn="tl" rotWithShape="0">
                    <a:schemeClr val="dk1">
                      <a:alpha val="40000"/>
                    </a:schemeClr>
                  </a:outerShdw>
                </a:effectLst>
              </a:rPr>
              <a:t> 6</a:t>
            </a:r>
            <a:r>
              <a:rPr lang="en-US" sz="2800" baseline="30000" dirty="0">
                <a:ln w="0"/>
                <a:effectLst>
                  <a:outerShdw blurRad="38100" dist="19050" dir="2700000" algn="tl" rotWithShape="0">
                    <a:schemeClr val="dk1">
                      <a:alpha val="40000"/>
                    </a:schemeClr>
                  </a:outerShdw>
                </a:effectLst>
              </a:rPr>
              <a:t>th</a:t>
            </a:r>
            <a:r>
              <a:rPr lang="en-US" sz="2800" dirty="0">
                <a:ln w="0"/>
                <a:effectLst>
                  <a:outerShdw blurRad="38100" dist="19050" dir="2700000" algn="tl" rotWithShape="0">
                    <a:schemeClr val="dk1">
                      <a:alpha val="40000"/>
                    </a:schemeClr>
                  </a:outerShdw>
                </a:effectLst>
              </a:rPr>
              <a:t> -12</a:t>
            </a:r>
            <a:r>
              <a:rPr lang="en-US" sz="2800" baseline="30000" dirty="0">
                <a:ln w="0"/>
                <a:effectLst>
                  <a:outerShdw blurRad="38100" dist="19050" dir="2700000" algn="tl" rotWithShape="0">
                    <a:schemeClr val="dk1">
                      <a:alpha val="40000"/>
                    </a:schemeClr>
                  </a:outerShdw>
                </a:effectLst>
              </a:rPr>
              <a:t>th</a:t>
            </a:r>
            <a:r>
              <a:rPr lang="en-US" sz="2800" dirty="0">
                <a:ln w="0"/>
                <a:effectLst>
                  <a:outerShdw blurRad="38100" dist="19050" dir="2700000" algn="tl" rotWithShape="0">
                    <a:schemeClr val="dk1">
                      <a:alpha val="40000"/>
                    </a:schemeClr>
                  </a:outerShdw>
                </a:effectLst>
              </a:rPr>
              <a:t> grade students</a:t>
            </a:r>
          </a:p>
          <a:p>
            <a:pPr marL="1028700" lvl="1" indent="-571500">
              <a:buFont typeface="Arial" panose="020B0604020202020204" pitchFamily="34" charset="0"/>
              <a:buChar char="•"/>
            </a:pPr>
            <a:r>
              <a:rPr lang="en-US" sz="2800" dirty="0">
                <a:ln w="0"/>
                <a:effectLst>
                  <a:outerShdw blurRad="38100" dist="19050" dir="2700000" algn="tl" rotWithShape="0">
                    <a:schemeClr val="dk1">
                      <a:alpha val="40000"/>
                    </a:schemeClr>
                  </a:outerShdw>
                </a:effectLst>
              </a:rPr>
              <a:t>Experience hands-on experiential and problem-based learning to explore opportunities for careers, post-secondary transitions and pathways in family and consumer sciences related areas</a:t>
            </a:r>
          </a:p>
          <a:p>
            <a:pPr marL="571500" indent="-571500">
              <a:buFont typeface="Arial" panose="020B0604020202020204" pitchFamily="34" charset="0"/>
              <a:buChar char="•"/>
            </a:pPr>
            <a:r>
              <a:rPr lang="en-US" sz="2800" b="1" dirty="0">
                <a:ln w="0"/>
                <a:effectLst>
                  <a:outerShdw blurRad="38100" dist="19050" dir="2700000" algn="tl" rotWithShape="0">
                    <a:schemeClr val="dk1">
                      <a:alpha val="40000"/>
                    </a:schemeClr>
                  </a:outerShdw>
                </a:effectLst>
              </a:rPr>
              <a:t>Occupational (K12 or Tech Ctr.)</a:t>
            </a:r>
          </a:p>
          <a:p>
            <a:pPr marL="1028700" lvl="1" indent="-571500">
              <a:buFont typeface="Arial" panose="020B0604020202020204" pitchFamily="34" charset="0"/>
              <a:buChar char="•"/>
            </a:pPr>
            <a:r>
              <a:rPr lang="en-US" sz="2800" dirty="0">
                <a:ln w="0"/>
                <a:effectLst>
                  <a:outerShdw blurRad="38100" dist="19050" dir="2700000" algn="tl" rotWithShape="0">
                    <a:schemeClr val="dk1">
                      <a:alpha val="40000"/>
                    </a:schemeClr>
                  </a:outerShdw>
                </a:effectLst>
              </a:rPr>
              <a:t>Prepare students for careers in specific family and consumer sciences occupations</a:t>
            </a:r>
          </a:p>
          <a:p>
            <a:pPr marL="571500" indent="-571500">
              <a:buFont typeface="Arial" panose="020B0604020202020204" pitchFamily="34" charset="0"/>
              <a:buChar char="•"/>
            </a:pPr>
            <a:r>
              <a:rPr lang="en-US" sz="2800" b="1" dirty="0">
                <a:ln w="0"/>
                <a:effectLst>
                  <a:outerShdw blurRad="38100" dist="19050" dir="2700000" algn="tl" rotWithShape="0">
                    <a:schemeClr val="dk1">
                      <a:alpha val="40000"/>
                    </a:schemeClr>
                  </a:outerShdw>
                </a:effectLst>
              </a:rPr>
              <a:t>Only FCS approved courses </a:t>
            </a:r>
          </a:p>
          <a:p>
            <a:pPr marL="571500" indent="-571500">
              <a:buFont typeface="Arial" panose="020B0604020202020204" pitchFamily="34" charset="0"/>
              <a:buChar char="•"/>
            </a:pPr>
            <a:r>
              <a:rPr lang="en-US" sz="2800" b="1" dirty="0">
                <a:ln w="0"/>
                <a:effectLst>
                  <a:outerShdw blurRad="38100" dist="19050" dir="2700000" algn="tl" rotWithShape="0">
                    <a:schemeClr val="dk1">
                      <a:alpha val="40000"/>
                    </a:schemeClr>
                  </a:outerShdw>
                </a:effectLst>
              </a:rPr>
              <a:t>Programs of Study</a:t>
            </a:r>
          </a:p>
          <a:p>
            <a:pPr marL="1028700" lvl="1" indent="-571500">
              <a:buFont typeface="Arial" panose="020B0604020202020204" pitchFamily="34" charset="0"/>
              <a:buChar char="•"/>
            </a:pPr>
            <a:r>
              <a:rPr lang="en-US" sz="2800" dirty="0">
                <a:ln w="0"/>
                <a:effectLst>
                  <a:outerShdw blurRad="38100" dist="19050" dir="2700000" algn="tl" rotWithShape="0">
                    <a:schemeClr val="dk1">
                      <a:alpha val="40000"/>
                    </a:schemeClr>
                  </a:outerShdw>
                </a:effectLst>
              </a:rPr>
              <a:t>Single teacher:  2 programs in different clusters</a:t>
            </a:r>
          </a:p>
          <a:p>
            <a:pPr marL="1028700" lvl="1" indent="-571500">
              <a:buFont typeface="Arial" panose="020B0604020202020204" pitchFamily="34" charset="0"/>
              <a:buChar char="•"/>
            </a:pPr>
            <a:r>
              <a:rPr lang="en-US" sz="2800" dirty="0">
                <a:ln w="0"/>
                <a:effectLst>
                  <a:outerShdw blurRad="38100" dist="19050" dir="2700000" algn="tl" rotWithShape="0">
                    <a:schemeClr val="dk1">
                      <a:alpha val="40000"/>
                    </a:schemeClr>
                  </a:outerShdw>
                </a:effectLst>
              </a:rPr>
              <a:t>Multi teacher:  1 more program than the number of teachers</a:t>
            </a:r>
          </a:p>
          <a:p>
            <a:pPr marL="571500" indent="-571500">
              <a:buFont typeface="Arial" panose="020B0604020202020204" pitchFamily="34" charset="0"/>
              <a:buChar char="•"/>
            </a:pPr>
            <a:r>
              <a:rPr lang="en-US" sz="2800" b="1" dirty="0">
                <a:ln w="0"/>
                <a:effectLst>
                  <a:outerShdw blurRad="38100" dist="19050" dir="2700000" algn="tl" rotWithShape="0">
                    <a:schemeClr val="dk1">
                      <a:alpha val="40000"/>
                    </a:schemeClr>
                  </a:outerShdw>
                </a:effectLst>
              </a:rPr>
              <a:t>Active FCCLA Chapter required</a:t>
            </a:r>
          </a:p>
        </p:txBody>
      </p:sp>
    </p:spTree>
    <p:extLst>
      <p:ext uri="{BB962C8B-B14F-4D97-AF65-F5344CB8AC3E}">
        <p14:creationId xmlns:p14="http://schemas.microsoft.com/office/powerpoint/2010/main" val="79915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 calcmode="lin" valueType="num">
                                      <p:cBhvr additive="base">
                                        <p:cTn id="21"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 calcmode="lin" valueType="num">
                                      <p:cBhvr additive="base">
                                        <p:cTn id="27" dur="500" fill="hold"/>
                                        <p:tgtEl>
                                          <p:spTgt spid="2">
                                            <p:txEl>
                                              <p:pRg st="7" end="7"/>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
                                            <p:txEl>
                                              <p:pRg st="7" end="7"/>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 calcmode="lin" valueType="num">
                                      <p:cBhvr additive="base">
                                        <p:cTn id="31"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
                                            <p:txEl>
                                              <p:pRg st="8" end="8"/>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
                                            <p:txEl>
                                              <p:pRg st="9" end="9"/>
                                            </p:txEl>
                                          </p:spTgt>
                                        </p:tgtEl>
                                        <p:attrNameLst>
                                          <p:attrName>style.visibility</p:attrName>
                                        </p:attrNameLst>
                                      </p:cBhvr>
                                      <p:to>
                                        <p:strVal val="visible"/>
                                      </p:to>
                                    </p:set>
                                    <p:anim calcmode="lin" valueType="num">
                                      <p:cBhvr additive="base">
                                        <p:cTn id="35"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 calcmode="lin" valueType="num">
                                      <p:cBhvr additive="base">
                                        <p:cTn id="41"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Rectangle 1"/>
          <p:cNvSpPr/>
          <p:nvPr/>
        </p:nvSpPr>
        <p:spPr>
          <a:xfrm>
            <a:off x="2156790" y="472457"/>
            <a:ext cx="8676861" cy="5632311"/>
          </a:xfrm>
          <a:prstGeom prst="rect">
            <a:avLst/>
          </a:prstGeom>
        </p:spPr>
        <p:txBody>
          <a:bodyPr wrap="square">
            <a:spAutoFit/>
          </a:bodyPr>
          <a:lstStyle/>
          <a:p>
            <a:pPr marL="571500" indent="-571500">
              <a:buFont typeface="Arial" panose="020B0604020202020204" pitchFamily="34" charset="0"/>
              <a:buChar char="•"/>
            </a:pPr>
            <a:r>
              <a:rPr lang="en-US" sz="3600" dirty="0">
                <a:ln w="0"/>
                <a:effectLst>
                  <a:outerShdw blurRad="38100" dist="19050" dir="2700000" algn="tl" rotWithShape="0">
                    <a:schemeClr val="dk1">
                      <a:alpha val="40000"/>
                    </a:schemeClr>
                  </a:outerShdw>
                </a:effectLst>
              </a:rPr>
              <a:t>Comprehensive (K12)</a:t>
            </a:r>
          </a:p>
          <a:p>
            <a:pPr marL="914400" lvl="1" indent="-457200">
              <a:buFont typeface="Arial" panose="020B0604020202020204" pitchFamily="34" charset="0"/>
              <a:buChar char="•"/>
            </a:pPr>
            <a:r>
              <a:rPr lang="en-US" sz="2800" b="0" cap="none" spc="0" dirty="0">
                <a:ln w="0"/>
                <a:solidFill>
                  <a:schemeClr val="tx1"/>
                </a:solidFill>
                <a:effectLst>
                  <a:outerShdw blurRad="38100" dist="19050" dir="2700000" algn="tl" rotWithShape="0">
                    <a:schemeClr val="dk1">
                      <a:alpha val="40000"/>
                    </a:schemeClr>
                  </a:outerShdw>
                </a:effectLst>
              </a:rPr>
              <a:t>Full-time:  7 period day=6 FCS courses + 1 planning period</a:t>
            </a:r>
          </a:p>
          <a:p>
            <a:pPr marL="914400" lvl="1" indent="-457200">
              <a:buFont typeface="Arial" panose="020B0604020202020204" pitchFamily="34" charset="0"/>
              <a:buChar char="•"/>
            </a:pPr>
            <a:r>
              <a:rPr lang="en-US" sz="2800" dirty="0">
                <a:ln w="0"/>
                <a:effectLst>
                  <a:outerShdw blurRad="38100" dist="19050" dir="2700000" algn="tl" rotWithShape="0">
                    <a:schemeClr val="dk1">
                      <a:alpha val="40000"/>
                    </a:schemeClr>
                  </a:outerShdw>
                </a:effectLst>
              </a:rPr>
              <a:t>Part-time:  7 period day= 3 FCS courses + 1 planning period</a:t>
            </a:r>
            <a:endParaRPr lang="en-US" sz="3600" dirty="0">
              <a:ln w="0"/>
              <a:effectLst>
                <a:outerShdw blurRad="38100" dist="19050" dir="2700000" algn="tl" rotWithShape="0">
                  <a:schemeClr val="dk1">
                    <a:alpha val="40000"/>
                  </a:schemeClr>
                </a:outerShdw>
              </a:effectLst>
            </a:endParaRPr>
          </a:p>
          <a:p>
            <a:pPr marL="571500" indent="-571500">
              <a:buFont typeface="Arial" panose="020B0604020202020204" pitchFamily="34" charset="0"/>
              <a:buChar char="•"/>
            </a:pPr>
            <a:r>
              <a:rPr lang="en-US" sz="3600" dirty="0">
                <a:ln w="0"/>
                <a:effectLst>
                  <a:outerShdw blurRad="38100" dist="19050" dir="2700000" algn="tl" rotWithShape="0">
                    <a:schemeClr val="dk1">
                      <a:alpha val="40000"/>
                    </a:schemeClr>
                  </a:outerShdw>
                </a:effectLst>
              </a:rPr>
              <a:t>Occupational (K12)</a:t>
            </a:r>
          </a:p>
          <a:p>
            <a:pPr marL="1028700" lvl="1" indent="-571500">
              <a:buFont typeface="Arial" panose="020B0604020202020204" pitchFamily="34" charset="0"/>
              <a:buChar char="•"/>
            </a:pPr>
            <a:r>
              <a:rPr lang="en-US" sz="2800" dirty="0">
                <a:ln w="0"/>
                <a:effectLst>
                  <a:outerShdw blurRad="38100" dist="19050" dir="2700000" algn="tl" rotWithShape="0">
                    <a:schemeClr val="dk1">
                      <a:alpha val="40000"/>
                    </a:schemeClr>
                  </a:outerShdw>
                </a:effectLst>
              </a:rPr>
              <a:t>Full-time:  2 or more classes, 2-3 period length</a:t>
            </a:r>
          </a:p>
          <a:p>
            <a:pPr marL="1028700" lvl="1" indent="-571500">
              <a:buFont typeface="Arial" panose="020B0604020202020204" pitchFamily="34" charset="0"/>
              <a:buChar char="•"/>
            </a:pPr>
            <a:r>
              <a:rPr lang="en-US" sz="2800" dirty="0">
                <a:ln w="0"/>
                <a:effectLst>
                  <a:outerShdw blurRad="38100" dist="19050" dir="2700000" algn="tl" rotWithShape="0">
                    <a:schemeClr val="dk1">
                      <a:alpha val="40000"/>
                    </a:schemeClr>
                  </a:outerShdw>
                </a:effectLst>
              </a:rPr>
              <a:t>11-12</a:t>
            </a:r>
            <a:r>
              <a:rPr lang="en-US" sz="2800" baseline="30000" dirty="0">
                <a:ln w="0"/>
                <a:effectLst>
                  <a:outerShdw blurRad="38100" dist="19050" dir="2700000" algn="tl" rotWithShape="0">
                    <a:schemeClr val="dk1">
                      <a:alpha val="40000"/>
                    </a:schemeClr>
                  </a:outerShdw>
                </a:effectLst>
              </a:rPr>
              <a:t>th</a:t>
            </a:r>
            <a:r>
              <a:rPr lang="en-US" sz="2800" dirty="0">
                <a:ln w="0"/>
                <a:effectLst>
                  <a:outerShdw blurRad="38100" dist="19050" dir="2700000" algn="tl" rotWithShape="0">
                    <a:schemeClr val="dk1">
                      <a:alpha val="40000"/>
                    </a:schemeClr>
                  </a:outerShdw>
                </a:effectLst>
              </a:rPr>
              <a:t> grade students</a:t>
            </a:r>
          </a:p>
          <a:p>
            <a:pPr marL="571500" indent="-571500">
              <a:buFont typeface="Arial" panose="020B0604020202020204" pitchFamily="34" charset="0"/>
              <a:buChar char="•"/>
            </a:pPr>
            <a:r>
              <a:rPr lang="en-US" sz="3600" dirty="0">
                <a:ln w="0"/>
                <a:effectLst>
                  <a:outerShdw blurRad="38100" dist="19050" dir="2700000" algn="tl" rotWithShape="0">
                    <a:schemeClr val="dk1">
                      <a:alpha val="40000"/>
                    </a:schemeClr>
                  </a:outerShdw>
                </a:effectLst>
              </a:rPr>
              <a:t>Occupational (Tech Center)</a:t>
            </a:r>
          </a:p>
          <a:p>
            <a:pPr marL="1028700" lvl="1" indent="-571500">
              <a:buFont typeface="Arial" panose="020B0604020202020204" pitchFamily="34" charset="0"/>
              <a:buChar char="•"/>
            </a:pPr>
            <a:r>
              <a:rPr lang="en-US" sz="2800" dirty="0">
                <a:ln w="0"/>
                <a:effectLst>
                  <a:outerShdw blurRad="38100" dist="19050" dir="2700000" algn="tl" rotWithShape="0">
                    <a:schemeClr val="dk1">
                      <a:alpha val="40000"/>
                    </a:schemeClr>
                  </a:outerShdw>
                </a:effectLst>
              </a:rPr>
              <a:t>Full-time:  2 classes, 3 periods length</a:t>
            </a:r>
          </a:p>
          <a:p>
            <a:pPr marL="1028700" lvl="1" indent="-571500">
              <a:buFont typeface="Arial" panose="020B0604020202020204" pitchFamily="34" charset="0"/>
              <a:buChar char="•"/>
            </a:pPr>
            <a:r>
              <a:rPr lang="en-US" sz="2800" dirty="0">
                <a:ln w="0"/>
                <a:effectLst>
                  <a:outerShdw blurRad="38100" dist="19050" dir="2700000" algn="tl" rotWithShape="0">
                    <a:schemeClr val="dk1">
                      <a:alpha val="40000"/>
                    </a:schemeClr>
                  </a:outerShdw>
                </a:effectLst>
              </a:rPr>
              <a:t>11-12</a:t>
            </a:r>
            <a:r>
              <a:rPr lang="en-US" sz="2800" baseline="30000" dirty="0">
                <a:ln w="0"/>
                <a:effectLst>
                  <a:outerShdw blurRad="38100" dist="19050" dir="2700000" algn="tl" rotWithShape="0">
                    <a:schemeClr val="dk1">
                      <a:alpha val="40000"/>
                    </a:schemeClr>
                  </a:outerShdw>
                </a:effectLst>
              </a:rPr>
              <a:t>th</a:t>
            </a:r>
            <a:r>
              <a:rPr lang="en-US" sz="2800" dirty="0">
                <a:ln w="0"/>
                <a:effectLst>
                  <a:outerShdw blurRad="38100" dist="19050" dir="2700000" algn="tl" rotWithShape="0">
                    <a:schemeClr val="dk1">
                      <a:alpha val="40000"/>
                    </a:schemeClr>
                  </a:outerShdw>
                </a:effectLst>
              </a:rPr>
              <a:t> grade students and/or adult students</a:t>
            </a:r>
          </a:p>
          <a:p>
            <a:pPr marL="1028700" lvl="1" indent="-571500">
              <a:buFont typeface="Arial" panose="020B0604020202020204" pitchFamily="34" charset="0"/>
              <a:buChar char="•"/>
            </a:pPr>
            <a:r>
              <a:rPr lang="en-US" sz="2800" dirty="0">
                <a:ln w="0"/>
                <a:effectLst>
                  <a:outerShdw blurRad="38100" dist="19050" dir="2700000" algn="tl" rotWithShape="0">
                    <a:schemeClr val="dk1">
                      <a:alpha val="40000"/>
                    </a:schemeClr>
                  </a:outerShdw>
                </a:effectLst>
              </a:rPr>
              <a:t>1-2 years of training</a:t>
            </a:r>
          </a:p>
        </p:txBody>
      </p:sp>
      <p:sp>
        <p:nvSpPr>
          <p:cNvPr id="3" name="Rectangle 2"/>
          <p:cNvSpPr/>
          <p:nvPr/>
        </p:nvSpPr>
        <p:spPr>
          <a:xfrm rot="16200000">
            <a:off x="-1710782" y="2677943"/>
            <a:ext cx="5701434" cy="1569660"/>
          </a:xfrm>
          <a:prstGeom prst="rect">
            <a:avLst/>
          </a:prstGeom>
          <a:solidFill>
            <a:srgbClr val="0070C0"/>
          </a:solidFill>
        </p:spPr>
        <p:txBody>
          <a:bodyPr wrap="none" lIns="91440" tIns="45720" rIns="91440" bIns="45720">
            <a:spAutoFit/>
          </a:bodyPr>
          <a:lstStyle/>
          <a:p>
            <a:pPr algn="ctr"/>
            <a:r>
              <a:rPr lang="en-US" sz="9600" b="0" cap="none" spc="0" dirty="0">
                <a:ln w="0"/>
                <a:solidFill>
                  <a:schemeClr val="tx1"/>
                </a:solidFill>
                <a:effectLst>
                  <a:outerShdw blurRad="38100" dist="19050" dir="2700000" algn="tl" rotWithShape="0">
                    <a:schemeClr val="dk1">
                      <a:alpha val="40000"/>
                    </a:schemeClr>
                  </a:outerShdw>
                </a:effectLst>
              </a:rPr>
              <a:t>Enrollment</a:t>
            </a:r>
          </a:p>
        </p:txBody>
      </p:sp>
    </p:spTree>
    <p:extLst>
      <p:ext uri="{BB962C8B-B14F-4D97-AF65-F5344CB8AC3E}">
        <p14:creationId xmlns:p14="http://schemas.microsoft.com/office/powerpoint/2010/main" val="1397110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 calcmode="lin" valueType="num">
                                      <p:cBhvr>
                                        <p:cTn id="12" dur="500" fill="hold"/>
                                        <p:tgtEl>
                                          <p:spTgt spid="2">
                                            <p:txEl>
                                              <p:pRg st="1" end="1"/>
                                            </p:txEl>
                                          </p:spTgt>
                                        </p:tgtEl>
                                        <p:attrNameLst>
                                          <p:attrName>ppt_w</p:attrName>
                                        </p:attrNameLst>
                                      </p:cBhvr>
                                      <p:tavLst>
                                        <p:tav tm="0">
                                          <p:val>
                                            <p:fltVal val="0"/>
                                          </p:val>
                                        </p:tav>
                                        <p:tav tm="100000">
                                          <p:val>
                                            <p:strVal val="#ppt_w"/>
                                          </p:val>
                                        </p:tav>
                                      </p:tavLst>
                                    </p:anim>
                                    <p:anim calcmode="lin" valueType="num">
                                      <p:cBhvr>
                                        <p:cTn id="13" dur="50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14" dur="500"/>
                                        <p:tgtEl>
                                          <p:spTgt spid="2">
                                            <p:txEl>
                                              <p:pRg st="1" end="1"/>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 calcmode="lin" valueType="num">
                                      <p:cBhvr>
                                        <p:cTn id="17" dur="500" fill="hold"/>
                                        <p:tgtEl>
                                          <p:spTgt spid="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19" dur="500"/>
                                        <p:tgtEl>
                                          <p:spTgt spid="2">
                                            <p:txEl>
                                              <p:pRg st="2" end="2"/>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animEffect transition="in" filter="wipe(up)">
                                      <p:cBhvr>
                                        <p:cTn id="24" dur="500"/>
                                        <p:tgtEl>
                                          <p:spTgt spid="2">
                                            <p:txEl>
                                              <p:pRg st="3" end="3"/>
                                            </p:txEl>
                                          </p:spTgt>
                                        </p:tgtEl>
                                      </p:cBhvr>
                                    </p:animEffect>
                                  </p:childTnLst>
                                </p:cTn>
                              </p:par>
                              <p:par>
                                <p:cTn id="25" presetID="22" presetClass="entr" presetSubtype="1"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par>
                                <p:cTn id="28" presetID="22" presetClass="entr" presetSubtype="1" fill="hold" nodeType="with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wipe(up)">
                                      <p:cBhvr>
                                        <p:cTn id="30" dur="500"/>
                                        <p:tgtEl>
                                          <p:spTgt spid="2">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3" fill="hold" nodeType="click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 calcmode="lin" valueType="num">
                                      <p:cBhvr additive="base">
                                        <p:cTn id="35" dur="1000" fill="hold"/>
                                        <p:tgtEl>
                                          <p:spTgt spid="2">
                                            <p:txEl>
                                              <p:pRg st="6" end="6"/>
                                            </p:txEl>
                                          </p:spTgt>
                                        </p:tgtEl>
                                        <p:attrNameLst>
                                          <p:attrName>ppt_x</p:attrName>
                                        </p:attrNameLst>
                                      </p:cBhvr>
                                      <p:tavLst>
                                        <p:tav tm="0">
                                          <p:val>
                                            <p:strVal val="1+#ppt_w/2"/>
                                          </p:val>
                                        </p:tav>
                                        <p:tav tm="100000">
                                          <p:val>
                                            <p:strVal val="#ppt_x"/>
                                          </p:val>
                                        </p:tav>
                                      </p:tavLst>
                                    </p:anim>
                                    <p:anim calcmode="lin" valueType="num">
                                      <p:cBhvr additive="base">
                                        <p:cTn id="36" dur="1000" fill="hold"/>
                                        <p:tgtEl>
                                          <p:spTgt spid="2">
                                            <p:txEl>
                                              <p:pRg st="6" end="6"/>
                                            </p:txEl>
                                          </p:spTgt>
                                        </p:tgtEl>
                                        <p:attrNameLst>
                                          <p:attrName>ppt_y</p:attrName>
                                        </p:attrNameLst>
                                      </p:cBhvr>
                                      <p:tavLst>
                                        <p:tav tm="0">
                                          <p:val>
                                            <p:strVal val="0-#ppt_h/2"/>
                                          </p:val>
                                        </p:tav>
                                        <p:tav tm="100000">
                                          <p:val>
                                            <p:strVal val="#ppt_y"/>
                                          </p:val>
                                        </p:tav>
                                      </p:tavLst>
                                    </p:anim>
                                  </p:childTnLst>
                                </p:cTn>
                              </p:par>
                              <p:par>
                                <p:cTn id="37" presetID="2" presetClass="entr" presetSubtype="3" fill="hold" nodeType="withEffect">
                                  <p:stCondLst>
                                    <p:cond delay="0"/>
                                  </p:stCondLst>
                                  <p:childTnLst>
                                    <p:set>
                                      <p:cBhvr>
                                        <p:cTn id="38" dur="1" fill="hold">
                                          <p:stCondLst>
                                            <p:cond delay="0"/>
                                          </p:stCondLst>
                                        </p:cTn>
                                        <p:tgtEl>
                                          <p:spTgt spid="2">
                                            <p:txEl>
                                              <p:pRg st="7" end="7"/>
                                            </p:txEl>
                                          </p:spTgt>
                                        </p:tgtEl>
                                        <p:attrNameLst>
                                          <p:attrName>style.visibility</p:attrName>
                                        </p:attrNameLst>
                                      </p:cBhvr>
                                      <p:to>
                                        <p:strVal val="visible"/>
                                      </p:to>
                                    </p:set>
                                    <p:anim calcmode="lin" valueType="num">
                                      <p:cBhvr additive="base">
                                        <p:cTn id="39" dur="1000" fill="hold"/>
                                        <p:tgtEl>
                                          <p:spTgt spid="2">
                                            <p:txEl>
                                              <p:pRg st="7" end="7"/>
                                            </p:txEl>
                                          </p:spTgt>
                                        </p:tgtEl>
                                        <p:attrNameLst>
                                          <p:attrName>ppt_x</p:attrName>
                                        </p:attrNameLst>
                                      </p:cBhvr>
                                      <p:tavLst>
                                        <p:tav tm="0">
                                          <p:val>
                                            <p:strVal val="1+#ppt_w/2"/>
                                          </p:val>
                                        </p:tav>
                                        <p:tav tm="100000">
                                          <p:val>
                                            <p:strVal val="#ppt_x"/>
                                          </p:val>
                                        </p:tav>
                                      </p:tavLst>
                                    </p:anim>
                                    <p:anim calcmode="lin" valueType="num">
                                      <p:cBhvr additive="base">
                                        <p:cTn id="40" dur="1000" fill="hold"/>
                                        <p:tgtEl>
                                          <p:spTgt spid="2">
                                            <p:txEl>
                                              <p:pRg st="7" end="7"/>
                                            </p:txEl>
                                          </p:spTgt>
                                        </p:tgtEl>
                                        <p:attrNameLst>
                                          <p:attrName>ppt_y</p:attrName>
                                        </p:attrNameLst>
                                      </p:cBhvr>
                                      <p:tavLst>
                                        <p:tav tm="0">
                                          <p:val>
                                            <p:strVal val="0-#ppt_h/2"/>
                                          </p:val>
                                        </p:tav>
                                        <p:tav tm="100000">
                                          <p:val>
                                            <p:strVal val="#ppt_y"/>
                                          </p:val>
                                        </p:tav>
                                      </p:tavLst>
                                    </p:anim>
                                  </p:childTnLst>
                                </p:cTn>
                              </p:par>
                              <p:par>
                                <p:cTn id="41" presetID="2" presetClass="entr" presetSubtype="3" fill="hold" nodeType="withEffect">
                                  <p:stCondLst>
                                    <p:cond delay="0"/>
                                  </p:stCondLst>
                                  <p:childTnLst>
                                    <p:set>
                                      <p:cBhvr>
                                        <p:cTn id="42" dur="1" fill="hold">
                                          <p:stCondLst>
                                            <p:cond delay="0"/>
                                          </p:stCondLst>
                                        </p:cTn>
                                        <p:tgtEl>
                                          <p:spTgt spid="2">
                                            <p:txEl>
                                              <p:pRg st="8" end="8"/>
                                            </p:txEl>
                                          </p:spTgt>
                                        </p:tgtEl>
                                        <p:attrNameLst>
                                          <p:attrName>style.visibility</p:attrName>
                                        </p:attrNameLst>
                                      </p:cBhvr>
                                      <p:to>
                                        <p:strVal val="visible"/>
                                      </p:to>
                                    </p:set>
                                    <p:anim calcmode="lin" valueType="num">
                                      <p:cBhvr additive="base">
                                        <p:cTn id="43" dur="1000" fill="hold"/>
                                        <p:tgtEl>
                                          <p:spTgt spid="2">
                                            <p:txEl>
                                              <p:pRg st="8" end="8"/>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2">
                                            <p:txEl>
                                              <p:pRg st="8" end="8"/>
                                            </p:txEl>
                                          </p:spTgt>
                                        </p:tgtEl>
                                        <p:attrNameLst>
                                          <p:attrName>ppt_y</p:attrName>
                                        </p:attrNameLst>
                                      </p:cBhvr>
                                      <p:tavLst>
                                        <p:tav tm="0">
                                          <p:val>
                                            <p:strVal val="0-#ppt_h/2"/>
                                          </p:val>
                                        </p:tav>
                                        <p:tav tm="100000">
                                          <p:val>
                                            <p:strVal val="#ppt_y"/>
                                          </p:val>
                                        </p:tav>
                                      </p:tavLst>
                                    </p:anim>
                                  </p:childTnLst>
                                </p:cTn>
                              </p:par>
                              <p:par>
                                <p:cTn id="45" presetID="2" presetClass="entr" presetSubtype="3" fill="hold" nodeType="with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anim calcmode="lin" valueType="num">
                                      <p:cBhvr additive="base">
                                        <p:cTn id="47" dur="1000" fill="hold"/>
                                        <p:tgtEl>
                                          <p:spTgt spid="2">
                                            <p:txEl>
                                              <p:pRg st="9" end="9"/>
                                            </p:txEl>
                                          </p:spTgt>
                                        </p:tgtEl>
                                        <p:attrNameLst>
                                          <p:attrName>ppt_x</p:attrName>
                                        </p:attrNameLst>
                                      </p:cBhvr>
                                      <p:tavLst>
                                        <p:tav tm="0">
                                          <p:val>
                                            <p:strVal val="1+#ppt_w/2"/>
                                          </p:val>
                                        </p:tav>
                                        <p:tav tm="100000">
                                          <p:val>
                                            <p:strVal val="#ppt_x"/>
                                          </p:val>
                                        </p:tav>
                                      </p:tavLst>
                                    </p:anim>
                                    <p:anim calcmode="lin" valueType="num">
                                      <p:cBhvr additive="base">
                                        <p:cTn id="48" dur="1000" fill="hold"/>
                                        <p:tgtEl>
                                          <p:spTgt spid="2">
                                            <p:txEl>
                                              <p:pRg st="9" end="9"/>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Rectangle 1"/>
          <p:cNvSpPr/>
          <p:nvPr/>
        </p:nvSpPr>
        <p:spPr>
          <a:xfrm>
            <a:off x="1204938" y="255736"/>
            <a:ext cx="2879313" cy="923330"/>
          </a:xfrm>
          <a:prstGeom prst="rect">
            <a:avLst/>
          </a:prstGeom>
          <a:noFill/>
        </p:spPr>
        <p:txBody>
          <a:bodyPr wrap="none" lIns="91440" tIns="45720" rIns="91440" bIns="45720">
            <a:spAutoFit/>
          </a:bodyPr>
          <a:lstStyle/>
          <a:p>
            <a:pPr algn="ctr"/>
            <a:r>
              <a:rPr lang="en-US" sz="5400" b="1" cap="none" spc="0" dirty="0">
                <a:ln w="0"/>
                <a:solidFill>
                  <a:schemeClr val="tx1"/>
                </a:solidFill>
                <a:effectLst>
                  <a:outerShdw blurRad="38100" dist="19050" dir="2700000" algn="tl" rotWithShape="0">
                    <a:schemeClr val="dk1">
                      <a:alpha val="40000"/>
                    </a:schemeClr>
                  </a:outerShdw>
                </a:effectLst>
              </a:rPr>
              <a:t>Class Size</a:t>
            </a:r>
            <a:endParaRPr lang="en-US" sz="3200" b="0" cap="none" spc="0" dirty="0">
              <a:ln w="0"/>
              <a:solidFill>
                <a:schemeClr val="tx1"/>
              </a:solidFill>
              <a:effectLst>
                <a:outerShdw blurRad="38100" dist="19050" dir="2700000" algn="tl" rotWithShape="0">
                  <a:schemeClr val="dk1">
                    <a:alpha val="40000"/>
                  </a:schemeClr>
                </a:outerShdw>
              </a:effectLst>
            </a:endParaRPr>
          </a:p>
        </p:txBody>
      </p:sp>
      <p:sp>
        <p:nvSpPr>
          <p:cNvPr id="3" name="TextBox 2"/>
          <p:cNvSpPr txBox="1"/>
          <p:nvPr/>
        </p:nvSpPr>
        <p:spPr>
          <a:xfrm>
            <a:off x="308378" y="1758563"/>
            <a:ext cx="11688550" cy="3631763"/>
          </a:xfrm>
          <a:prstGeom prst="rect">
            <a:avLst/>
          </a:prstGeom>
          <a:noFill/>
        </p:spPr>
        <p:txBody>
          <a:bodyPr wrap="square" rtlCol="0">
            <a:spAutoFit/>
          </a:bodyPr>
          <a:lstStyle/>
          <a:p>
            <a:r>
              <a:rPr lang="en-US" sz="3600" b="1" dirty="0"/>
              <a:t>Comprehensive (K12)</a:t>
            </a:r>
          </a:p>
          <a:p>
            <a:pPr marL="285750" indent="-285750">
              <a:buFont typeface="Arial" panose="020B0604020202020204" pitchFamily="34" charset="0"/>
              <a:buChar char="•"/>
            </a:pPr>
            <a:r>
              <a:rPr lang="en-US" sz="2800" dirty="0"/>
              <a:t>Non-laboratory classes:  30 students</a:t>
            </a:r>
          </a:p>
          <a:p>
            <a:pPr marL="285750" indent="-285750">
              <a:buFont typeface="Arial" panose="020B0604020202020204" pitchFamily="34" charset="0"/>
              <a:buChar char="•"/>
            </a:pPr>
            <a:r>
              <a:rPr lang="en-US" sz="2800" dirty="0"/>
              <a:t>Laboratory classes:  24 students</a:t>
            </a:r>
          </a:p>
          <a:p>
            <a:pPr marL="285750" indent="-285750">
              <a:buFont typeface="Arial" panose="020B0604020202020204" pitchFamily="34" charset="0"/>
              <a:buChar char="•"/>
            </a:pPr>
            <a:r>
              <a:rPr lang="en-US" sz="2800" dirty="0"/>
              <a:t>Work-based learning (School &amp; Community Partnership):  24 students/session</a:t>
            </a:r>
          </a:p>
          <a:p>
            <a:endParaRPr lang="en-US" dirty="0"/>
          </a:p>
          <a:p>
            <a:r>
              <a:rPr lang="en-US" sz="3600" b="1" dirty="0"/>
              <a:t>Occupational (K12 or Tech Center)</a:t>
            </a:r>
          </a:p>
          <a:p>
            <a:pPr marL="285750" indent="-285750">
              <a:buFont typeface="Arial" panose="020B0604020202020204" pitchFamily="34" charset="0"/>
              <a:buChar char="•"/>
            </a:pPr>
            <a:r>
              <a:rPr lang="en-US" sz="2800" dirty="0"/>
              <a:t>Minimum 10 students/section</a:t>
            </a:r>
          </a:p>
          <a:p>
            <a:pPr marL="285750" indent="-285750">
              <a:buFont typeface="Arial" panose="020B0604020202020204" pitchFamily="34" charset="0"/>
              <a:buChar char="•"/>
            </a:pPr>
            <a:r>
              <a:rPr lang="en-US" sz="2800" dirty="0"/>
              <a:t>Maximum 20 students/section</a:t>
            </a:r>
          </a:p>
        </p:txBody>
      </p:sp>
    </p:spTree>
    <p:extLst>
      <p:ext uri="{BB962C8B-B14F-4D97-AF65-F5344CB8AC3E}">
        <p14:creationId xmlns:p14="http://schemas.microsoft.com/office/powerpoint/2010/main" val="1896592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10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1000"/>
                                        <p:tgtEl>
                                          <p:spTgt spid="3">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1000"/>
                                        <p:tgtEl>
                                          <p:spTgt spid="3">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6" dur="10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wipe(left)">
                                      <p:cBhvr>
                                        <p:cTn id="21" dur="1000"/>
                                        <p:tgtEl>
                                          <p:spTgt spid="3">
                                            <p:txEl>
                                              <p:pRg st="5" end="5"/>
                                            </p:txEl>
                                          </p:spTgt>
                                        </p:tgtEl>
                                      </p:cBhvr>
                                    </p:animEffect>
                                  </p:childTnLst>
                                </p:cTn>
                              </p:par>
                              <p:par>
                                <p:cTn id="22" presetID="22" presetClass="entr" presetSubtype="8" fill="hold"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wipe(left)">
                                      <p:cBhvr>
                                        <p:cTn id="24" dur="1000"/>
                                        <p:tgtEl>
                                          <p:spTgt spid="3">
                                            <p:txEl>
                                              <p:pRg st="6" end="6"/>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wipe(left)">
                                      <p:cBhvr>
                                        <p:cTn id="27"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AI-generated content may be incorrect.">
            <a:extLst>
              <a:ext uri="{FF2B5EF4-FFF2-40B4-BE49-F238E27FC236}">
                <a16:creationId xmlns:a16="http://schemas.microsoft.com/office/drawing/2014/main" id="{D135DBFB-8DF4-AEF8-6617-B5370A2FFAB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762125" y="404812"/>
            <a:ext cx="8667750" cy="6048375"/>
          </a:xfrm>
          <a:prstGeom prst="rect">
            <a:avLst/>
          </a:prstGeom>
        </p:spPr>
      </p:pic>
    </p:spTree>
    <p:extLst>
      <p:ext uri="{BB962C8B-B14F-4D97-AF65-F5344CB8AC3E}">
        <p14:creationId xmlns:p14="http://schemas.microsoft.com/office/powerpoint/2010/main" val="26631013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A473FE-4CEC-4B91-EA7C-093206A3D0AD}"/>
            </a:ext>
          </a:extLst>
        </p:cNvPr>
        <p:cNvGrpSpPr/>
        <p:nvPr/>
      </p:nvGrpSpPr>
      <p:grpSpPr>
        <a:xfrm>
          <a:off x="0" y="0"/>
          <a:ext cx="0" cy="0"/>
          <a:chOff x="0" y="0"/>
          <a:chExt cx="0" cy="0"/>
        </a:xfrm>
      </p:grpSpPr>
      <p:pic>
        <p:nvPicPr>
          <p:cNvPr id="2052" name="Picture 4">
            <a:extLst>
              <a:ext uri="{FF2B5EF4-FFF2-40B4-BE49-F238E27FC236}">
                <a16:creationId xmlns:a16="http://schemas.microsoft.com/office/drawing/2014/main" id="{5BA5F224-CAF9-A6C8-AB59-DBC2B31FA4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138" y="1075183"/>
            <a:ext cx="11121723" cy="4203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5857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flip="none" rotWithShape="1">
          <a:gsLst>
            <a:gs pos="19240">
              <a:srgbClr val="FFFFCC"/>
            </a:gs>
            <a:gs pos="0">
              <a:schemeClr val="bg1"/>
            </a:gs>
            <a:gs pos="74000">
              <a:schemeClr val="accent4">
                <a:lumMod val="45000"/>
                <a:lumOff val="55000"/>
              </a:schemeClr>
            </a:gs>
            <a:gs pos="83000">
              <a:schemeClr val="accent4">
                <a:lumMod val="45000"/>
                <a:lumOff val="55000"/>
              </a:schemeClr>
            </a:gs>
            <a:gs pos="100000">
              <a:schemeClr val="accent4">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1C9466-AF10-7CC4-C490-B2DA7FDBF155}"/>
              </a:ext>
            </a:extLst>
          </p:cNvPr>
          <p:cNvSpPr/>
          <p:nvPr/>
        </p:nvSpPr>
        <p:spPr>
          <a:xfrm>
            <a:off x="2202979" y="1859339"/>
            <a:ext cx="7786042" cy="3139321"/>
          </a:xfrm>
          <a:prstGeom prst="rect">
            <a:avLst/>
          </a:prstGeom>
          <a:noFill/>
        </p:spPr>
        <p:txBody>
          <a:bodyPr wrap="none" lIns="91440" tIns="45720" rIns="91440" bIns="45720">
            <a:spAutoFit/>
          </a:bodyPr>
          <a:lstStyle/>
          <a:p>
            <a:pPr algn="ctr"/>
            <a:r>
              <a:rPr lang="en-US" sz="6600" b="0" cap="none" spc="0" dirty="0">
                <a:ln w="0"/>
                <a:solidFill>
                  <a:schemeClr val="tx1"/>
                </a:solidFill>
                <a:effectLst>
                  <a:outerShdw blurRad="38100" dist="19050" dir="2700000" algn="tl" rotWithShape="0">
                    <a:schemeClr val="dk1">
                      <a:alpha val="40000"/>
                    </a:schemeClr>
                  </a:outerShdw>
                </a:effectLst>
                <a:latin typeface="Arial Black" panose="020B0A04020102020204" pitchFamily="34" charset="0"/>
              </a:rPr>
              <a:t>Professionalism</a:t>
            </a:r>
          </a:p>
          <a:p>
            <a:pPr algn="ctr"/>
            <a:r>
              <a:rPr lang="en-US" sz="6600" dirty="0">
                <a:ln w="0"/>
                <a:effectLst>
                  <a:outerShdw blurRad="38100" dist="19050" dir="2700000" algn="tl" rotWithShape="0">
                    <a:schemeClr val="dk1">
                      <a:alpha val="40000"/>
                    </a:schemeClr>
                  </a:outerShdw>
                </a:effectLst>
                <a:latin typeface="Arial Black" panose="020B0A04020102020204" pitchFamily="34" charset="0"/>
              </a:rPr>
              <a:t>and </a:t>
            </a:r>
          </a:p>
          <a:p>
            <a:pPr algn="ctr"/>
            <a:r>
              <a:rPr lang="en-US" sz="6600" dirty="0">
                <a:ln w="0"/>
                <a:effectLst>
                  <a:outerShdw blurRad="38100" dist="19050" dir="2700000" algn="tl" rotWithShape="0">
                    <a:schemeClr val="dk1">
                      <a:alpha val="40000"/>
                    </a:schemeClr>
                  </a:outerShdw>
                </a:effectLst>
                <a:latin typeface="Arial Black" panose="020B0A04020102020204" pitchFamily="34" charset="0"/>
              </a:rPr>
              <a:t>Ethical Behavior</a:t>
            </a:r>
            <a:endParaRPr lang="en-US" sz="6600" b="0" cap="none" spc="0" dirty="0">
              <a:ln w="0"/>
              <a:solidFill>
                <a:schemeClr val="tx1"/>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15788538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2433345-318C-937D-12B7-2E4C538914A8}"/>
              </a:ext>
            </a:extLst>
          </p:cNvPr>
          <p:cNvSpPr txBox="1"/>
          <p:nvPr/>
        </p:nvSpPr>
        <p:spPr>
          <a:xfrm>
            <a:off x="98979" y="179936"/>
            <a:ext cx="11739399" cy="923330"/>
          </a:xfrm>
          <a:prstGeom prst="rect">
            <a:avLst/>
          </a:prstGeom>
          <a:noFill/>
        </p:spPr>
        <p:txBody>
          <a:bodyPr wrap="square">
            <a:spAutoFit/>
          </a:bodyPr>
          <a:lstStyle/>
          <a:p>
            <a:r>
              <a:rPr lang="en-US" sz="5400" b="0" i="0" dirty="0">
                <a:solidFill>
                  <a:srgbClr val="001D35"/>
                </a:solidFill>
                <a:effectLst/>
                <a:latin typeface="Google Sans"/>
              </a:rPr>
              <a:t>Teachers should portray professionalism:</a:t>
            </a:r>
            <a:endParaRPr lang="en-US" sz="5400" dirty="0"/>
          </a:p>
        </p:txBody>
      </p:sp>
      <p:sp>
        <p:nvSpPr>
          <p:cNvPr id="2" name="Rectangle 1">
            <a:extLst>
              <a:ext uri="{FF2B5EF4-FFF2-40B4-BE49-F238E27FC236}">
                <a16:creationId xmlns:a16="http://schemas.microsoft.com/office/drawing/2014/main" id="{859DC03B-5FE2-CD54-3418-24C23F0E48CE}"/>
              </a:ext>
            </a:extLst>
          </p:cNvPr>
          <p:cNvSpPr/>
          <p:nvPr/>
        </p:nvSpPr>
        <p:spPr>
          <a:xfrm>
            <a:off x="189788" y="1564298"/>
            <a:ext cx="3155295" cy="707886"/>
          </a:xfrm>
          <a:prstGeom prst="rect">
            <a:avLst/>
          </a:prstGeom>
          <a:noFill/>
        </p:spPr>
        <p:txBody>
          <a:bodyPr wrap="square" lIns="91440" tIns="45720" rIns="91440" bIns="45720">
            <a:spAutoFit/>
          </a:bodyPr>
          <a:lstStyle/>
          <a:p>
            <a:pPr algn="ctr"/>
            <a:r>
              <a:rPr lang="en-US" sz="4000" b="1" u="sng" cap="none" spc="0" dirty="0">
                <a:ln w="0"/>
                <a:solidFill>
                  <a:schemeClr val="tx1"/>
                </a:solidFill>
                <a:effectLst>
                  <a:outerShdw blurRad="38100" dist="19050" dir="2700000" algn="tl" rotWithShape="0">
                    <a:schemeClr val="dk1">
                      <a:alpha val="40000"/>
                    </a:schemeClr>
                  </a:outerShdw>
                </a:effectLst>
              </a:rPr>
              <a:t>Conduct</a:t>
            </a:r>
          </a:p>
        </p:txBody>
      </p:sp>
      <p:sp>
        <p:nvSpPr>
          <p:cNvPr id="7" name="TextBox 6">
            <a:extLst>
              <a:ext uri="{FF2B5EF4-FFF2-40B4-BE49-F238E27FC236}">
                <a16:creationId xmlns:a16="http://schemas.microsoft.com/office/drawing/2014/main" id="{7A7EF63F-EE6B-D259-F898-AFE1B5761CDF}"/>
              </a:ext>
            </a:extLst>
          </p:cNvPr>
          <p:cNvSpPr txBox="1"/>
          <p:nvPr/>
        </p:nvSpPr>
        <p:spPr>
          <a:xfrm>
            <a:off x="559443" y="2442258"/>
            <a:ext cx="2681468"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Punctuality</a:t>
            </a:r>
          </a:p>
          <a:p>
            <a:pPr marL="285750" indent="-285750">
              <a:buFont typeface="Arial" panose="020B0604020202020204" pitchFamily="34" charset="0"/>
              <a:buChar char="•"/>
            </a:pPr>
            <a:r>
              <a:rPr lang="en-US" sz="2800" dirty="0"/>
              <a:t>Appearance</a:t>
            </a:r>
          </a:p>
          <a:p>
            <a:pPr marL="285750" indent="-285750">
              <a:buFont typeface="Arial" panose="020B0604020202020204" pitchFamily="34" charset="0"/>
              <a:buChar char="•"/>
            </a:pPr>
            <a:r>
              <a:rPr lang="en-US" sz="2800" dirty="0"/>
              <a:t>Attitude</a:t>
            </a:r>
          </a:p>
          <a:p>
            <a:pPr marL="285750" indent="-285750">
              <a:buFont typeface="Arial" panose="020B0604020202020204" pitchFamily="34" charset="0"/>
              <a:buChar char="•"/>
            </a:pPr>
            <a:r>
              <a:rPr lang="en-US" sz="2800" dirty="0"/>
              <a:t>Respect</a:t>
            </a:r>
          </a:p>
          <a:p>
            <a:pPr marL="285750" indent="-285750">
              <a:buFont typeface="Arial" panose="020B0604020202020204" pitchFamily="34" charset="0"/>
              <a:buChar char="•"/>
            </a:pPr>
            <a:r>
              <a:rPr lang="en-US" sz="2800" dirty="0"/>
              <a:t>Confidentiality</a:t>
            </a:r>
          </a:p>
          <a:p>
            <a:pPr marL="285750" indent="-285750">
              <a:buFont typeface="Arial" panose="020B0604020202020204" pitchFamily="34" charset="0"/>
              <a:buChar char="•"/>
            </a:pPr>
            <a:r>
              <a:rPr lang="en-US" sz="2800" dirty="0"/>
              <a:t>Integrity</a:t>
            </a:r>
          </a:p>
        </p:txBody>
      </p:sp>
      <p:sp>
        <p:nvSpPr>
          <p:cNvPr id="3" name="Rectangle 2">
            <a:extLst>
              <a:ext uri="{FF2B5EF4-FFF2-40B4-BE49-F238E27FC236}">
                <a16:creationId xmlns:a16="http://schemas.microsoft.com/office/drawing/2014/main" id="{4DDBD377-F151-B8D7-CF02-212F7BF4E733}"/>
              </a:ext>
            </a:extLst>
          </p:cNvPr>
          <p:cNvSpPr/>
          <p:nvPr/>
        </p:nvSpPr>
        <p:spPr>
          <a:xfrm>
            <a:off x="3688755" y="1564298"/>
            <a:ext cx="3559244" cy="707886"/>
          </a:xfrm>
          <a:prstGeom prst="rect">
            <a:avLst/>
          </a:prstGeom>
          <a:noFill/>
        </p:spPr>
        <p:txBody>
          <a:bodyPr wrap="none" lIns="91440" tIns="45720" rIns="91440" bIns="45720">
            <a:spAutoFit/>
          </a:bodyPr>
          <a:lstStyle/>
          <a:p>
            <a:pPr algn="ctr"/>
            <a:r>
              <a:rPr lang="en-US" sz="4000" b="1" u="sng" dirty="0">
                <a:ln w="0"/>
                <a:effectLst>
                  <a:outerShdw blurRad="38100" dist="19050" dir="2700000" algn="tl" rotWithShape="0">
                    <a:schemeClr val="dk1">
                      <a:alpha val="40000"/>
                    </a:schemeClr>
                  </a:outerShdw>
                </a:effectLst>
              </a:rPr>
              <a:t>Communication</a:t>
            </a:r>
          </a:p>
        </p:txBody>
      </p:sp>
      <p:sp>
        <p:nvSpPr>
          <p:cNvPr id="8" name="TextBox 7">
            <a:extLst>
              <a:ext uri="{FF2B5EF4-FFF2-40B4-BE49-F238E27FC236}">
                <a16:creationId xmlns:a16="http://schemas.microsoft.com/office/drawing/2014/main" id="{A039DB8C-46D4-39A2-D6C3-C138463664DD}"/>
              </a:ext>
            </a:extLst>
          </p:cNvPr>
          <p:cNvSpPr txBox="1"/>
          <p:nvPr/>
        </p:nvSpPr>
        <p:spPr>
          <a:xfrm>
            <a:off x="3688755" y="2521059"/>
            <a:ext cx="3854062" cy="1815882"/>
          </a:xfrm>
          <a:prstGeom prst="rect">
            <a:avLst/>
          </a:prstGeom>
          <a:noFill/>
        </p:spPr>
        <p:txBody>
          <a:bodyPr wrap="square" rtlCol="0">
            <a:spAutoFit/>
          </a:bodyPr>
          <a:lstStyle/>
          <a:p>
            <a:pPr marL="285750" indent="-285750">
              <a:buFont typeface="Arial" panose="020B0604020202020204" pitchFamily="34" charset="0"/>
              <a:buChar char="•"/>
            </a:pPr>
            <a:r>
              <a:rPr lang="en-US" sz="2800" dirty="0"/>
              <a:t>Clear and Concise</a:t>
            </a:r>
          </a:p>
          <a:p>
            <a:pPr marL="285750" indent="-285750">
              <a:buFont typeface="Arial" panose="020B0604020202020204" pitchFamily="34" charset="0"/>
              <a:buChar char="•"/>
            </a:pPr>
            <a:r>
              <a:rPr lang="en-US" sz="2800" dirty="0"/>
              <a:t>Active Listening</a:t>
            </a:r>
          </a:p>
          <a:p>
            <a:pPr marL="285750" indent="-285750">
              <a:buFont typeface="Arial" panose="020B0604020202020204" pitchFamily="34" charset="0"/>
              <a:buChar char="•"/>
            </a:pPr>
            <a:r>
              <a:rPr lang="en-US" sz="2800" dirty="0"/>
              <a:t>Timely Responses</a:t>
            </a:r>
          </a:p>
          <a:p>
            <a:pPr marL="285750" indent="-285750">
              <a:buFont typeface="Arial" panose="020B0604020202020204" pitchFamily="34" charset="0"/>
              <a:buChar char="•"/>
            </a:pPr>
            <a:r>
              <a:rPr lang="en-US" sz="2800" dirty="0"/>
              <a:t>Constructive Feedback</a:t>
            </a:r>
          </a:p>
        </p:txBody>
      </p:sp>
      <p:sp>
        <p:nvSpPr>
          <p:cNvPr id="4" name="Rectangle 3">
            <a:extLst>
              <a:ext uri="{FF2B5EF4-FFF2-40B4-BE49-F238E27FC236}">
                <a16:creationId xmlns:a16="http://schemas.microsoft.com/office/drawing/2014/main" id="{60640AE4-9492-58B5-C962-E924F712ED9C}"/>
              </a:ext>
            </a:extLst>
          </p:cNvPr>
          <p:cNvSpPr/>
          <p:nvPr/>
        </p:nvSpPr>
        <p:spPr>
          <a:xfrm>
            <a:off x="8229601" y="1564298"/>
            <a:ext cx="2993192" cy="707886"/>
          </a:xfrm>
          <a:prstGeom prst="rect">
            <a:avLst/>
          </a:prstGeom>
          <a:noFill/>
        </p:spPr>
        <p:txBody>
          <a:bodyPr wrap="none" lIns="91440" tIns="45720" rIns="91440" bIns="45720">
            <a:spAutoFit/>
          </a:bodyPr>
          <a:lstStyle/>
          <a:p>
            <a:pPr algn="ctr"/>
            <a:r>
              <a:rPr lang="en-US" sz="4000" b="1" u="sng" cap="none" spc="0" dirty="0">
                <a:ln w="0"/>
                <a:solidFill>
                  <a:schemeClr val="tx1"/>
                </a:solidFill>
                <a:effectLst>
                  <a:outerShdw blurRad="38100" dist="19050" dir="2700000" algn="tl" rotWithShape="0">
                    <a:schemeClr val="dk1">
                      <a:alpha val="40000"/>
                    </a:schemeClr>
                  </a:outerShdw>
                </a:effectLst>
              </a:rPr>
              <a:t>Commitment</a:t>
            </a:r>
          </a:p>
        </p:txBody>
      </p:sp>
      <p:sp>
        <p:nvSpPr>
          <p:cNvPr id="9" name="TextBox 8">
            <a:extLst>
              <a:ext uri="{FF2B5EF4-FFF2-40B4-BE49-F238E27FC236}">
                <a16:creationId xmlns:a16="http://schemas.microsoft.com/office/drawing/2014/main" id="{727020BE-40A6-B130-D52F-DEE611E7F8BD}"/>
              </a:ext>
            </a:extLst>
          </p:cNvPr>
          <p:cNvSpPr txBox="1"/>
          <p:nvPr/>
        </p:nvSpPr>
        <p:spPr>
          <a:xfrm>
            <a:off x="7990661" y="2442258"/>
            <a:ext cx="3703899"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Continuous Learning</a:t>
            </a:r>
          </a:p>
          <a:p>
            <a:pPr marL="285750" indent="-285750">
              <a:buFont typeface="Arial" panose="020B0604020202020204" pitchFamily="34" charset="0"/>
              <a:buChar char="•"/>
            </a:pPr>
            <a:r>
              <a:rPr lang="en-US" sz="2800" dirty="0"/>
              <a:t>Collaboration</a:t>
            </a:r>
          </a:p>
          <a:p>
            <a:pPr marL="285750" indent="-285750">
              <a:buFont typeface="Arial" panose="020B0604020202020204" pitchFamily="34" charset="0"/>
              <a:buChar char="•"/>
            </a:pPr>
            <a:r>
              <a:rPr lang="en-US" sz="2800" dirty="0"/>
              <a:t>Adaptability</a:t>
            </a:r>
          </a:p>
          <a:p>
            <a:pPr marL="285750" indent="-285750">
              <a:buFont typeface="Arial" panose="020B0604020202020204" pitchFamily="34" charset="0"/>
              <a:buChar char="•"/>
            </a:pPr>
            <a:r>
              <a:rPr lang="en-US" sz="2800" dirty="0"/>
              <a:t>Passion for Teaching</a:t>
            </a:r>
          </a:p>
          <a:p>
            <a:pPr marL="285750" indent="-285750">
              <a:buFont typeface="Arial" panose="020B0604020202020204" pitchFamily="34" charset="0"/>
              <a:buChar char="•"/>
            </a:pPr>
            <a:r>
              <a:rPr lang="en-US" sz="2800" dirty="0"/>
              <a:t>Beyond the Classroom</a:t>
            </a:r>
          </a:p>
          <a:p>
            <a:pPr marL="285750" indent="-285750">
              <a:buFont typeface="Arial" panose="020B0604020202020204" pitchFamily="34" charset="0"/>
              <a:buChar char="•"/>
            </a:pPr>
            <a:r>
              <a:rPr lang="en-US" sz="2800" dirty="0"/>
              <a:t>Reflection</a:t>
            </a:r>
          </a:p>
        </p:txBody>
      </p:sp>
    </p:spTree>
    <p:extLst>
      <p:ext uri="{BB962C8B-B14F-4D97-AF65-F5344CB8AC3E}">
        <p14:creationId xmlns:p14="http://schemas.microsoft.com/office/powerpoint/2010/main" val="250169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0-#ppt_w/2"/>
                                          </p:val>
                                        </p:tav>
                                        <p:tav tm="100000">
                                          <p:val>
                                            <p:strVal val="#ppt_x"/>
                                          </p:val>
                                        </p:tav>
                                      </p:tavLst>
                                    </p:anim>
                                    <p:anim calcmode="lin" valueType="num">
                                      <p:cBhvr additive="base">
                                        <p:cTn id="16"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3" grpId="0"/>
      <p:bldP spid="8" grpId="0"/>
      <p:bldP spid="4"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6">
                <a:lumMod val="0"/>
                <a:lumOff val="100000"/>
                <a:alpha val="32000"/>
              </a:schemeClr>
            </a:gs>
            <a:gs pos="35000">
              <a:schemeClr val="accent6">
                <a:lumMod val="0"/>
                <a:lumOff val="100000"/>
              </a:schemeClr>
            </a:gs>
            <a:gs pos="100000">
              <a:schemeClr val="accent6">
                <a:lumMod val="10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4" name="Picture 3" descr="A person speaking to a group of people in a room">
            <a:extLst>
              <a:ext uri="{FF2B5EF4-FFF2-40B4-BE49-F238E27FC236}">
                <a16:creationId xmlns:a16="http://schemas.microsoft.com/office/drawing/2014/main" id="{6C7D69A4-7959-E2F6-D5A8-1846826AC0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546" y="492512"/>
            <a:ext cx="5060795" cy="5060795"/>
          </a:xfrm>
          <a:prstGeom prst="rect">
            <a:avLst/>
          </a:prstGeom>
        </p:spPr>
      </p:pic>
      <p:sp>
        <p:nvSpPr>
          <p:cNvPr id="5" name="Rectangle 4">
            <a:extLst>
              <a:ext uri="{FF2B5EF4-FFF2-40B4-BE49-F238E27FC236}">
                <a16:creationId xmlns:a16="http://schemas.microsoft.com/office/drawing/2014/main" id="{51729756-E1F9-C89B-9172-3A6698BD3097}"/>
              </a:ext>
            </a:extLst>
          </p:cNvPr>
          <p:cNvSpPr/>
          <p:nvPr/>
        </p:nvSpPr>
        <p:spPr>
          <a:xfrm>
            <a:off x="6249476" y="714469"/>
            <a:ext cx="5185549" cy="5632311"/>
          </a:xfrm>
          <a:prstGeom prst="rect">
            <a:avLst/>
          </a:prstGeom>
          <a:noFill/>
        </p:spPr>
        <p:txBody>
          <a:bodyPr wrap="square" lIns="91440" tIns="45720" rIns="91440" bIns="45720">
            <a:spAutoFit/>
          </a:bodyPr>
          <a:lstStyle/>
          <a:p>
            <a:pPr algn="ctr"/>
            <a:r>
              <a:rPr lang="en-US" sz="3600" dirty="0"/>
              <a:t>"Our presence speaks volumes, even before we say a word.”</a:t>
            </a:r>
          </a:p>
          <a:p>
            <a:pPr algn="ctr"/>
            <a:endParaRPr lang="en-US" sz="3600" dirty="0"/>
          </a:p>
          <a:p>
            <a:pPr algn="ctr"/>
            <a:endParaRPr lang="en-US" sz="3600" dirty="0"/>
          </a:p>
          <a:p>
            <a:pPr algn="ctr"/>
            <a:endParaRPr lang="en-US" sz="3600" dirty="0"/>
          </a:p>
          <a:p>
            <a:pPr algn="ctr"/>
            <a:r>
              <a:rPr lang="en-US" sz="3600" dirty="0"/>
              <a:t>Let's talk about the power of professional appearance in the classroom."</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1037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xEl>
                                              <p:pRg st="4" end="4"/>
                                            </p:txEl>
                                          </p:spTgt>
                                        </p:tgtEl>
                                        <p:attrNameLst>
                                          <p:attrName>style.visibility</p:attrName>
                                        </p:attrNameLst>
                                      </p:cBhvr>
                                      <p:to>
                                        <p:strVal val="visible"/>
                                      </p:to>
                                    </p:set>
                                    <p:animEffect transition="in" filter="barn(outVertical)">
                                      <p:cBhvr>
                                        <p:cTn id="1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47C55D7-2298-1F57-FD5B-E34489CFFB86}"/>
              </a:ext>
            </a:extLst>
          </p:cNvPr>
          <p:cNvPicPr>
            <a:picLocks noChangeAspect="1"/>
          </p:cNvPicPr>
          <p:nvPr/>
        </p:nvPicPr>
        <p:blipFill>
          <a:blip r:embed="rId3"/>
          <a:stretch>
            <a:fillRect/>
          </a:stretch>
        </p:blipFill>
        <p:spPr>
          <a:xfrm>
            <a:off x="194552" y="2013226"/>
            <a:ext cx="11838563" cy="3966949"/>
          </a:xfrm>
          <a:prstGeom prst="rect">
            <a:avLst/>
          </a:prstGeom>
        </p:spPr>
      </p:pic>
      <p:sp>
        <p:nvSpPr>
          <p:cNvPr id="4" name="Rectangle 3">
            <a:extLst>
              <a:ext uri="{FF2B5EF4-FFF2-40B4-BE49-F238E27FC236}">
                <a16:creationId xmlns:a16="http://schemas.microsoft.com/office/drawing/2014/main" id="{DC838580-4FD8-0301-D1E0-AB166A72E4AA}"/>
              </a:ext>
            </a:extLst>
          </p:cNvPr>
          <p:cNvSpPr/>
          <p:nvPr/>
        </p:nvSpPr>
        <p:spPr>
          <a:xfrm>
            <a:off x="2887305" y="224135"/>
            <a:ext cx="6417398" cy="923330"/>
          </a:xfrm>
          <a:prstGeom prst="rect">
            <a:avLst/>
          </a:prstGeom>
          <a:noFill/>
        </p:spPr>
        <p:txBody>
          <a:bodyPr wrap="none" lIns="91440" tIns="45720" rIns="91440" bIns="45720">
            <a:spAutoFit/>
          </a:bodyPr>
          <a:lstStyle/>
          <a:p>
            <a:pPr algn="ctr"/>
            <a:r>
              <a:rPr lang="en-US" sz="5400" b="1" u="sng" cap="none" spc="0" dirty="0">
                <a:ln w="0"/>
                <a:solidFill>
                  <a:schemeClr val="tx1"/>
                </a:solidFill>
                <a:effectLst>
                  <a:outerShdw blurRad="38100" dist="19050" dir="2700000" algn="tl" rotWithShape="0">
                    <a:schemeClr val="dk1">
                      <a:alpha val="40000"/>
                    </a:schemeClr>
                  </a:outerShdw>
                </a:effectLst>
              </a:rPr>
              <a:t>Business Casual Dress</a:t>
            </a:r>
          </a:p>
        </p:txBody>
      </p:sp>
    </p:spTree>
    <p:extLst>
      <p:ext uri="{BB962C8B-B14F-4D97-AF65-F5344CB8AC3E}">
        <p14:creationId xmlns:p14="http://schemas.microsoft.com/office/powerpoint/2010/main" val="2005988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62CCC8D-04BF-B251-7E01-00CA77B9B75B}"/>
              </a:ext>
            </a:extLst>
          </p:cNvPr>
          <p:cNvSpPr txBox="1"/>
          <p:nvPr/>
        </p:nvSpPr>
        <p:spPr>
          <a:xfrm>
            <a:off x="603114" y="1050587"/>
            <a:ext cx="4357992" cy="3785652"/>
          </a:xfrm>
          <a:prstGeom prst="rect">
            <a:avLst/>
          </a:prstGeom>
          <a:noFill/>
        </p:spPr>
        <p:txBody>
          <a:bodyPr wrap="square" rtlCol="0">
            <a:spAutoFit/>
          </a:bodyPr>
          <a:lstStyle/>
          <a:p>
            <a:pPr algn="ctr"/>
            <a:r>
              <a:rPr lang="en-US" sz="4000" dirty="0"/>
              <a:t>When the students are in </a:t>
            </a:r>
            <a:r>
              <a:rPr lang="en-US" sz="4000" b="1" dirty="0"/>
              <a:t>official dress</a:t>
            </a:r>
            <a:r>
              <a:rPr lang="en-US" sz="4000" dirty="0"/>
              <a:t>,</a:t>
            </a:r>
            <a:r>
              <a:rPr lang="en-US" sz="4000" b="1" dirty="0"/>
              <a:t> </a:t>
            </a:r>
          </a:p>
          <a:p>
            <a:pPr algn="ctr"/>
            <a:endParaRPr lang="en-US" sz="4000" dirty="0"/>
          </a:p>
          <a:p>
            <a:pPr algn="ctr"/>
            <a:r>
              <a:rPr lang="en-US" sz="4000" dirty="0"/>
              <a:t>you should be in </a:t>
            </a:r>
          </a:p>
          <a:p>
            <a:pPr algn="ctr"/>
            <a:r>
              <a:rPr lang="en-US" sz="4000" b="1" dirty="0"/>
              <a:t>Business Professional Dress</a:t>
            </a:r>
            <a:r>
              <a:rPr lang="en-US" sz="2800" dirty="0"/>
              <a:t>.</a:t>
            </a:r>
          </a:p>
        </p:txBody>
      </p:sp>
      <p:pic>
        <p:nvPicPr>
          <p:cNvPr id="4" name="Picture 3">
            <a:extLst>
              <a:ext uri="{FF2B5EF4-FFF2-40B4-BE49-F238E27FC236}">
                <a16:creationId xmlns:a16="http://schemas.microsoft.com/office/drawing/2014/main" id="{2F213B25-8D96-E0A9-53D6-8668CEBFA62E}"/>
              </a:ext>
            </a:extLst>
          </p:cNvPr>
          <p:cNvPicPr>
            <a:picLocks noChangeAspect="1"/>
          </p:cNvPicPr>
          <p:nvPr/>
        </p:nvPicPr>
        <p:blipFill>
          <a:blip r:embed="rId3"/>
          <a:srcRect b="190"/>
          <a:stretch>
            <a:fillRect/>
          </a:stretch>
        </p:blipFill>
        <p:spPr>
          <a:xfrm>
            <a:off x="5847944" y="535819"/>
            <a:ext cx="5544766" cy="5534241"/>
          </a:xfrm>
          <a:prstGeom prst="rect">
            <a:avLst/>
          </a:prstGeom>
        </p:spPr>
      </p:pic>
    </p:spTree>
    <p:extLst>
      <p:ext uri="{BB962C8B-B14F-4D97-AF65-F5344CB8AC3E}">
        <p14:creationId xmlns:p14="http://schemas.microsoft.com/office/powerpoint/2010/main" val="713033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0" name="Rectangle 3099">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179724-E1B7-6E29-569E-08DE224C9AD9}"/>
              </a:ext>
            </a:extLst>
          </p:cNvPr>
          <p:cNvSpPr>
            <a:spLocks noGrp="1"/>
          </p:cNvSpPr>
          <p:nvPr>
            <p:ph type="title"/>
          </p:nvPr>
        </p:nvSpPr>
        <p:spPr>
          <a:xfrm>
            <a:off x="1017583" y="2297609"/>
            <a:ext cx="4331252" cy="2721685"/>
          </a:xfrm>
        </p:spPr>
        <p:txBody>
          <a:bodyPr vert="horz" lIns="91440" tIns="45720" rIns="91440" bIns="45720" rtlCol="0" anchor="t">
            <a:normAutofit/>
          </a:bodyPr>
          <a:lstStyle/>
          <a:p>
            <a:pPr algn="ctr"/>
            <a:r>
              <a:rPr lang="en-US" sz="4600" b="1" kern="1200" dirty="0">
                <a:solidFill>
                  <a:schemeClr val="tx1"/>
                </a:solidFill>
                <a:latin typeface="+mn-lt"/>
                <a:ea typeface="+mj-ea"/>
                <a:cs typeface="+mj-cs"/>
              </a:rPr>
              <a:t>Welcome to FCS </a:t>
            </a:r>
            <a:br>
              <a:rPr lang="en-US" sz="4600" b="1" kern="1200" dirty="0">
                <a:solidFill>
                  <a:schemeClr val="tx1"/>
                </a:solidFill>
                <a:latin typeface="+mn-lt"/>
                <a:ea typeface="+mj-ea"/>
                <a:cs typeface="+mj-cs"/>
              </a:rPr>
            </a:br>
            <a:r>
              <a:rPr lang="en-US" sz="4600" b="1" kern="1200" dirty="0">
                <a:solidFill>
                  <a:schemeClr val="tx1"/>
                </a:solidFill>
                <a:latin typeface="+mn-lt"/>
                <a:ea typeface="+mj-ea"/>
                <a:cs typeface="+mj-cs"/>
              </a:rPr>
              <a:t>New Teacher Academy</a:t>
            </a:r>
          </a:p>
        </p:txBody>
      </p:sp>
      <p:grpSp>
        <p:nvGrpSpPr>
          <p:cNvPr id="3102" name="Group 3101">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3097" name="Rectangle 3096">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8" name="Rectangle 3097">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99" name="Rectangle 3098">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01" name="Rectangle 3100">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3" name="Rectangle 310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ok-ct-logo-vertical">
            <a:extLst>
              <a:ext uri="{FF2B5EF4-FFF2-40B4-BE49-F238E27FC236}">
                <a16:creationId xmlns:a16="http://schemas.microsoft.com/office/drawing/2014/main" id="{77DE254E-F259-35F9-E216-7A4DA1446B3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308847" y="666728"/>
            <a:ext cx="4763291" cy="54657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30040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5A3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3" name="Rectangle 103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est Dressed Trophy">
            <a:extLst>
              <a:ext uri="{FF2B5EF4-FFF2-40B4-BE49-F238E27FC236}">
                <a16:creationId xmlns:a16="http://schemas.microsoft.com/office/drawing/2014/main" id="{B9F60027-0945-4CF2-ADE5-8DE0DF6C2A7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310467" y="643467"/>
            <a:ext cx="5571066"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15187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OKCPS teacher arrested after student injured in classroom">
            <a:extLst>
              <a:ext uri="{FF2B5EF4-FFF2-40B4-BE49-F238E27FC236}">
                <a16:creationId xmlns:a16="http://schemas.microsoft.com/office/drawing/2014/main" id="{AAE4C69D-BF2A-EABD-4268-2A03B447400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358" r="17408"/>
          <a:stretch>
            <a:fillRect/>
          </a:stretch>
        </p:blipFill>
        <p:spPr bwMode="auto">
          <a:xfrm>
            <a:off x="2064146" y="357692"/>
            <a:ext cx="1421578" cy="1370623"/>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Ardmore elementary teacher pleads not guilty to child abuse">
            <a:extLst>
              <a:ext uri="{FF2B5EF4-FFF2-40B4-BE49-F238E27FC236}">
                <a16:creationId xmlns:a16="http://schemas.microsoft.com/office/drawing/2014/main" id="{7E575F75-A51B-9BE5-B2B5-8A5DB0A1D1B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04" t="17798" r="63115" b="12412"/>
          <a:stretch>
            <a:fillRect/>
          </a:stretch>
        </p:blipFill>
        <p:spPr bwMode="auto">
          <a:xfrm>
            <a:off x="604674" y="1715927"/>
            <a:ext cx="1773332" cy="2427178"/>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Oklahoma substitute teacher accused of ...">
            <a:extLst>
              <a:ext uri="{FF2B5EF4-FFF2-40B4-BE49-F238E27FC236}">
                <a16:creationId xmlns:a16="http://schemas.microsoft.com/office/drawing/2014/main" id="{460CE3A7-9A86-4FE3-F9F1-0D07478DD6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392" t="21781" r="57738" b="14929"/>
          <a:stretch>
            <a:fillRect/>
          </a:stretch>
        </p:blipFill>
        <p:spPr bwMode="auto">
          <a:xfrm>
            <a:off x="3748034" y="673238"/>
            <a:ext cx="1517301" cy="1868995"/>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Former Wellston teacher guilty of ...">
            <a:extLst>
              <a:ext uri="{FF2B5EF4-FFF2-40B4-BE49-F238E27FC236}">
                <a16:creationId xmlns:a16="http://schemas.microsoft.com/office/drawing/2014/main" id="{E9C0B81B-DA21-312C-EDBB-EF7C738AF9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0931" r="25619"/>
          <a:stretch>
            <a:fillRect/>
          </a:stretch>
        </p:blipFill>
        <p:spPr bwMode="auto">
          <a:xfrm>
            <a:off x="5265334" y="2628900"/>
            <a:ext cx="1527351"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Deer Creek teacher arrested">
            <a:extLst>
              <a:ext uri="{FF2B5EF4-FFF2-40B4-BE49-F238E27FC236}">
                <a16:creationId xmlns:a16="http://schemas.microsoft.com/office/drawing/2014/main" id="{99851060-8CC5-D106-2DE0-64AB3D319D4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3297" t="9817" r="32088" b="20879"/>
          <a:stretch>
            <a:fillRect/>
          </a:stretch>
        </p:blipFill>
        <p:spPr bwMode="auto">
          <a:xfrm>
            <a:off x="7440824" y="2145995"/>
            <a:ext cx="1773332" cy="1997110"/>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2 Former Caddo Co. Teachers Charged With Sexual Battery">
            <a:extLst>
              <a:ext uri="{FF2B5EF4-FFF2-40B4-BE49-F238E27FC236}">
                <a16:creationId xmlns:a16="http://schemas.microsoft.com/office/drawing/2014/main" id="{62F9835E-CF20-46F5-7779-DB436C9A429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4450" t="29155" r="31788" b="10637"/>
          <a:stretch>
            <a:fillRect/>
          </a:stretch>
        </p:blipFill>
        <p:spPr bwMode="auto">
          <a:xfrm>
            <a:off x="5797212" y="382592"/>
            <a:ext cx="1990945" cy="1997110"/>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Former Choctaw-Nicoma Park choir ...">
            <a:extLst>
              <a:ext uri="{FF2B5EF4-FFF2-40B4-BE49-F238E27FC236}">
                <a16:creationId xmlns:a16="http://schemas.microsoft.com/office/drawing/2014/main" id="{B766E1E7-041A-30DC-59BC-650F95A0DD1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067" r="26596"/>
          <a:stretch>
            <a:fillRect/>
          </a:stretch>
        </p:blipFill>
        <p:spPr bwMode="auto">
          <a:xfrm>
            <a:off x="7159730" y="4435244"/>
            <a:ext cx="1376624"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1282" name="Picture 18" descr="Video Drunk teacher arrested on first ...">
            <a:extLst>
              <a:ext uri="{FF2B5EF4-FFF2-40B4-BE49-F238E27FC236}">
                <a16:creationId xmlns:a16="http://schemas.microsoft.com/office/drawing/2014/main" id="{736DC921-448D-10EC-C349-A758FE58250E}"/>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4095" r="30325"/>
          <a:stretch>
            <a:fillRect/>
          </a:stretch>
        </p:blipFill>
        <p:spPr bwMode="auto">
          <a:xfrm>
            <a:off x="992801" y="4303560"/>
            <a:ext cx="1773332" cy="2178773"/>
          </a:xfrm>
          <a:prstGeom prst="rect">
            <a:avLst/>
          </a:prstGeom>
          <a:noFill/>
          <a:extLst>
            <a:ext uri="{909E8E84-426E-40DD-AFC4-6F175D3DCCD1}">
              <a14:hiddenFill xmlns:a14="http://schemas.microsoft.com/office/drawing/2010/main">
                <a:solidFill>
                  <a:srgbClr val="FFFFFF"/>
                </a:solidFill>
              </a14:hiddenFill>
            </a:ext>
          </a:extLst>
        </p:spPr>
      </p:pic>
      <p:pic>
        <p:nvPicPr>
          <p:cNvPr id="11284" name="Picture 20" descr="Former Oklahoma teacher arrested on rape charges">
            <a:extLst>
              <a:ext uri="{FF2B5EF4-FFF2-40B4-BE49-F238E27FC236}">
                <a16:creationId xmlns:a16="http://schemas.microsoft.com/office/drawing/2014/main" id="{10374521-823C-139A-9431-9BE8CAE5405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35630" y="4435244"/>
            <a:ext cx="1626784" cy="2270664"/>
          </a:xfrm>
          <a:prstGeom prst="rect">
            <a:avLst/>
          </a:prstGeom>
          <a:noFill/>
          <a:extLst>
            <a:ext uri="{909E8E84-426E-40DD-AFC4-6F175D3DCCD1}">
              <a14:hiddenFill xmlns:a14="http://schemas.microsoft.com/office/drawing/2010/main">
                <a:solidFill>
                  <a:srgbClr val="FFFFFF"/>
                </a:solidFill>
              </a14:hiddenFill>
            </a:ext>
          </a:extLst>
        </p:spPr>
      </p:pic>
      <p:pic>
        <p:nvPicPr>
          <p:cNvPr id="11286" name="Picture 22" descr="Oklahoma - FORMER HIGH SCHOOL TEACHER ARRESTED ON CHILD EXPLOITATION  CHARGES FOR IMMEDIATE RELEASE: APRIL 23, 2025 LAVERNE, OK – The Laverne  Police Department requested the Oklahoma State Bureau of Investigation to">
            <a:extLst>
              <a:ext uri="{FF2B5EF4-FFF2-40B4-BE49-F238E27FC236}">
                <a16:creationId xmlns:a16="http://schemas.microsoft.com/office/drawing/2014/main" id="{8220F17B-C413-6B6A-FE0D-C7AFFAC30BB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05951" y="2908031"/>
            <a:ext cx="2324100" cy="1962150"/>
          </a:xfrm>
          <a:prstGeom prst="rect">
            <a:avLst/>
          </a:prstGeom>
          <a:noFill/>
          <a:extLst>
            <a:ext uri="{909E8E84-426E-40DD-AFC4-6F175D3DCCD1}">
              <a14:hiddenFill xmlns:a14="http://schemas.microsoft.com/office/drawing/2010/main">
                <a:solidFill>
                  <a:srgbClr val="FFFFFF"/>
                </a:solidFill>
              </a14:hiddenFill>
            </a:ext>
          </a:extLst>
        </p:spPr>
      </p:pic>
      <p:pic>
        <p:nvPicPr>
          <p:cNvPr id="11288" name="Picture 24" descr="Former Oklahoma Teacher Charged With Rape After Alleged Relationship With  Student">
            <a:extLst>
              <a:ext uri="{FF2B5EF4-FFF2-40B4-BE49-F238E27FC236}">
                <a16:creationId xmlns:a16="http://schemas.microsoft.com/office/drawing/2014/main" id="{B49674FE-A4C0-02C4-FB20-299BC929CE4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l="32866" r="30282" b="14758"/>
          <a:stretch>
            <a:fillRect/>
          </a:stretch>
        </p:blipFill>
        <p:spPr bwMode="auto">
          <a:xfrm>
            <a:off x="9089943" y="3619953"/>
            <a:ext cx="2037392" cy="2650861"/>
          </a:xfrm>
          <a:prstGeom prst="rect">
            <a:avLst/>
          </a:prstGeom>
          <a:noFill/>
          <a:extLst>
            <a:ext uri="{909E8E84-426E-40DD-AFC4-6F175D3DCCD1}">
              <a14:hiddenFill xmlns:a14="http://schemas.microsoft.com/office/drawing/2010/main">
                <a:solidFill>
                  <a:srgbClr val="FFFFFF"/>
                </a:solidFill>
              </a14:hiddenFill>
            </a:ext>
          </a:extLst>
        </p:spPr>
      </p:pic>
      <p:pic>
        <p:nvPicPr>
          <p:cNvPr id="11274" name="Picture 10" descr="It was a shock' Holdenville ...">
            <a:extLst>
              <a:ext uri="{FF2B5EF4-FFF2-40B4-BE49-F238E27FC236}">
                <a16:creationId xmlns:a16="http://schemas.microsoft.com/office/drawing/2014/main" id="{4CCB91DE-416F-0D91-3067-69BFCC9E63B9}"/>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29547" t="11132" r="38774" b="27890"/>
          <a:stretch>
            <a:fillRect/>
          </a:stretch>
        </p:blipFill>
        <p:spPr bwMode="auto">
          <a:xfrm>
            <a:off x="9136390" y="346817"/>
            <a:ext cx="1990945" cy="2146113"/>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10F2BE0-7A31-1C96-14A9-AC05E05F6497}"/>
              </a:ext>
            </a:extLst>
          </p:cNvPr>
          <p:cNvSpPr/>
          <p:nvPr/>
        </p:nvSpPr>
        <p:spPr>
          <a:xfrm>
            <a:off x="2378006" y="456240"/>
            <a:ext cx="923459" cy="107803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DF3CD14-7E39-DC3E-CBEC-ACF0A6E46858}"/>
              </a:ext>
            </a:extLst>
          </p:cNvPr>
          <p:cNvSpPr/>
          <p:nvPr/>
        </p:nvSpPr>
        <p:spPr>
          <a:xfrm>
            <a:off x="852954" y="2011680"/>
            <a:ext cx="1211192" cy="1370623"/>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3BE62443-9315-56DD-DFA6-922DAC45B5CA}"/>
              </a:ext>
            </a:extLst>
          </p:cNvPr>
          <p:cNvSpPr/>
          <p:nvPr/>
        </p:nvSpPr>
        <p:spPr>
          <a:xfrm>
            <a:off x="1064665" y="4550286"/>
            <a:ext cx="1558745" cy="1720528"/>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301F4C2-CB9B-D231-83BB-4362CC42C74D}"/>
              </a:ext>
            </a:extLst>
          </p:cNvPr>
          <p:cNvSpPr/>
          <p:nvPr/>
        </p:nvSpPr>
        <p:spPr>
          <a:xfrm>
            <a:off x="3833342" y="968522"/>
            <a:ext cx="1347948" cy="141118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5A31E22-5349-3479-D1DD-CB44F0C59654}"/>
              </a:ext>
            </a:extLst>
          </p:cNvPr>
          <p:cNvSpPr/>
          <p:nvPr/>
        </p:nvSpPr>
        <p:spPr>
          <a:xfrm>
            <a:off x="3316176" y="3017920"/>
            <a:ext cx="923459" cy="107803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13E4233-3B80-9F56-7112-1EBA48379273}"/>
              </a:ext>
            </a:extLst>
          </p:cNvPr>
          <p:cNvSpPr/>
          <p:nvPr/>
        </p:nvSpPr>
        <p:spPr>
          <a:xfrm>
            <a:off x="6151838" y="529705"/>
            <a:ext cx="1201863" cy="1410146"/>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EC1812D8-B61B-12C4-E8E5-46D53A403563}"/>
              </a:ext>
            </a:extLst>
          </p:cNvPr>
          <p:cNvSpPr/>
          <p:nvPr/>
        </p:nvSpPr>
        <p:spPr>
          <a:xfrm>
            <a:off x="5567279" y="2722388"/>
            <a:ext cx="923459" cy="107803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DCB4514A-44E2-33E5-A1DC-CBE733593D81}"/>
              </a:ext>
            </a:extLst>
          </p:cNvPr>
          <p:cNvSpPr/>
          <p:nvPr/>
        </p:nvSpPr>
        <p:spPr>
          <a:xfrm>
            <a:off x="9666124" y="429507"/>
            <a:ext cx="1249877" cy="1408918"/>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FBEAA590-B562-14DC-158D-B4773E3E7EA2}"/>
              </a:ext>
            </a:extLst>
          </p:cNvPr>
          <p:cNvSpPr/>
          <p:nvPr/>
        </p:nvSpPr>
        <p:spPr>
          <a:xfrm>
            <a:off x="7586916" y="2304272"/>
            <a:ext cx="1381258" cy="1661335"/>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ADCEE0D-556B-5CC1-5F20-41A1C91F9563}"/>
              </a:ext>
            </a:extLst>
          </p:cNvPr>
          <p:cNvSpPr/>
          <p:nvPr/>
        </p:nvSpPr>
        <p:spPr>
          <a:xfrm>
            <a:off x="5016630" y="4592415"/>
            <a:ext cx="1278292" cy="1452516"/>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7B2AD1C-8F6C-3956-B841-B54463D49203}"/>
              </a:ext>
            </a:extLst>
          </p:cNvPr>
          <p:cNvSpPr/>
          <p:nvPr/>
        </p:nvSpPr>
        <p:spPr>
          <a:xfrm>
            <a:off x="7188074" y="4550286"/>
            <a:ext cx="1224406" cy="1356222"/>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531EF81-3987-C60A-A33A-B3F575E5C2ED}"/>
              </a:ext>
            </a:extLst>
          </p:cNvPr>
          <p:cNvSpPr/>
          <p:nvPr/>
        </p:nvSpPr>
        <p:spPr>
          <a:xfrm>
            <a:off x="9349742" y="3764545"/>
            <a:ext cx="1690267" cy="1997110"/>
          </a:xfrm>
          <a:prstGeom prst="ellipse">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B672FC08-0FE2-E00E-281B-D0183838596F}"/>
              </a:ext>
            </a:extLst>
          </p:cNvPr>
          <p:cNvSpPr/>
          <p:nvPr/>
        </p:nvSpPr>
        <p:spPr>
          <a:xfrm>
            <a:off x="807820" y="1787659"/>
            <a:ext cx="5037370" cy="923330"/>
          </a:xfrm>
          <a:prstGeom prst="rect">
            <a:avLst/>
          </a:prstGeom>
          <a:solidFill>
            <a:schemeClr val="bg1"/>
          </a:solidFill>
        </p:spPr>
        <p:txBody>
          <a:bodyPr wrap="square" lIns="91440" tIns="45720" rIns="91440" bIns="45720">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Embezzlement</a:t>
            </a:r>
          </a:p>
        </p:txBody>
      </p:sp>
      <p:sp>
        <p:nvSpPr>
          <p:cNvPr id="3" name="Rectangle 2">
            <a:extLst>
              <a:ext uri="{FF2B5EF4-FFF2-40B4-BE49-F238E27FC236}">
                <a16:creationId xmlns:a16="http://schemas.microsoft.com/office/drawing/2014/main" id="{D7A887CD-D559-5B11-B017-8EE153D087E4}"/>
              </a:ext>
            </a:extLst>
          </p:cNvPr>
          <p:cNvSpPr/>
          <p:nvPr/>
        </p:nvSpPr>
        <p:spPr>
          <a:xfrm>
            <a:off x="7301016" y="1565377"/>
            <a:ext cx="3334316" cy="923330"/>
          </a:xfrm>
          <a:prstGeom prst="rect">
            <a:avLst/>
          </a:prstGeom>
          <a:solidFill>
            <a:schemeClr val="bg1"/>
          </a:solidFill>
        </p:spPr>
        <p:txBody>
          <a:bodyPr wrap="square" lIns="91440" tIns="45720" rIns="91440" bIns="45720">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Child Porn</a:t>
            </a:r>
          </a:p>
        </p:txBody>
      </p:sp>
      <p:sp>
        <p:nvSpPr>
          <p:cNvPr id="16" name="Rectangle 15">
            <a:extLst>
              <a:ext uri="{FF2B5EF4-FFF2-40B4-BE49-F238E27FC236}">
                <a16:creationId xmlns:a16="http://schemas.microsoft.com/office/drawing/2014/main" id="{1309CB2A-9812-C085-9B99-E064D28C4DBF}"/>
              </a:ext>
            </a:extLst>
          </p:cNvPr>
          <p:cNvSpPr/>
          <p:nvPr/>
        </p:nvSpPr>
        <p:spPr>
          <a:xfrm>
            <a:off x="5972208" y="4441281"/>
            <a:ext cx="5037370" cy="1754326"/>
          </a:xfrm>
          <a:prstGeom prst="rect">
            <a:avLst/>
          </a:prstGeom>
          <a:solidFill>
            <a:schemeClr val="bg1"/>
          </a:solidFill>
        </p:spPr>
        <p:txBody>
          <a:bodyPr wrap="square" lIns="91440" tIns="45720" rIns="91440" bIns="45720">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Inappropriate</a:t>
            </a:r>
          </a:p>
          <a:p>
            <a:pPr algn="ctr"/>
            <a:r>
              <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relationsh</a:t>
            </a:r>
            <a:r>
              <a:rPr lang="en-US" sz="5400" b="1"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ip</a:t>
            </a:r>
            <a:endPar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endParaRPr>
          </a:p>
        </p:txBody>
      </p:sp>
      <p:sp>
        <p:nvSpPr>
          <p:cNvPr id="17" name="Rectangle 16">
            <a:extLst>
              <a:ext uri="{FF2B5EF4-FFF2-40B4-BE49-F238E27FC236}">
                <a16:creationId xmlns:a16="http://schemas.microsoft.com/office/drawing/2014/main" id="{888016DF-B700-7CA8-196C-ED3769CAF4E1}"/>
              </a:ext>
            </a:extLst>
          </p:cNvPr>
          <p:cNvSpPr/>
          <p:nvPr/>
        </p:nvSpPr>
        <p:spPr>
          <a:xfrm>
            <a:off x="934838" y="3492192"/>
            <a:ext cx="5037370" cy="923330"/>
          </a:xfrm>
          <a:prstGeom prst="rect">
            <a:avLst/>
          </a:prstGeom>
          <a:solidFill>
            <a:schemeClr val="bg1"/>
          </a:solidFill>
        </p:spPr>
        <p:txBody>
          <a:bodyPr wrap="square" lIns="91440" tIns="45720" rIns="91440" bIns="45720">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Drugs/Alcohol</a:t>
            </a:r>
          </a:p>
        </p:txBody>
      </p:sp>
      <p:sp>
        <p:nvSpPr>
          <p:cNvPr id="18" name="Rectangle 17">
            <a:extLst>
              <a:ext uri="{FF2B5EF4-FFF2-40B4-BE49-F238E27FC236}">
                <a16:creationId xmlns:a16="http://schemas.microsoft.com/office/drawing/2014/main" id="{1D52B5E8-1EE2-578D-AFC7-37C506EFDBE7}"/>
              </a:ext>
            </a:extLst>
          </p:cNvPr>
          <p:cNvSpPr/>
          <p:nvPr/>
        </p:nvSpPr>
        <p:spPr>
          <a:xfrm>
            <a:off x="3975415" y="387639"/>
            <a:ext cx="2991239" cy="923330"/>
          </a:xfrm>
          <a:prstGeom prst="rect">
            <a:avLst/>
          </a:prstGeom>
          <a:solidFill>
            <a:schemeClr val="bg1"/>
          </a:solidFill>
        </p:spPr>
        <p:txBody>
          <a:bodyPr wrap="square" lIns="91440" tIns="45720" rIns="91440" bIns="45720">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Sexting</a:t>
            </a:r>
          </a:p>
        </p:txBody>
      </p:sp>
      <p:sp>
        <p:nvSpPr>
          <p:cNvPr id="19" name="Rectangle 18">
            <a:extLst>
              <a:ext uri="{FF2B5EF4-FFF2-40B4-BE49-F238E27FC236}">
                <a16:creationId xmlns:a16="http://schemas.microsoft.com/office/drawing/2014/main" id="{43BD018F-17AF-95AC-0D4D-01CFB56C7B16}"/>
              </a:ext>
            </a:extLst>
          </p:cNvPr>
          <p:cNvSpPr/>
          <p:nvPr/>
        </p:nvSpPr>
        <p:spPr>
          <a:xfrm>
            <a:off x="-24979" y="5449651"/>
            <a:ext cx="5037370" cy="923330"/>
          </a:xfrm>
          <a:prstGeom prst="rect">
            <a:avLst/>
          </a:prstGeom>
          <a:solidFill>
            <a:schemeClr val="bg1"/>
          </a:solidFill>
        </p:spPr>
        <p:txBody>
          <a:bodyPr wrap="square" lIns="91440" tIns="45720" rIns="91440" bIns="45720">
            <a:spAutoFit/>
          </a:bodyPr>
          <a:lstStyle/>
          <a:p>
            <a:pPr algn="ctr"/>
            <a:r>
              <a:rPr lang="en-US" sz="5400" b="1" cap="none" spc="0" dirty="0">
                <a:ln w="9525">
                  <a:solidFill>
                    <a:schemeClr val="bg1"/>
                  </a:solidFill>
                  <a:prstDash val="solid"/>
                </a:ln>
                <a:solidFill>
                  <a:srgbClr val="FF0000"/>
                </a:solidFill>
                <a:effectLst>
                  <a:outerShdw blurRad="12700" dist="38100" dir="2700000" algn="tl" rotWithShape="0">
                    <a:schemeClr val="accent5">
                      <a:lumMod val="60000"/>
                      <a:lumOff val="40000"/>
                    </a:schemeClr>
                  </a:outerShdw>
                </a:effectLst>
              </a:rPr>
              <a:t>Physical abuse</a:t>
            </a:r>
          </a:p>
        </p:txBody>
      </p:sp>
    </p:spTree>
    <p:extLst>
      <p:ext uri="{BB962C8B-B14F-4D97-AF65-F5344CB8AC3E}">
        <p14:creationId xmlns:p14="http://schemas.microsoft.com/office/powerpoint/2010/main" val="4177829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p:cTn id="21" dur="500" fill="hold"/>
                                        <p:tgtEl>
                                          <p:spTgt spid="18"/>
                                        </p:tgtEl>
                                        <p:attrNameLst>
                                          <p:attrName>ppt_w</p:attrName>
                                        </p:attrNameLst>
                                      </p:cBhvr>
                                      <p:tavLst>
                                        <p:tav tm="0">
                                          <p:val>
                                            <p:fltVal val="0"/>
                                          </p:val>
                                        </p:tav>
                                        <p:tav tm="100000">
                                          <p:val>
                                            <p:strVal val="#ppt_w"/>
                                          </p:val>
                                        </p:tav>
                                      </p:tavLst>
                                    </p:anim>
                                    <p:anim calcmode="lin" valueType="num">
                                      <p:cBhvr>
                                        <p:cTn id="22" dur="500" fill="hold"/>
                                        <p:tgtEl>
                                          <p:spTgt spid="18"/>
                                        </p:tgtEl>
                                        <p:attrNameLst>
                                          <p:attrName>ppt_h</p:attrName>
                                        </p:attrNameLst>
                                      </p:cBhvr>
                                      <p:tavLst>
                                        <p:tav tm="0">
                                          <p:val>
                                            <p:fltVal val="0"/>
                                          </p:val>
                                        </p:tav>
                                        <p:tav tm="100000">
                                          <p:val>
                                            <p:strVal val="#ppt_h"/>
                                          </p:val>
                                        </p:tav>
                                      </p:tavLst>
                                    </p:anim>
                                    <p:animEffect transition="in" filter="fade">
                                      <p:cBhvr>
                                        <p:cTn id="23" dur="500"/>
                                        <p:tgtEl>
                                          <p:spTgt spid="1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6" grpId="0" animBg="1"/>
      <p:bldP spid="17" grpId="0" animBg="1"/>
      <p:bldP spid="18" grpId="0" animBg="1"/>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path path="shape">
            <a:fillToRect l="50000" t="50000" r="50000" b="50000"/>
          </a:path>
          <a:tileRect/>
        </a:gradFill>
        <a:effectLst/>
      </p:bgPr>
    </p:bg>
    <p:spTree>
      <p:nvGrpSpPr>
        <p:cNvPr id="1" name=""/>
        <p:cNvGrpSpPr/>
        <p:nvPr/>
      </p:nvGrpSpPr>
      <p:grpSpPr>
        <a:xfrm>
          <a:off x="0" y="0"/>
          <a:ext cx="0" cy="0"/>
          <a:chOff x="0" y="0"/>
          <a:chExt cx="0" cy="0"/>
        </a:xfrm>
      </p:grpSpPr>
      <p:pic>
        <p:nvPicPr>
          <p:cNvPr id="1026" name="Picture 2" descr="Dealing with Unethical Behavior in the Workplace: What to 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1559" y="736144"/>
            <a:ext cx="9165209" cy="5145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6492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ock Illustration - Doctor Looking At Man Under Microsco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968" y="1616825"/>
            <a:ext cx="3200400" cy="42862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erson With Magnifying Glass - ClipArt Best - ClipArt Best - ClipArt Be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21350" y="1410911"/>
            <a:ext cx="3195004" cy="33855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tock Illustration - Woman Under Magnifying Gla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3330" y="3619500"/>
            <a:ext cx="4286250" cy="29432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78147" y="315575"/>
            <a:ext cx="5247206" cy="2769989"/>
          </a:xfrm>
          <a:prstGeom prst="rect">
            <a:avLst/>
          </a:prstGeom>
          <a:noFill/>
        </p:spPr>
        <p:txBody>
          <a:bodyPr wrap="none" lIns="91440" tIns="45720" rIns="91440" bIns="45720">
            <a:spAutoFit/>
          </a:bodyPr>
          <a:lstStyle/>
          <a:p>
            <a:pPr algn="ctr"/>
            <a:r>
              <a:rPr lang="en-US" sz="6000" b="0" cap="none" spc="0" dirty="0">
                <a:ln w="0"/>
                <a:solidFill>
                  <a:schemeClr val="tx1"/>
                </a:solidFill>
                <a:effectLst>
                  <a:outerShdw blurRad="38100" dist="19050" dir="2700000" algn="tl" rotWithShape="0">
                    <a:schemeClr val="dk1">
                      <a:alpha val="40000"/>
                    </a:schemeClr>
                  </a:outerShdw>
                </a:effectLst>
              </a:rPr>
              <a:t>Your </a:t>
            </a:r>
            <a:r>
              <a:rPr lang="en-US" sz="6000" dirty="0">
                <a:ln w="0"/>
                <a:effectLst>
                  <a:outerShdw blurRad="38100" dist="19050" dir="2700000" algn="tl" rotWithShape="0">
                    <a:schemeClr val="dk1">
                      <a:alpha val="40000"/>
                    </a:schemeClr>
                  </a:outerShdw>
                </a:effectLst>
              </a:rPr>
              <a:t>actions will</a:t>
            </a:r>
          </a:p>
          <a:p>
            <a:pPr algn="ctr"/>
            <a:r>
              <a:rPr lang="en-US" sz="6000" dirty="0">
                <a:ln w="0"/>
                <a:effectLst>
                  <a:outerShdw blurRad="38100" dist="19050" dir="2700000" algn="tl" rotWithShape="0">
                    <a:schemeClr val="dk1">
                      <a:alpha val="40000"/>
                    </a:schemeClr>
                  </a:outerShdw>
                </a:effectLst>
              </a:rPr>
              <a:t>be scrutinized</a:t>
            </a:r>
          </a:p>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344977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rengthening Your Moral Compass to Overcome Ethical Roadblocks | icma.org">
            <a:extLst>
              <a:ext uri="{FF2B5EF4-FFF2-40B4-BE49-F238E27FC236}">
                <a16:creationId xmlns:a16="http://schemas.microsoft.com/office/drawing/2014/main" id="{35DF8AB4-4956-DE4A-2EF9-F8EF87FE7E1E}"/>
              </a:ext>
            </a:extLst>
          </p:cNvPr>
          <p:cNvPicPr>
            <a:picLocks noChangeAspect="1" noChangeArrowheads="1"/>
          </p:cNvPicPr>
          <p:nvPr/>
        </p:nvPicPr>
        <p:blipFill>
          <a:blip r:embed="rId2">
            <a:alphaModFix amt="50000"/>
            <a:extLst>
              <a:ext uri="{28A0092B-C50C-407E-A947-70E740481C1C}">
                <a14:useLocalDpi xmlns:a14="http://schemas.microsoft.com/office/drawing/2010/main" val="0"/>
              </a:ext>
            </a:extLst>
          </a:blip>
          <a:srcRect r="6588" b="-1"/>
          <a:stretch>
            <a:fillRect/>
          </a:stretch>
        </p:blipFill>
        <p:spPr bwMode="auto">
          <a:xfrm>
            <a:off x="1" y="10"/>
            <a:ext cx="8656319"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A199899-2F86-77D0-BF3C-709392F23D5A}"/>
              </a:ext>
            </a:extLst>
          </p:cNvPr>
          <p:cNvSpPr/>
          <p:nvPr/>
        </p:nvSpPr>
        <p:spPr>
          <a:xfrm>
            <a:off x="6748041" y="365125"/>
            <a:ext cx="5155371"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400" b="1" i="0" dirty="0">
                <a:effectLst/>
                <a:ea typeface="+mj-ea"/>
                <a:cs typeface="+mj-cs"/>
              </a:rPr>
              <a:t>Why Ethics Matter: </a:t>
            </a:r>
          </a:p>
          <a:p>
            <a:pPr>
              <a:lnSpc>
                <a:spcPct val="90000"/>
              </a:lnSpc>
              <a:spcBef>
                <a:spcPct val="0"/>
              </a:spcBef>
              <a:spcAft>
                <a:spcPts val="600"/>
              </a:spcAft>
            </a:pPr>
            <a:r>
              <a:rPr lang="en-US" sz="3400" b="1" i="0" dirty="0">
                <a:effectLst/>
                <a:ea typeface="+mj-ea"/>
                <a:cs typeface="+mj-cs"/>
              </a:rPr>
              <a:t>The Core of Our Practice</a:t>
            </a:r>
            <a:endParaRPr lang="en-US" sz="3400" b="1" cap="none" spc="0" dirty="0">
              <a:ln w="0"/>
              <a:effectLst>
                <a:outerShdw blurRad="38100" dist="19050" dir="2700000" algn="tl" rotWithShape="0">
                  <a:schemeClr val="dk1">
                    <a:alpha val="40000"/>
                  </a:schemeClr>
                </a:outerShdw>
              </a:effectLst>
              <a:ea typeface="+mj-ea"/>
              <a:cs typeface="+mj-cs"/>
            </a:endParaRPr>
          </a:p>
        </p:txBody>
      </p:sp>
      <p:sp>
        <p:nvSpPr>
          <p:cNvPr id="3" name="TextBox 2">
            <a:extLst>
              <a:ext uri="{FF2B5EF4-FFF2-40B4-BE49-F238E27FC236}">
                <a16:creationId xmlns:a16="http://schemas.microsoft.com/office/drawing/2014/main" id="{A70F2B58-8551-29D7-98FF-C240DDEDC5DB}"/>
              </a:ext>
            </a:extLst>
          </p:cNvPr>
          <p:cNvSpPr txBox="1"/>
          <p:nvPr/>
        </p:nvSpPr>
        <p:spPr>
          <a:xfrm>
            <a:off x="7046976" y="2265037"/>
            <a:ext cx="5042363" cy="3916307"/>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b="1" i="0" dirty="0">
                <a:effectLst/>
              </a:rPr>
              <a:t>Ethics as the moral compass guiding teacher actions.</a:t>
            </a:r>
          </a:p>
          <a:p>
            <a:pPr>
              <a:lnSpc>
                <a:spcPct val="90000"/>
              </a:lnSpc>
              <a:spcAft>
                <a:spcPts val="600"/>
              </a:spcAft>
            </a:pPr>
            <a:endParaRPr lang="en-US" sz="2400" b="1" i="0" dirty="0">
              <a:effectLst/>
            </a:endParaRPr>
          </a:p>
          <a:p>
            <a:pPr indent="-228600">
              <a:lnSpc>
                <a:spcPct val="90000"/>
              </a:lnSpc>
              <a:spcAft>
                <a:spcPts val="600"/>
              </a:spcAft>
              <a:buFont typeface="Arial" panose="020B0604020202020204" pitchFamily="34" charset="0"/>
              <a:buChar char="•"/>
            </a:pPr>
            <a:r>
              <a:rPr lang="en-US" sz="2400" b="1" i="0" dirty="0">
                <a:effectLst/>
              </a:rPr>
              <a:t>The unique position of trust teachers hold with students, parents, and the community.</a:t>
            </a:r>
          </a:p>
          <a:p>
            <a:pPr>
              <a:lnSpc>
                <a:spcPct val="90000"/>
              </a:lnSpc>
              <a:spcAft>
                <a:spcPts val="600"/>
              </a:spcAft>
            </a:pPr>
            <a:endParaRPr lang="en-US" sz="2400" b="1" i="0" dirty="0">
              <a:effectLst/>
            </a:endParaRPr>
          </a:p>
          <a:p>
            <a:pPr indent="-228600">
              <a:lnSpc>
                <a:spcPct val="90000"/>
              </a:lnSpc>
              <a:spcAft>
                <a:spcPts val="600"/>
              </a:spcAft>
              <a:buFont typeface="Arial" panose="020B0604020202020204" pitchFamily="34" charset="0"/>
              <a:buChar char="•"/>
            </a:pPr>
            <a:r>
              <a:rPr lang="en-US" sz="2400" b="1" i="0" dirty="0">
                <a:effectLst/>
              </a:rPr>
              <a:t>Ethical behavior as a safeguard for student well-being and a foundation for a positive learning environment</a:t>
            </a:r>
            <a:r>
              <a:rPr lang="en-US" sz="2400" b="0" i="0" dirty="0">
                <a:effectLst/>
              </a:rPr>
              <a:t>.</a:t>
            </a:r>
          </a:p>
        </p:txBody>
      </p:sp>
    </p:spTree>
    <p:extLst>
      <p:ext uri="{BB962C8B-B14F-4D97-AF65-F5344CB8AC3E}">
        <p14:creationId xmlns:p14="http://schemas.microsoft.com/office/powerpoint/2010/main" val="739382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81DDB7-1409-0711-D0AE-69B7B94BD6AD}"/>
              </a:ext>
            </a:extLst>
          </p:cNvPr>
          <p:cNvSpPr txBox="1"/>
          <p:nvPr/>
        </p:nvSpPr>
        <p:spPr>
          <a:xfrm>
            <a:off x="644893" y="1545723"/>
            <a:ext cx="9865894" cy="2677656"/>
          </a:xfrm>
          <a:prstGeom prst="rect">
            <a:avLst/>
          </a:prstGeom>
          <a:noFill/>
        </p:spPr>
        <p:txBody>
          <a:bodyPr wrap="square">
            <a:spAutoFit/>
          </a:bodyPr>
          <a:lstStyle/>
          <a:p>
            <a:pPr algn="l">
              <a:buFont typeface="Arial" panose="020B0604020202020204" pitchFamily="34" charset="0"/>
              <a:buChar char="•"/>
            </a:pPr>
            <a:r>
              <a:rPr lang="en-US" sz="2800" b="1" i="0" dirty="0">
                <a:solidFill>
                  <a:srgbClr val="34495E"/>
                </a:solidFill>
                <a:effectLst/>
                <a:latin typeface="Inter"/>
              </a:rPr>
              <a:t>Responsibility:</a:t>
            </a:r>
            <a:r>
              <a:rPr lang="en-US" sz="2800" b="0" i="0" dirty="0">
                <a:solidFill>
                  <a:srgbClr val="34495E"/>
                </a:solidFill>
                <a:effectLst/>
                <a:latin typeface="Inter"/>
              </a:rPr>
              <a:t> To students, profession, community.</a:t>
            </a:r>
          </a:p>
          <a:p>
            <a:pPr algn="l">
              <a:buFont typeface="Arial" panose="020B0604020202020204" pitchFamily="34" charset="0"/>
              <a:buChar char="•"/>
            </a:pPr>
            <a:r>
              <a:rPr lang="en-US" sz="2800" b="1" i="0" dirty="0">
                <a:solidFill>
                  <a:srgbClr val="34495E"/>
                </a:solidFill>
                <a:effectLst/>
                <a:latin typeface="Inter"/>
              </a:rPr>
              <a:t>Respect:</a:t>
            </a:r>
            <a:r>
              <a:rPr lang="en-US" sz="2800" b="0" i="0" dirty="0">
                <a:solidFill>
                  <a:srgbClr val="34495E"/>
                </a:solidFill>
                <a:effectLst/>
                <a:latin typeface="Inter"/>
              </a:rPr>
              <a:t> For all individuals, diversity, and differing viewpoints.</a:t>
            </a:r>
          </a:p>
          <a:p>
            <a:pPr algn="l">
              <a:buFont typeface="Arial" panose="020B0604020202020204" pitchFamily="34" charset="0"/>
              <a:buChar char="•"/>
            </a:pPr>
            <a:r>
              <a:rPr lang="en-US" sz="2800" b="1" i="0" dirty="0">
                <a:solidFill>
                  <a:srgbClr val="34495E"/>
                </a:solidFill>
                <a:effectLst/>
                <a:latin typeface="Inter"/>
              </a:rPr>
              <a:t>Fairness:</a:t>
            </a:r>
            <a:r>
              <a:rPr lang="en-US" sz="2800" b="0" i="0" dirty="0">
                <a:solidFill>
                  <a:srgbClr val="34495E"/>
                </a:solidFill>
                <a:effectLst/>
                <a:latin typeface="Inter"/>
              </a:rPr>
              <a:t> Equitable treatment, unbiased decision-making.</a:t>
            </a:r>
          </a:p>
          <a:p>
            <a:pPr algn="l">
              <a:buFont typeface="Arial" panose="020B0604020202020204" pitchFamily="34" charset="0"/>
              <a:buChar char="•"/>
            </a:pPr>
            <a:r>
              <a:rPr lang="en-US" sz="2800" b="1" i="0" dirty="0">
                <a:solidFill>
                  <a:srgbClr val="34495E"/>
                </a:solidFill>
                <a:effectLst/>
                <a:latin typeface="Inter"/>
              </a:rPr>
              <a:t>Honesty/Integrity:</a:t>
            </a:r>
            <a:r>
              <a:rPr lang="en-US" sz="2800" b="0" i="0" dirty="0">
                <a:solidFill>
                  <a:srgbClr val="34495E"/>
                </a:solidFill>
                <a:effectLst/>
                <a:latin typeface="Inter"/>
              </a:rPr>
              <a:t> Truthfulness, transparency, trustworthiness.</a:t>
            </a:r>
          </a:p>
          <a:p>
            <a:pPr algn="l">
              <a:buFont typeface="Arial" panose="020B0604020202020204" pitchFamily="34" charset="0"/>
              <a:buChar char="•"/>
            </a:pPr>
            <a:r>
              <a:rPr lang="en-US" sz="2800" b="1" i="0" dirty="0">
                <a:solidFill>
                  <a:srgbClr val="34495E"/>
                </a:solidFill>
                <a:effectLst/>
                <a:latin typeface="Inter"/>
              </a:rPr>
              <a:t>Confidentiality:</a:t>
            </a:r>
            <a:r>
              <a:rPr lang="en-US" sz="2800" b="0" i="0" dirty="0">
                <a:solidFill>
                  <a:srgbClr val="34495E"/>
                </a:solidFill>
                <a:effectLst/>
                <a:latin typeface="Inter"/>
              </a:rPr>
              <a:t> Protecting sensitive student and family information.</a:t>
            </a:r>
          </a:p>
        </p:txBody>
      </p:sp>
      <p:sp>
        <p:nvSpPr>
          <p:cNvPr id="4" name="Rectangle 3">
            <a:extLst>
              <a:ext uri="{FF2B5EF4-FFF2-40B4-BE49-F238E27FC236}">
                <a16:creationId xmlns:a16="http://schemas.microsoft.com/office/drawing/2014/main" id="{634DD6DD-18AD-9465-7FB4-F3D52DF4B4CD}"/>
              </a:ext>
            </a:extLst>
          </p:cNvPr>
          <p:cNvSpPr/>
          <p:nvPr/>
        </p:nvSpPr>
        <p:spPr>
          <a:xfrm>
            <a:off x="481263" y="301138"/>
            <a:ext cx="10655167" cy="923330"/>
          </a:xfrm>
          <a:prstGeom prst="rect">
            <a:avLst/>
          </a:prstGeom>
          <a:noFill/>
        </p:spPr>
        <p:txBody>
          <a:bodyPr wrap="square" lIns="91440" tIns="45720" rIns="91440" bIns="45720">
            <a:spAutoFit/>
          </a:bodyPr>
          <a:lstStyle/>
          <a:p>
            <a:r>
              <a:rPr lang="en-US" sz="5400" b="1" i="0" dirty="0">
                <a:solidFill>
                  <a:srgbClr val="2C3E50"/>
                </a:solidFill>
                <a:effectLst/>
                <a:latin typeface="Inter"/>
              </a:rPr>
              <a:t>Guiding Principles of Ethical Conduct</a:t>
            </a:r>
          </a:p>
        </p:txBody>
      </p:sp>
      <p:pic>
        <p:nvPicPr>
          <p:cNvPr id="1026" name="Picture 2" descr="Ethics and Integrity Matter in the Workplace, Part I">
            <a:extLst>
              <a:ext uri="{FF2B5EF4-FFF2-40B4-BE49-F238E27FC236}">
                <a16:creationId xmlns:a16="http://schemas.microsoft.com/office/drawing/2014/main" id="{055D2BF4-3E5E-916D-2335-6C2B590977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4703" y="3913044"/>
            <a:ext cx="3731288" cy="2798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296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05ED9D-D9F8-7A76-080F-7AEE90861495}"/>
              </a:ext>
            </a:extLst>
          </p:cNvPr>
          <p:cNvSpPr/>
          <p:nvPr/>
        </p:nvSpPr>
        <p:spPr>
          <a:xfrm>
            <a:off x="572493" y="238539"/>
            <a:ext cx="11018520" cy="1434415"/>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b="1" i="0">
                <a:effectLst/>
                <a:latin typeface="+mj-lt"/>
                <a:ea typeface="+mj-ea"/>
                <a:cs typeface="+mj-cs"/>
              </a:rPr>
              <a:t>Professionalism in Action: </a:t>
            </a:r>
          </a:p>
          <a:p>
            <a:pPr>
              <a:lnSpc>
                <a:spcPct val="90000"/>
              </a:lnSpc>
              <a:spcBef>
                <a:spcPct val="0"/>
              </a:spcBef>
              <a:spcAft>
                <a:spcPts val="600"/>
              </a:spcAft>
            </a:pPr>
            <a:r>
              <a:rPr lang="en-US" sz="4600" b="1" i="0">
                <a:effectLst/>
                <a:latin typeface="+mj-lt"/>
                <a:ea typeface="+mj-ea"/>
                <a:cs typeface="+mj-cs"/>
              </a:rPr>
              <a:t>The Classroom Environment</a:t>
            </a:r>
          </a:p>
        </p:txBody>
      </p:sp>
      <p:sp>
        <p:nvSpPr>
          <p:cNvPr id="3" name="TextBox 2">
            <a:extLst>
              <a:ext uri="{FF2B5EF4-FFF2-40B4-BE49-F238E27FC236}">
                <a16:creationId xmlns:a16="http://schemas.microsoft.com/office/drawing/2014/main" id="{6483AFBC-78C3-AF40-3CE5-6D0788C9F185}"/>
              </a:ext>
            </a:extLst>
          </p:cNvPr>
          <p:cNvSpPr txBox="1"/>
          <p:nvPr/>
        </p:nvSpPr>
        <p:spPr>
          <a:xfrm>
            <a:off x="572493" y="2345597"/>
            <a:ext cx="6713552" cy="4119172"/>
          </a:xfrm>
          <a:prstGeom prst="rect">
            <a:avLst/>
          </a:prstGeom>
        </p:spPr>
        <p:txBody>
          <a:bodyPr vert="horz" lIns="91440" tIns="45720" rIns="91440" bIns="45720" rtlCol="0" anchor="t">
            <a:normAutofit lnSpcReduction="10000"/>
          </a:bodyPr>
          <a:lstStyle/>
          <a:p>
            <a:pPr indent="-228600">
              <a:lnSpc>
                <a:spcPct val="90000"/>
              </a:lnSpc>
              <a:spcAft>
                <a:spcPts val="600"/>
              </a:spcAft>
              <a:buFont typeface="Arial" panose="020B0604020202020204" pitchFamily="34" charset="0"/>
              <a:buChar char="•"/>
            </a:pPr>
            <a:r>
              <a:rPr lang="en-US" sz="2200" b="1" i="0" dirty="0">
                <a:effectLst/>
              </a:rPr>
              <a:t>Instructional Excellence:</a:t>
            </a:r>
            <a:r>
              <a:rPr lang="en-US" sz="2200" b="0" i="0" dirty="0">
                <a:effectLst/>
              </a:rPr>
              <a:t> High standards for teaching and learning, preparedness, effective pedagogy.</a:t>
            </a:r>
          </a:p>
          <a:p>
            <a:pPr>
              <a:lnSpc>
                <a:spcPct val="90000"/>
              </a:lnSpc>
              <a:spcAft>
                <a:spcPts val="600"/>
              </a:spcAft>
            </a:pPr>
            <a:endParaRPr lang="en-US" sz="2200" b="0" i="0" dirty="0">
              <a:effectLst/>
            </a:endParaRPr>
          </a:p>
          <a:p>
            <a:pPr indent="-228600">
              <a:lnSpc>
                <a:spcPct val="90000"/>
              </a:lnSpc>
              <a:spcAft>
                <a:spcPts val="600"/>
              </a:spcAft>
              <a:buFont typeface="Arial" panose="020B0604020202020204" pitchFamily="34" charset="0"/>
              <a:buChar char="•"/>
            </a:pPr>
            <a:r>
              <a:rPr lang="en-US" sz="2200" b="1" i="0" dirty="0">
                <a:effectLst/>
              </a:rPr>
              <a:t>Classroom Management:</a:t>
            </a:r>
            <a:r>
              <a:rPr lang="en-US" sz="2200" b="0" i="0" dirty="0">
                <a:effectLst/>
              </a:rPr>
              <a:t> Creating a safe, orderly, and respectful learning space.</a:t>
            </a:r>
          </a:p>
          <a:p>
            <a:pPr>
              <a:lnSpc>
                <a:spcPct val="90000"/>
              </a:lnSpc>
              <a:spcAft>
                <a:spcPts val="600"/>
              </a:spcAft>
            </a:pPr>
            <a:endParaRPr lang="en-US" sz="2200" b="0" i="0" dirty="0">
              <a:effectLst/>
            </a:endParaRPr>
          </a:p>
          <a:p>
            <a:pPr indent="-228600">
              <a:lnSpc>
                <a:spcPct val="90000"/>
              </a:lnSpc>
              <a:spcAft>
                <a:spcPts val="600"/>
              </a:spcAft>
              <a:buFont typeface="Arial" panose="020B0604020202020204" pitchFamily="34" charset="0"/>
              <a:buChar char="•"/>
            </a:pPr>
            <a:r>
              <a:rPr lang="en-US" sz="2200" b="1" i="0" dirty="0">
                <a:effectLst/>
              </a:rPr>
              <a:t>Student Relationships:</a:t>
            </a:r>
            <a:r>
              <a:rPr lang="en-US" sz="2200" b="0" i="0" dirty="0">
                <a:effectLst/>
              </a:rPr>
              <a:t> Maintaining appropriate boundaries, fostering positive rapport, avoiding favoritism.</a:t>
            </a:r>
          </a:p>
          <a:p>
            <a:pPr>
              <a:lnSpc>
                <a:spcPct val="90000"/>
              </a:lnSpc>
              <a:spcAft>
                <a:spcPts val="600"/>
              </a:spcAft>
            </a:pPr>
            <a:endParaRPr lang="en-US" sz="2200" b="0" i="0" dirty="0">
              <a:effectLst/>
            </a:endParaRPr>
          </a:p>
          <a:p>
            <a:pPr indent="-228600">
              <a:lnSpc>
                <a:spcPct val="90000"/>
              </a:lnSpc>
              <a:spcAft>
                <a:spcPts val="600"/>
              </a:spcAft>
              <a:buFont typeface="Arial" panose="020B0604020202020204" pitchFamily="34" charset="0"/>
              <a:buChar char="•"/>
            </a:pPr>
            <a:r>
              <a:rPr lang="en-US" sz="2200" b="1" i="0" dirty="0">
                <a:effectLst/>
              </a:rPr>
              <a:t>Privacy and Confidentiality:</a:t>
            </a:r>
            <a:r>
              <a:rPr lang="en-US" sz="2200" b="0" i="0" dirty="0">
                <a:effectLst/>
              </a:rPr>
              <a:t> Handling student information with utmost care.    </a:t>
            </a:r>
            <a:r>
              <a:rPr lang="en-US" sz="3200" b="1" i="0" dirty="0">
                <a:solidFill>
                  <a:srgbClr val="FF0000"/>
                </a:solidFill>
                <a:effectLst/>
              </a:rPr>
              <a:t>FERPA</a:t>
            </a:r>
          </a:p>
        </p:txBody>
      </p:sp>
      <p:pic>
        <p:nvPicPr>
          <p:cNvPr id="3078" name="Picture 6" descr="Professionalism 101 – UConn Center for ...">
            <a:extLst>
              <a:ext uri="{FF2B5EF4-FFF2-40B4-BE49-F238E27FC236}">
                <a16:creationId xmlns:a16="http://schemas.microsoft.com/office/drawing/2014/main" id="{6CA2EC1D-58DD-7C74-6501-3487172CFA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5610" y="2345597"/>
            <a:ext cx="4524925" cy="3011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4668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inding Your Community – Crone Confidence">
            <a:extLst>
              <a:ext uri="{FF2B5EF4-FFF2-40B4-BE49-F238E27FC236}">
                <a16:creationId xmlns:a16="http://schemas.microsoft.com/office/drawing/2014/main" id="{95A110D7-5894-D290-0E6D-85D3C051445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63578" y="1479225"/>
            <a:ext cx="9664846" cy="37213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A33443E8-2B0B-FB42-5EA5-D2B0F31FA509}"/>
              </a:ext>
            </a:extLst>
          </p:cNvPr>
          <p:cNvSpPr/>
          <p:nvPr/>
        </p:nvSpPr>
        <p:spPr>
          <a:xfrm>
            <a:off x="745635" y="472357"/>
            <a:ext cx="10538274" cy="1738938"/>
          </a:xfrm>
          <a:prstGeom prst="rect">
            <a:avLst/>
          </a:prstGeom>
          <a:noFill/>
        </p:spPr>
        <p:txBody>
          <a:bodyPr wrap="square" lIns="91440" tIns="45720" rIns="91440" bIns="45720">
            <a:spAutoFit/>
          </a:bodyPr>
          <a:lstStyle/>
          <a:p>
            <a:pPr>
              <a:spcAft>
                <a:spcPts val="600"/>
              </a:spcAft>
            </a:pPr>
            <a:r>
              <a:rPr lang="en-US" sz="5400" b="1" i="0" dirty="0">
                <a:solidFill>
                  <a:srgbClr val="2C3E50"/>
                </a:solidFill>
                <a:effectLst/>
                <a:latin typeface="Inter"/>
              </a:rPr>
              <a:t>Beyond the Classroom: </a:t>
            </a:r>
          </a:p>
          <a:p>
            <a:pPr>
              <a:spcAft>
                <a:spcPts val="600"/>
              </a:spcAft>
            </a:pPr>
            <a:r>
              <a:rPr lang="en-US" sz="4800" b="1" i="0" dirty="0">
                <a:solidFill>
                  <a:srgbClr val="2C3E50"/>
                </a:solidFill>
                <a:effectLst/>
                <a:latin typeface="Inter"/>
              </a:rPr>
              <a:t>School and Community Engagement</a:t>
            </a:r>
          </a:p>
        </p:txBody>
      </p:sp>
      <p:graphicFrame>
        <p:nvGraphicFramePr>
          <p:cNvPr id="4100" name="TextBox 2">
            <a:extLst>
              <a:ext uri="{FF2B5EF4-FFF2-40B4-BE49-F238E27FC236}">
                <a16:creationId xmlns:a16="http://schemas.microsoft.com/office/drawing/2014/main" id="{FA220604-617F-4C29-02DE-2EA14B244F01}"/>
              </a:ext>
            </a:extLst>
          </p:cNvPr>
          <p:cNvGraphicFramePr/>
          <p:nvPr>
            <p:extLst>
              <p:ext uri="{D42A27DB-BD31-4B8C-83A1-F6EECF244321}">
                <p14:modId xmlns:p14="http://schemas.microsoft.com/office/powerpoint/2010/main" val="1311115243"/>
              </p:ext>
            </p:extLst>
          </p:nvPr>
        </p:nvGraphicFramePr>
        <p:xfrm>
          <a:off x="530084" y="3906725"/>
          <a:ext cx="10753825" cy="35394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223027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Navigating Ethical Dilemmas - 4 Cool Tips | Strategic Leader Coaching">
            <a:extLst>
              <a:ext uri="{FF2B5EF4-FFF2-40B4-BE49-F238E27FC236}">
                <a16:creationId xmlns:a16="http://schemas.microsoft.com/office/drawing/2014/main" id="{132A9EE2-F794-857F-7BF6-2130B3187E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7353" r="26034"/>
          <a:stretch>
            <a:fillRect/>
          </a:stretch>
        </p:blipFill>
        <p:spPr bwMode="auto">
          <a:xfrm>
            <a:off x="6103027" y="10"/>
            <a:ext cx="6088971"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CC6B3BA6-096E-9ABF-4594-C428C074652F}"/>
              </a:ext>
            </a:extLst>
          </p:cNvPr>
          <p:cNvSpPr/>
          <p:nvPr/>
        </p:nvSpPr>
        <p:spPr>
          <a:xfrm>
            <a:off x="761800" y="328512"/>
            <a:ext cx="6563909" cy="1628970"/>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4000" b="1" i="0" dirty="0">
                <a:effectLst/>
                <a:ea typeface="+mj-ea"/>
                <a:cs typeface="+mj-cs"/>
              </a:rPr>
              <a:t>Navigating Ethical Dilemmas: </a:t>
            </a:r>
          </a:p>
          <a:p>
            <a:pPr>
              <a:lnSpc>
                <a:spcPct val="90000"/>
              </a:lnSpc>
              <a:spcBef>
                <a:spcPct val="0"/>
              </a:spcBef>
              <a:spcAft>
                <a:spcPts val="600"/>
              </a:spcAft>
            </a:pPr>
            <a:r>
              <a:rPr lang="en-US" sz="4000" b="1" i="0" dirty="0">
                <a:effectLst/>
                <a:ea typeface="+mj-ea"/>
                <a:cs typeface="+mj-cs"/>
              </a:rPr>
              <a:t>A Practical Approach</a:t>
            </a:r>
          </a:p>
        </p:txBody>
      </p:sp>
      <p:sp>
        <p:nvSpPr>
          <p:cNvPr id="3" name="TextBox 2">
            <a:extLst>
              <a:ext uri="{FF2B5EF4-FFF2-40B4-BE49-F238E27FC236}">
                <a16:creationId xmlns:a16="http://schemas.microsoft.com/office/drawing/2014/main" id="{608131F1-D979-A147-0AD9-CDC05234E535}"/>
              </a:ext>
            </a:extLst>
          </p:cNvPr>
          <p:cNvSpPr txBox="1"/>
          <p:nvPr/>
        </p:nvSpPr>
        <p:spPr>
          <a:xfrm>
            <a:off x="761801" y="1957482"/>
            <a:ext cx="4659756" cy="4485359"/>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r>
              <a:rPr lang="en-US" sz="2400" b="0" i="0" dirty="0">
                <a:effectLst/>
              </a:rPr>
              <a:t>Acknowledge that ethical dilemmas are common.</a:t>
            </a:r>
          </a:p>
          <a:p>
            <a:pPr>
              <a:lnSpc>
                <a:spcPct val="90000"/>
              </a:lnSpc>
              <a:spcAft>
                <a:spcPts val="600"/>
              </a:spcAft>
            </a:pPr>
            <a:endParaRPr lang="en-US" sz="2400" b="0" i="0" dirty="0">
              <a:effectLst/>
            </a:endParaRPr>
          </a:p>
          <a:p>
            <a:pPr indent="-228600">
              <a:lnSpc>
                <a:spcPct val="90000"/>
              </a:lnSpc>
              <a:spcAft>
                <a:spcPts val="600"/>
              </a:spcAft>
              <a:buFont typeface="Arial" panose="020B0604020202020204" pitchFamily="34" charset="0"/>
              <a:buChar char="•"/>
            </a:pPr>
            <a:r>
              <a:rPr lang="en-US" sz="2400" b="0" i="0" dirty="0">
                <a:effectLst/>
              </a:rPr>
              <a:t>Introduce a simple framework </a:t>
            </a:r>
            <a:r>
              <a:rPr lang="en-US" b="0" i="0" dirty="0">
                <a:effectLst/>
              </a:rPr>
              <a:t>(e.g., Identify the dilemma, Gather information, Consider options, Evaluate consequences, Make a decision, Reflect).</a:t>
            </a:r>
          </a:p>
          <a:p>
            <a:pPr>
              <a:lnSpc>
                <a:spcPct val="90000"/>
              </a:lnSpc>
              <a:spcAft>
                <a:spcPts val="600"/>
              </a:spcAft>
            </a:pPr>
            <a:endParaRPr lang="en-US" sz="2400" b="0" i="0" dirty="0">
              <a:effectLst/>
            </a:endParaRPr>
          </a:p>
          <a:p>
            <a:pPr indent="-228600">
              <a:lnSpc>
                <a:spcPct val="90000"/>
              </a:lnSpc>
              <a:spcAft>
                <a:spcPts val="600"/>
              </a:spcAft>
              <a:buFont typeface="Arial" panose="020B0604020202020204" pitchFamily="34" charset="0"/>
              <a:buChar char="•"/>
            </a:pPr>
            <a:r>
              <a:rPr lang="en-US" sz="2400" b="0" i="0" dirty="0">
                <a:effectLst/>
              </a:rPr>
              <a:t>Seeking guidance when unsure (mentor, administrator, etc).</a:t>
            </a:r>
          </a:p>
        </p:txBody>
      </p:sp>
    </p:spTree>
    <p:extLst>
      <p:ext uri="{BB962C8B-B14F-4D97-AF65-F5344CB8AC3E}">
        <p14:creationId xmlns:p14="http://schemas.microsoft.com/office/powerpoint/2010/main" val="5013464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B5EC7A-6506-B5F3-143C-893A03A21BB9}"/>
              </a:ext>
            </a:extLst>
          </p:cNvPr>
          <p:cNvSpPr/>
          <p:nvPr/>
        </p:nvSpPr>
        <p:spPr>
          <a:xfrm>
            <a:off x="573740" y="401486"/>
            <a:ext cx="7856827" cy="1330840"/>
          </a:xfrm>
          <a:prstGeom prst="rect">
            <a:avLst/>
          </a:prstGeom>
        </p:spPr>
        <p:txBody>
          <a:bodyPr vert="horz" lIns="91440" tIns="45720" rIns="91440" bIns="45720" rtlCol="0" anchor="ctr">
            <a:normAutofit fontScale="92500" lnSpcReduction="10000"/>
          </a:bodyPr>
          <a:lstStyle/>
          <a:p>
            <a:pPr>
              <a:lnSpc>
                <a:spcPct val="90000"/>
              </a:lnSpc>
              <a:spcBef>
                <a:spcPct val="0"/>
              </a:spcBef>
              <a:spcAft>
                <a:spcPts val="600"/>
              </a:spcAft>
            </a:pPr>
            <a:r>
              <a:rPr lang="en-US" sz="5400" b="1" i="0" kern="1200" dirty="0">
                <a:solidFill>
                  <a:schemeClr val="tx1"/>
                </a:solidFill>
                <a:effectLst/>
                <a:latin typeface="+mj-lt"/>
                <a:ea typeface="+mj-ea"/>
                <a:cs typeface="+mj-cs"/>
              </a:rPr>
              <a:t>Digital Citizenship: </a:t>
            </a:r>
          </a:p>
          <a:p>
            <a:pPr>
              <a:lnSpc>
                <a:spcPct val="90000"/>
              </a:lnSpc>
              <a:spcBef>
                <a:spcPct val="0"/>
              </a:spcBef>
              <a:spcAft>
                <a:spcPts val="600"/>
              </a:spcAft>
            </a:pPr>
            <a:r>
              <a:rPr lang="en-US" sz="4200" b="1" i="0" kern="1200" dirty="0">
                <a:solidFill>
                  <a:schemeClr val="tx1"/>
                </a:solidFill>
                <a:effectLst/>
                <a:latin typeface="+mj-lt"/>
                <a:ea typeface="+mj-ea"/>
                <a:cs typeface="+mj-cs"/>
              </a:rPr>
              <a:t>Professionalism in the Online World</a:t>
            </a:r>
          </a:p>
          <a:p>
            <a:pPr>
              <a:lnSpc>
                <a:spcPct val="90000"/>
              </a:lnSpc>
              <a:spcBef>
                <a:spcPct val="0"/>
              </a:spcBef>
              <a:spcAft>
                <a:spcPts val="600"/>
              </a:spcAft>
            </a:pPr>
            <a:endParaRPr lang="en-US" sz="2400" b="0" kern="1200" cap="none" spc="0" dirty="0">
              <a:ln w="0"/>
              <a:solidFill>
                <a:schemeClr val="tx1"/>
              </a:solidFill>
              <a:effectLst>
                <a:outerShdw blurRad="38100" dist="19050" dir="2700000" algn="tl" rotWithShape="0">
                  <a:schemeClr val="dk1">
                    <a:alpha val="40000"/>
                  </a:schemeClr>
                </a:outerShdw>
              </a:effectLst>
              <a:latin typeface="+mj-lt"/>
              <a:ea typeface="+mj-ea"/>
              <a:cs typeface="+mj-cs"/>
            </a:endParaRPr>
          </a:p>
        </p:txBody>
      </p:sp>
      <p:sp>
        <p:nvSpPr>
          <p:cNvPr id="3" name="TextBox 2">
            <a:extLst>
              <a:ext uri="{FF2B5EF4-FFF2-40B4-BE49-F238E27FC236}">
                <a16:creationId xmlns:a16="http://schemas.microsoft.com/office/drawing/2014/main" id="{08BF13A8-EE31-3B3F-25A1-5A64265AFD5E}"/>
              </a:ext>
            </a:extLst>
          </p:cNvPr>
          <p:cNvSpPr txBox="1"/>
          <p:nvPr/>
        </p:nvSpPr>
        <p:spPr>
          <a:xfrm>
            <a:off x="388883" y="1860542"/>
            <a:ext cx="6243145" cy="4837709"/>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400" b="0" i="0" dirty="0">
                <a:effectLst/>
              </a:rPr>
              <a:t>The blurred lines between personal and professional online presence.</a:t>
            </a:r>
          </a:p>
          <a:p>
            <a:pPr>
              <a:lnSpc>
                <a:spcPct val="90000"/>
              </a:lnSpc>
              <a:spcAft>
                <a:spcPts val="600"/>
              </a:spcAft>
            </a:pPr>
            <a:endParaRPr lang="en-US" sz="2400" b="0" i="0" dirty="0">
              <a:effectLst/>
            </a:endParaRPr>
          </a:p>
          <a:p>
            <a:pPr indent="-228600">
              <a:lnSpc>
                <a:spcPct val="90000"/>
              </a:lnSpc>
              <a:spcAft>
                <a:spcPts val="600"/>
              </a:spcAft>
              <a:buFont typeface="Arial" panose="020B0604020202020204" pitchFamily="34" charset="0"/>
              <a:buChar char="•"/>
            </a:pPr>
            <a:r>
              <a:rPr lang="en-US" sz="2400" b="0" i="0" dirty="0">
                <a:effectLst/>
              </a:rPr>
              <a:t>Maintaining professional boundaries on social media (e.g., friending students).</a:t>
            </a:r>
          </a:p>
          <a:p>
            <a:pPr>
              <a:lnSpc>
                <a:spcPct val="90000"/>
              </a:lnSpc>
              <a:spcAft>
                <a:spcPts val="600"/>
              </a:spcAft>
            </a:pPr>
            <a:endParaRPr lang="en-US" sz="2400" b="0" i="0" dirty="0">
              <a:effectLst/>
            </a:endParaRPr>
          </a:p>
          <a:p>
            <a:pPr indent="-228600">
              <a:lnSpc>
                <a:spcPct val="90000"/>
              </a:lnSpc>
              <a:spcAft>
                <a:spcPts val="600"/>
              </a:spcAft>
              <a:buFont typeface="Arial" panose="020B0604020202020204" pitchFamily="34" charset="0"/>
              <a:buChar char="•"/>
            </a:pPr>
            <a:r>
              <a:rPr lang="en-US" sz="2400" b="0" i="0" dirty="0">
                <a:effectLst/>
              </a:rPr>
              <a:t>Avoiding inappropriate content or comments online.</a:t>
            </a:r>
          </a:p>
          <a:p>
            <a:pPr>
              <a:lnSpc>
                <a:spcPct val="90000"/>
              </a:lnSpc>
              <a:spcAft>
                <a:spcPts val="600"/>
              </a:spcAft>
            </a:pPr>
            <a:endParaRPr lang="en-US" sz="2400" b="0" i="0" dirty="0">
              <a:effectLst/>
            </a:endParaRPr>
          </a:p>
          <a:p>
            <a:pPr indent="-228600">
              <a:lnSpc>
                <a:spcPct val="90000"/>
              </a:lnSpc>
              <a:spcAft>
                <a:spcPts val="600"/>
              </a:spcAft>
              <a:buFont typeface="Arial" panose="020B0604020202020204" pitchFamily="34" charset="0"/>
              <a:buChar char="•"/>
            </a:pPr>
            <a:r>
              <a:rPr lang="en-US" sz="2400" b="0" i="0" dirty="0">
                <a:effectLst/>
              </a:rPr>
              <a:t>Protecting student privacy in digital contexts.</a:t>
            </a:r>
          </a:p>
          <a:p>
            <a:pPr>
              <a:lnSpc>
                <a:spcPct val="90000"/>
              </a:lnSpc>
              <a:spcAft>
                <a:spcPts val="600"/>
              </a:spcAft>
            </a:pPr>
            <a:endParaRPr lang="en-US" sz="2400" b="0" i="0" dirty="0">
              <a:effectLst/>
            </a:endParaRPr>
          </a:p>
          <a:p>
            <a:pPr indent="-228600">
              <a:lnSpc>
                <a:spcPct val="90000"/>
              </a:lnSpc>
              <a:spcAft>
                <a:spcPts val="600"/>
              </a:spcAft>
              <a:buFont typeface="Arial" panose="020B0604020202020204" pitchFamily="34" charset="0"/>
              <a:buChar char="•"/>
            </a:pPr>
            <a:r>
              <a:rPr lang="en-US" sz="2400" b="0" i="0" dirty="0">
                <a:effectLst/>
              </a:rPr>
              <a:t>The permanence of online information.</a:t>
            </a:r>
          </a:p>
        </p:txBody>
      </p:sp>
      <p:pic>
        <p:nvPicPr>
          <p:cNvPr id="6146" name="Picture 2" descr="Digital Citizenship: The Good, The Bad ...">
            <a:extLst>
              <a:ext uri="{FF2B5EF4-FFF2-40B4-BE49-F238E27FC236}">
                <a16:creationId xmlns:a16="http://schemas.microsoft.com/office/drawing/2014/main" id="{B150D72C-A193-C73E-3E75-808FF2FC57F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80610" y="2215474"/>
            <a:ext cx="4737650" cy="33536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30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305,846 Team sign Images, Stock Photos &amp; Vectors | Shutterstock"/>
          <p:cNvPicPr>
            <a:picLocks noChangeAspect="1" noChangeArrowheads="1"/>
          </p:cNvPicPr>
          <p:nvPr/>
        </p:nvPicPr>
        <p:blipFill rotWithShape="1">
          <a:blip r:embed="rId2">
            <a:extLst>
              <a:ext uri="{28A0092B-C50C-407E-A947-70E740481C1C}">
                <a14:useLocalDpi xmlns:a14="http://schemas.microsoft.com/office/drawing/2010/main" val="0"/>
              </a:ext>
            </a:extLst>
          </a:blip>
          <a:srcRect b="10881"/>
          <a:stretch/>
        </p:blipFill>
        <p:spPr bwMode="auto">
          <a:xfrm>
            <a:off x="0" y="207265"/>
            <a:ext cx="12236477" cy="6425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60695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onflict of interest in patient engagement - EURORDIS Open Academy">
            <a:extLst>
              <a:ext uri="{FF2B5EF4-FFF2-40B4-BE49-F238E27FC236}">
                <a16:creationId xmlns:a16="http://schemas.microsoft.com/office/drawing/2014/main" id="{DEF30A46-71BA-E636-057E-B840DCEE5378}"/>
              </a:ext>
            </a:extLst>
          </p:cNvPr>
          <p:cNvPicPr>
            <a:picLocks noChangeAspect="1" noChangeArrowheads="1"/>
          </p:cNvPicPr>
          <p:nvPr/>
        </p:nvPicPr>
        <p:blipFill>
          <a:blip r:embed="rId3">
            <a:alphaModFix amt="75000"/>
            <a:extLst>
              <a:ext uri="{28A0092B-C50C-407E-A947-70E740481C1C}">
                <a14:useLocalDpi xmlns:a14="http://schemas.microsoft.com/office/drawing/2010/main" val="0"/>
              </a:ext>
            </a:extLst>
          </a:blip>
          <a:srcRect l="12515" r="5706" b="-1"/>
          <a:stretch>
            <a:fillRect/>
          </a:stretch>
        </p:blipFill>
        <p:spPr bwMode="auto">
          <a:xfrm>
            <a:off x="0" y="2044126"/>
            <a:ext cx="7060357" cy="481387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AD809D7-82F9-5C43-AAA0-8D3110FC9EBA}"/>
              </a:ext>
            </a:extLst>
          </p:cNvPr>
          <p:cNvSpPr/>
          <p:nvPr/>
        </p:nvSpPr>
        <p:spPr>
          <a:xfrm>
            <a:off x="4009098" y="0"/>
            <a:ext cx="7060356" cy="1899912"/>
          </a:xfrm>
          <a:prstGeom prst="rect">
            <a:avLst/>
          </a:prstGeom>
        </p:spPr>
        <p:txBody>
          <a:bodyPr vert="horz" lIns="91440" tIns="45720" rIns="91440" bIns="45720" rtlCol="0" anchor="ctr">
            <a:normAutofit fontScale="92500"/>
          </a:bodyPr>
          <a:lstStyle/>
          <a:p>
            <a:pPr>
              <a:lnSpc>
                <a:spcPct val="90000"/>
              </a:lnSpc>
              <a:spcBef>
                <a:spcPct val="0"/>
              </a:spcBef>
              <a:spcAft>
                <a:spcPts val="600"/>
              </a:spcAft>
            </a:pPr>
            <a:r>
              <a:rPr lang="en-US" sz="4800" b="1" i="0" dirty="0">
                <a:effectLst/>
                <a:ea typeface="+mj-ea"/>
                <a:cs typeface="+mj-cs"/>
              </a:rPr>
              <a:t>Upholding Impartiality: </a:t>
            </a:r>
          </a:p>
          <a:p>
            <a:pPr>
              <a:lnSpc>
                <a:spcPct val="90000"/>
              </a:lnSpc>
              <a:spcBef>
                <a:spcPct val="0"/>
              </a:spcBef>
              <a:spcAft>
                <a:spcPts val="600"/>
              </a:spcAft>
            </a:pPr>
            <a:r>
              <a:rPr lang="en-US" sz="4800" b="1" i="0" dirty="0">
                <a:effectLst/>
                <a:ea typeface="+mj-ea"/>
                <a:cs typeface="+mj-cs"/>
              </a:rPr>
              <a:t>Avoiding Conflicts of Interest</a:t>
            </a:r>
          </a:p>
        </p:txBody>
      </p:sp>
      <p:sp>
        <p:nvSpPr>
          <p:cNvPr id="3" name="TextBox 2">
            <a:extLst>
              <a:ext uri="{FF2B5EF4-FFF2-40B4-BE49-F238E27FC236}">
                <a16:creationId xmlns:a16="http://schemas.microsoft.com/office/drawing/2014/main" id="{2778B9E9-48AF-9580-5367-565B952EF18F}"/>
              </a:ext>
            </a:extLst>
          </p:cNvPr>
          <p:cNvSpPr txBox="1"/>
          <p:nvPr/>
        </p:nvSpPr>
        <p:spPr>
          <a:xfrm>
            <a:off x="7147035" y="2044126"/>
            <a:ext cx="4753342" cy="4127822"/>
          </a:xfrm>
          <a:prstGeom prst="rect">
            <a:avLst/>
          </a:prstGeom>
        </p:spPr>
        <p:txBody>
          <a:bodyPr vert="horz" lIns="91440" tIns="45720" rIns="91440" bIns="45720" rtlCol="0">
            <a:noAutofit/>
          </a:bodyPr>
          <a:lstStyle/>
          <a:p>
            <a:pPr indent="-228600">
              <a:lnSpc>
                <a:spcPct val="90000"/>
              </a:lnSpc>
              <a:spcAft>
                <a:spcPts val="600"/>
              </a:spcAft>
              <a:buFont typeface="Arial" panose="020B0604020202020204" pitchFamily="34" charset="0"/>
              <a:buChar char="•"/>
            </a:pPr>
            <a:r>
              <a:rPr lang="en-US" sz="2400" i="0" dirty="0">
                <a:effectLst/>
              </a:rPr>
              <a:t>Definition: Situations where personal interests could improperly influence professional judgment.</a:t>
            </a:r>
          </a:p>
          <a:p>
            <a:pPr>
              <a:lnSpc>
                <a:spcPct val="90000"/>
              </a:lnSpc>
              <a:spcAft>
                <a:spcPts val="600"/>
              </a:spcAft>
            </a:pPr>
            <a:endParaRPr lang="en-US" sz="2400" i="0" dirty="0">
              <a:effectLst/>
            </a:endParaRPr>
          </a:p>
          <a:p>
            <a:pPr indent="-228600">
              <a:lnSpc>
                <a:spcPct val="90000"/>
              </a:lnSpc>
              <a:spcAft>
                <a:spcPts val="600"/>
              </a:spcAft>
              <a:buFont typeface="Arial" panose="020B0604020202020204" pitchFamily="34" charset="0"/>
              <a:buChar char="•"/>
            </a:pPr>
            <a:r>
              <a:rPr lang="en-US" sz="2400" i="0" dirty="0">
                <a:effectLst/>
              </a:rPr>
              <a:t>Examples: Tutoring own students for pay, accepting gifts that could create obligation, using school resources for personal gain.</a:t>
            </a:r>
          </a:p>
          <a:p>
            <a:pPr>
              <a:lnSpc>
                <a:spcPct val="90000"/>
              </a:lnSpc>
              <a:spcAft>
                <a:spcPts val="600"/>
              </a:spcAft>
            </a:pPr>
            <a:endParaRPr lang="en-US" sz="2400" i="0" dirty="0">
              <a:effectLst/>
            </a:endParaRPr>
          </a:p>
          <a:p>
            <a:pPr indent="-228600">
              <a:lnSpc>
                <a:spcPct val="90000"/>
              </a:lnSpc>
              <a:spcAft>
                <a:spcPts val="600"/>
              </a:spcAft>
              <a:buFont typeface="Arial" panose="020B0604020202020204" pitchFamily="34" charset="0"/>
              <a:buChar char="•"/>
            </a:pPr>
            <a:r>
              <a:rPr lang="en-US" sz="2400" i="0" dirty="0">
                <a:effectLst/>
              </a:rPr>
              <a:t>Importance of transparency and disclosure.</a:t>
            </a:r>
          </a:p>
        </p:txBody>
      </p:sp>
    </p:spTree>
    <p:extLst>
      <p:ext uri="{BB962C8B-B14F-4D97-AF65-F5344CB8AC3E}">
        <p14:creationId xmlns:p14="http://schemas.microsoft.com/office/powerpoint/2010/main" val="8887078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54CC943-14D7-C9A8-6C14-022F04AAEE93}"/>
              </a:ext>
            </a:extLst>
          </p:cNvPr>
          <p:cNvSpPr/>
          <p:nvPr/>
        </p:nvSpPr>
        <p:spPr>
          <a:xfrm>
            <a:off x="369980" y="640823"/>
            <a:ext cx="3680812" cy="55831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800" b="1" i="0" kern="1200" dirty="0">
                <a:solidFill>
                  <a:schemeClr val="tx1"/>
                </a:solidFill>
                <a:effectLst/>
                <a:latin typeface="+mj-lt"/>
                <a:ea typeface="+mj-ea"/>
                <a:cs typeface="+mj-cs"/>
              </a:rPr>
              <a:t>The Professional Obligation to Report</a:t>
            </a:r>
          </a:p>
          <a:p>
            <a:pPr>
              <a:lnSpc>
                <a:spcPct val="90000"/>
              </a:lnSpc>
              <a:spcBef>
                <a:spcPct val="0"/>
              </a:spcBef>
              <a:spcAft>
                <a:spcPts val="600"/>
              </a:spcAft>
            </a:pPr>
            <a:endParaRPr lang="en-US" sz="5400" b="0" kern="1200" cap="none" spc="0" dirty="0">
              <a:ln w="0"/>
              <a:solidFill>
                <a:schemeClr val="tx1"/>
              </a:solidFill>
              <a:effectLst>
                <a:outerShdw blurRad="38100" dist="19050" dir="2700000" algn="tl" rotWithShape="0">
                  <a:schemeClr val="dk1">
                    <a:alpha val="40000"/>
                  </a:schemeClr>
                </a:outerShdw>
              </a:effectLst>
              <a:latin typeface="+mj-lt"/>
              <a:ea typeface="+mj-ea"/>
              <a:cs typeface="+mj-cs"/>
            </a:endParaRPr>
          </a:p>
        </p:txBody>
      </p:sp>
      <p:pic>
        <p:nvPicPr>
          <p:cNvPr id="8194" name="Picture 2" descr="Creative Commons Highway Sign image">
            <a:extLst>
              <a:ext uri="{FF2B5EF4-FFF2-40B4-BE49-F238E27FC236}">
                <a16:creationId xmlns:a16="http://schemas.microsoft.com/office/drawing/2014/main" id="{6C977E50-7474-F514-117A-48BD3FF1FE1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568696" y="420730"/>
            <a:ext cx="4952159" cy="329543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9ED2720-2B8B-EBA1-60D9-4108CCCB1038}"/>
              </a:ext>
            </a:extLst>
          </p:cNvPr>
          <p:cNvSpPr txBox="1"/>
          <p:nvPr/>
        </p:nvSpPr>
        <p:spPr>
          <a:xfrm>
            <a:off x="3520965" y="3888829"/>
            <a:ext cx="8479654" cy="2548442"/>
          </a:xfrm>
          <a:prstGeom prst="rect">
            <a:avLst/>
          </a:prstGeom>
        </p:spPr>
        <p:txBody>
          <a:bodyPr vert="horz" lIns="91440" tIns="45720" rIns="91440" bIns="45720" rtlCol="0" anchor="t">
            <a:noAutofit/>
          </a:bodyPr>
          <a:lstStyle/>
          <a:p>
            <a:pPr indent="-228600">
              <a:lnSpc>
                <a:spcPct val="90000"/>
              </a:lnSpc>
              <a:spcAft>
                <a:spcPts val="600"/>
              </a:spcAft>
              <a:buFont typeface="Arial" panose="020B0604020202020204" pitchFamily="34" charset="0"/>
              <a:buChar char="•"/>
            </a:pPr>
            <a:r>
              <a:rPr lang="en-US" sz="2800" b="0" i="0" dirty="0">
                <a:effectLst/>
              </a:rPr>
              <a:t>Understanding when and how to report suspected unethical or illegal behavior.</a:t>
            </a:r>
          </a:p>
          <a:p>
            <a:pPr indent="-228600">
              <a:lnSpc>
                <a:spcPct val="90000"/>
              </a:lnSpc>
              <a:spcAft>
                <a:spcPts val="600"/>
              </a:spcAft>
              <a:buFont typeface="Arial" panose="020B0604020202020204" pitchFamily="34" charset="0"/>
              <a:buChar char="•"/>
            </a:pPr>
            <a:r>
              <a:rPr lang="en-US" sz="2800" b="0" i="0" dirty="0">
                <a:effectLst/>
              </a:rPr>
              <a:t>Importance of protecting students and the integrity of the profession.</a:t>
            </a:r>
          </a:p>
          <a:p>
            <a:pPr indent="-228600">
              <a:lnSpc>
                <a:spcPct val="90000"/>
              </a:lnSpc>
              <a:spcAft>
                <a:spcPts val="600"/>
              </a:spcAft>
              <a:buFont typeface="Arial" panose="020B0604020202020204" pitchFamily="34" charset="0"/>
              <a:buChar char="•"/>
            </a:pPr>
            <a:r>
              <a:rPr lang="en-US" sz="2800" b="0" i="0" dirty="0">
                <a:effectLst/>
              </a:rPr>
              <a:t>Knowing school/district reporting procedures.</a:t>
            </a:r>
          </a:p>
          <a:p>
            <a:pPr indent="-228600">
              <a:lnSpc>
                <a:spcPct val="90000"/>
              </a:lnSpc>
              <a:spcAft>
                <a:spcPts val="600"/>
              </a:spcAft>
              <a:buFont typeface="Arial" panose="020B0604020202020204" pitchFamily="34" charset="0"/>
              <a:buChar char="•"/>
            </a:pPr>
            <a:r>
              <a:rPr lang="en-US" sz="2800" b="0" i="0" dirty="0">
                <a:effectLst/>
              </a:rPr>
              <a:t>Protection for whistleblowers.</a:t>
            </a:r>
          </a:p>
        </p:txBody>
      </p:sp>
    </p:spTree>
    <p:extLst>
      <p:ext uri="{BB962C8B-B14F-4D97-AF65-F5344CB8AC3E}">
        <p14:creationId xmlns:p14="http://schemas.microsoft.com/office/powerpoint/2010/main" val="12599355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BD3FE1D-735E-0338-DAC1-0F229C81659D}"/>
              </a:ext>
            </a:extLst>
          </p:cNvPr>
          <p:cNvSpPr/>
          <p:nvPr/>
        </p:nvSpPr>
        <p:spPr>
          <a:xfrm>
            <a:off x="193733" y="640823"/>
            <a:ext cx="3976333" cy="5583148"/>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5400" b="1" i="0" kern="1200" dirty="0">
                <a:solidFill>
                  <a:schemeClr val="tx1"/>
                </a:solidFill>
                <a:effectLst/>
                <a:latin typeface="+mj-lt"/>
                <a:ea typeface="+mj-ea"/>
                <a:cs typeface="+mj-cs"/>
              </a:rPr>
              <a:t>Lifelong Learning: </a:t>
            </a:r>
          </a:p>
          <a:p>
            <a:pPr>
              <a:lnSpc>
                <a:spcPct val="90000"/>
              </a:lnSpc>
              <a:spcBef>
                <a:spcPct val="0"/>
              </a:spcBef>
              <a:spcAft>
                <a:spcPts val="600"/>
              </a:spcAft>
            </a:pPr>
            <a:r>
              <a:rPr lang="en-US" sz="4000" b="1" i="0" kern="1200" dirty="0">
                <a:solidFill>
                  <a:schemeClr val="tx1"/>
                </a:solidFill>
                <a:effectLst/>
                <a:latin typeface="+mj-lt"/>
                <a:ea typeface="+mj-ea"/>
                <a:cs typeface="+mj-cs"/>
              </a:rPr>
              <a:t>A Hallmark of Professionalism</a:t>
            </a:r>
          </a:p>
          <a:p>
            <a:pPr>
              <a:lnSpc>
                <a:spcPct val="90000"/>
              </a:lnSpc>
              <a:spcBef>
                <a:spcPct val="0"/>
              </a:spcBef>
              <a:spcAft>
                <a:spcPts val="600"/>
              </a:spcAft>
            </a:pPr>
            <a:endParaRPr lang="en-US" sz="5400" b="0" kern="1200" cap="none" spc="0" dirty="0">
              <a:ln w="0"/>
              <a:solidFill>
                <a:schemeClr val="tx1"/>
              </a:solidFill>
              <a:effectLst>
                <a:outerShdw blurRad="38100" dist="19050" dir="2700000" algn="tl" rotWithShape="0">
                  <a:schemeClr val="dk1">
                    <a:alpha val="40000"/>
                  </a:schemeClr>
                </a:outerShdw>
              </a:effectLst>
              <a:latin typeface="+mj-lt"/>
              <a:ea typeface="+mj-ea"/>
              <a:cs typeface="+mj-cs"/>
            </a:endParaRPr>
          </a:p>
        </p:txBody>
      </p:sp>
      <p:pic>
        <p:nvPicPr>
          <p:cNvPr id="9218" name="Picture 2" descr="Why Being a Lifelong Learner is So Valuable">
            <a:extLst>
              <a:ext uri="{FF2B5EF4-FFF2-40B4-BE49-F238E27FC236}">
                <a16:creationId xmlns:a16="http://schemas.microsoft.com/office/drawing/2014/main" id="{CAF94EF3-18D2-C40D-2495-A9F8CAC5C42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45154" y="178760"/>
            <a:ext cx="6522720" cy="39136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C0E5B1C-C034-0688-5BB3-4A8D5DB44A0C}"/>
              </a:ext>
            </a:extLst>
          </p:cNvPr>
          <p:cNvSpPr txBox="1"/>
          <p:nvPr/>
        </p:nvSpPr>
        <p:spPr>
          <a:xfrm>
            <a:off x="4319751" y="4181153"/>
            <a:ext cx="7575962" cy="2298160"/>
          </a:xfrm>
          <a:prstGeom prst="rect">
            <a:avLst/>
          </a:prstGeom>
        </p:spPr>
        <p:txBody>
          <a:bodyPr vert="horz" lIns="91440" tIns="45720" rIns="91440" bIns="45720" rtlCol="0" anchor="t">
            <a:normAutofit/>
          </a:bodyPr>
          <a:lstStyle/>
          <a:p>
            <a:pPr indent="-228600">
              <a:lnSpc>
                <a:spcPct val="90000"/>
              </a:lnSpc>
              <a:spcAft>
                <a:spcPts val="600"/>
              </a:spcAft>
              <a:buFont typeface="Arial" panose="020B0604020202020204" pitchFamily="34" charset="0"/>
              <a:buChar char="•"/>
            </a:pPr>
            <a:r>
              <a:rPr lang="en-US" sz="2400" b="0" i="0" dirty="0">
                <a:effectLst/>
              </a:rPr>
              <a:t>Commitment to ongoing professional development.</a:t>
            </a:r>
          </a:p>
          <a:p>
            <a:pPr indent="-228600">
              <a:lnSpc>
                <a:spcPct val="90000"/>
              </a:lnSpc>
              <a:spcAft>
                <a:spcPts val="600"/>
              </a:spcAft>
              <a:buFont typeface="Arial" panose="020B0604020202020204" pitchFamily="34" charset="0"/>
              <a:buChar char="•"/>
            </a:pPr>
            <a:r>
              <a:rPr lang="en-US" sz="2400" b="0" i="0" dirty="0">
                <a:effectLst/>
              </a:rPr>
              <a:t>Staying current with best practices, research, and educational trends.</a:t>
            </a:r>
          </a:p>
          <a:p>
            <a:pPr indent="-228600">
              <a:lnSpc>
                <a:spcPct val="90000"/>
              </a:lnSpc>
              <a:spcAft>
                <a:spcPts val="600"/>
              </a:spcAft>
              <a:buFont typeface="Arial" panose="020B0604020202020204" pitchFamily="34" charset="0"/>
              <a:buChar char="•"/>
            </a:pPr>
            <a:r>
              <a:rPr lang="en-US" sz="2400" b="0" i="0" dirty="0">
                <a:effectLst/>
              </a:rPr>
              <a:t>Self-reflection and seeking feedback for improvement.</a:t>
            </a:r>
          </a:p>
          <a:p>
            <a:pPr indent="-228600">
              <a:lnSpc>
                <a:spcPct val="90000"/>
              </a:lnSpc>
              <a:spcAft>
                <a:spcPts val="600"/>
              </a:spcAft>
              <a:buFont typeface="Arial" panose="020B0604020202020204" pitchFamily="34" charset="0"/>
              <a:buChar char="•"/>
            </a:pPr>
            <a:r>
              <a:rPr lang="en-US" sz="2400" b="0" i="0" dirty="0">
                <a:effectLst/>
              </a:rPr>
              <a:t>Modeling a growth mindset for students</a:t>
            </a:r>
            <a:r>
              <a:rPr lang="en-US" sz="1700" b="0" i="0" dirty="0">
                <a:effectLst/>
              </a:rPr>
              <a:t>.</a:t>
            </a:r>
          </a:p>
        </p:txBody>
      </p:sp>
    </p:spTree>
    <p:extLst>
      <p:ext uri="{BB962C8B-B14F-4D97-AF65-F5344CB8AC3E}">
        <p14:creationId xmlns:p14="http://schemas.microsoft.com/office/powerpoint/2010/main" val="7710887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Business Ethics - Overview, Examples, Components of Business Ethics">
            <a:extLst>
              <a:ext uri="{FF2B5EF4-FFF2-40B4-BE49-F238E27FC236}">
                <a16:creationId xmlns:a16="http://schemas.microsoft.com/office/drawing/2014/main" id="{3928D8A8-BB23-A356-D574-D3BA8BB37F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512"/>
          <a:stretch>
            <a:fillRect/>
          </a:stretch>
        </p:blipFill>
        <p:spPr bwMode="auto">
          <a:xfrm>
            <a:off x="4214648" y="681037"/>
            <a:ext cx="7977352" cy="56090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35500A2-4D88-076E-CC0A-1AC9470D0004}"/>
              </a:ext>
            </a:extLst>
          </p:cNvPr>
          <p:cNvSpPr/>
          <p:nvPr/>
        </p:nvSpPr>
        <p:spPr>
          <a:xfrm>
            <a:off x="396072" y="0"/>
            <a:ext cx="5699928"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3200" b="1" i="0" dirty="0">
                <a:effectLst/>
                <a:ea typeface="+mj-ea"/>
                <a:cs typeface="+mj-cs"/>
              </a:rPr>
              <a:t>Embracing Professionalism: </a:t>
            </a:r>
          </a:p>
          <a:p>
            <a:pPr>
              <a:lnSpc>
                <a:spcPct val="90000"/>
              </a:lnSpc>
              <a:spcBef>
                <a:spcPct val="0"/>
              </a:spcBef>
              <a:spcAft>
                <a:spcPts val="600"/>
              </a:spcAft>
            </a:pPr>
            <a:r>
              <a:rPr lang="en-US" sz="3200" b="1" i="0" dirty="0">
                <a:effectLst/>
                <a:ea typeface="+mj-ea"/>
                <a:cs typeface="+mj-cs"/>
              </a:rPr>
              <a:t>Our Collective Commitment</a:t>
            </a:r>
          </a:p>
        </p:txBody>
      </p:sp>
      <p:sp>
        <p:nvSpPr>
          <p:cNvPr id="3" name="TextBox 2">
            <a:extLst>
              <a:ext uri="{FF2B5EF4-FFF2-40B4-BE49-F238E27FC236}">
                <a16:creationId xmlns:a16="http://schemas.microsoft.com/office/drawing/2014/main" id="{284443B9-9036-5976-E330-9EBD1518F87A}"/>
              </a:ext>
            </a:extLst>
          </p:cNvPr>
          <p:cNvSpPr txBox="1"/>
          <p:nvPr/>
        </p:nvSpPr>
        <p:spPr>
          <a:xfrm>
            <a:off x="281354" y="1899912"/>
            <a:ext cx="4919505" cy="4277051"/>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en-US" sz="2400" i="0" dirty="0">
                <a:effectLst/>
              </a:rPr>
              <a:t>Professionalism and ethics are fundamental to effective teaching and a thriving educational environment.</a:t>
            </a:r>
          </a:p>
          <a:p>
            <a:pPr>
              <a:lnSpc>
                <a:spcPct val="90000"/>
              </a:lnSpc>
              <a:spcAft>
                <a:spcPts val="600"/>
              </a:spcAft>
            </a:pPr>
            <a:endParaRPr lang="en-US" sz="2400" i="0" dirty="0">
              <a:effectLst/>
            </a:endParaRPr>
          </a:p>
          <a:p>
            <a:pPr indent="-228600">
              <a:lnSpc>
                <a:spcPct val="90000"/>
              </a:lnSpc>
              <a:spcAft>
                <a:spcPts val="600"/>
              </a:spcAft>
              <a:buFont typeface="Arial" panose="020B0604020202020204" pitchFamily="34" charset="0"/>
              <a:buChar char="•"/>
            </a:pPr>
            <a:r>
              <a:rPr lang="en-US" sz="2400" i="0" dirty="0">
                <a:effectLst/>
              </a:rPr>
              <a:t>Understand the positive impact on students, colleagues, and the community.</a:t>
            </a:r>
          </a:p>
          <a:p>
            <a:pPr>
              <a:lnSpc>
                <a:spcPct val="90000"/>
              </a:lnSpc>
              <a:spcAft>
                <a:spcPts val="600"/>
              </a:spcAft>
            </a:pPr>
            <a:endParaRPr lang="en-US" sz="2400" i="0" dirty="0">
              <a:effectLst/>
            </a:endParaRPr>
          </a:p>
          <a:p>
            <a:pPr indent="-228600">
              <a:lnSpc>
                <a:spcPct val="90000"/>
              </a:lnSpc>
              <a:spcAft>
                <a:spcPts val="600"/>
              </a:spcAft>
              <a:buFont typeface="Arial" panose="020B0604020202020204" pitchFamily="34" charset="0"/>
              <a:buChar char="•"/>
            </a:pPr>
            <a:r>
              <a:rPr lang="en-US" sz="2400" i="0" dirty="0">
                <a:effectLst/>
              </a:rPr>
              <a:t>Continue ongoing self-assessment and commitment to these principles.</a:t>
            </a:r>
          </a:p>
        </p:txBody>
      </p:sp>
    </p:spTree>
    <p:extLst>
      <p:ext uri="{BB962C8B-B14F-4D97-AF65-F5344CB8AC3E}">
        <p14:creationId xmlns:p14="http://schemas.microsoft.com/office/powerpoint/2010/main" val="2048631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ggestion: Medic Blu's Resupply Cabinet | iKingsSGC™ Forums"/>
          <p:cNvPicPr>
            <a:picLocks noChangeAspect="1"/>
          </p:cNvPicPr>
          <p:nvPr/>
        </p:nvPicPr>
        <p:blipFill rotWithShape="1">
          <a:blip r:embed="rId2" cstate="print">
            <a:extLst>
              <a:ext uri="{28A0092B-C50C-407E-A947-70E740481C1C}">
                <a14:useLocalDpi xmlns:a14="http://schemas.microsoft.com/office/drawing/2010/main" val="0"/>
              </a:ext>
            </a:extLst>
          </a:blip>
          <a:srcRect t="1385" r="4006"/>
          <a:stretch/>
        </p:blipFill>
        <p:spPr>
          <a:xfrm>
            <a:off x="-618265" y="918220"/>
            <a:ext cx="5594004" cy="4310063"/>
          </a:xfrm>
          <a:prstGeom prst="rect">
            <a:avLst/>
          </a:prstGeom>
        </p:spPr>
      </p:pic>
      <p:sp>
        <p:nvSpPr>
          <p:cNvPr id="3" name="Rectangle 2"/>
          <p:cNvSpPr/>
          <p:nvPr/>
        </p:nvSpPr>
        <p:spPr>
          <a:xfrm>
            <a:off x="2784869" y="116424"/>
            <a:ext cx="5989903" cy="923330"/>
          </a:xfrm>
          <a:prstGeom prst="rect">
            <a:avLst/>
          </a:prstGeom>
          <a:noFill/>
        </p:spPr>
        <p:txBody>
          <a:bodyPr wrap="square" lIns="91440" tIns="45720" rIns="91440" bIns="45720">
            <a:spAutoFit/>
          </a:bodyPr>
          <a:lstStyle/>
          <a:p>
            <a:pPr algn="ctr"/>
            <a:r>
              <a:rPr lang="en-US" sz="5400" b="0" u="sng" cap="none" spc="0" dirty="0">
                <a:ln w="0"/>
                <a:solidFill>
                  <a:schemeClr val="tx1"/>
                </a:solidFill>
                <a:effectLst>
                  <a:outerShdw blurRad="38100" dist="19050" dir="2700000" algn="tl" rotWithShape="0">
                    <a:schemeClr val="dk1">
                      <a:alpha val="40000"/>
                    </a:schemeClr>
                  </a:outerShdw>
                </a:effectLst>
              </a:rPr>
              <a:t>Higher </a:t>
            </a:r>
            <a:r>
              <a:rPr lang="en-US" sz="5400" u="sng" dirty="0">
                <a:ln w="0"/>
                <a:effectLst>
                  <a:outerShdw blurRad="38100" dist="19050" dir="2700000" algn="tl" rotWithShape="0">
                    <a:schemeClr val="dk1">
                      <a:alpha val="40000"/>
                    </a:schemeClr>
                  </a:outerShdw>
                </a:effectLst>
              </a:rPr>
              <a:t>Standard</a:t>
            </a:r>
            <a:endParaRPr lang="en-US" sz="5400" b="0" u="sng" cap="none" spc="0" dirty="0">
              <a:ln w="0"/>
              <a:solidFill>
                <a:schemeClr val="tx1"/>
              </a:solidFill>
              <a:effectLst>
                <a:outerShdw blurRad="38100" dist="19050" dir="2700000" algn="tl" rotWithShape="0">
                  <a:schemeClr val="dk1">
                    <a:alpha val="40000"/>
                  </a:schemeClr>
                </a:outerShdw>
              </a:effectLst>
            </a:endParaRPr>
          </a:p>
        </p:txBody>
      </p:sp>
      <p:sp>
        <p:nvSpPr>
          <p:cNvPr id="4" name="TextBox 3"/>
          <p:cNvSpPr txBox="1"/>
          <p:nvPr/>
        </p:nvSpPr>
        <p:spPr>
          <a:xfrm>
            <a:off x="4745621" y="1161288"/>
            <a:ext cx="7153153" cy="5509200"/>
          </a:xfrm>
          <a:prstGeom prst="rect">
            <a:avLst/>
          </a:prstGeom>
          <a:noFill/>
        </p:spPr>
        <p:txBody>
          <a:bodyPr wrap="square" rtlCol="0">
            <a:spAutoFit/>
          </a:bodyPr>
          <a:lstStyle/>
          <a:p>
            <a:pPr marL="285750" indent="-285750">
              <a:buFont typeface="Wingdings" panose="05000000000000000000" pitchFamily="2" charset="2"/>
              <a:buChar char="Ø"/>
            </a:pPr>
            <a:r>
              <a:rPr lang="en-US" sz="3200" dirty="0"/>
              <a:t>Teachers are held to a higher standard of conduct than ordinary citizens.</a:t>
            </a:r>
          </a:p>
          <a:p>
            <a:endParaRPr lang="en-US" sz="3200" dirty="0"/>
          </a:p>
          <a:p>
            <a:pPr marL="285750" indent="-285750">
              <a:buFont typeface="Wingdings" panose="05000000000000000000" pitchFamily="2" charset="2"/>
              <a:buChar char="Ø"/>
            </a:pPr>
            <a:r>
              <a:rPr lang="en-US" sz="3200" dirty="0"/>
              <a:t>Moral standards are not absolute, varying within specific communities</a:t>
            </a:r>
          </a:p>
          <a:p>
            <a:endParaRPr lang="en-US" sz="3200" dirty="0"/>
          </a:p>
          <a:p>
            <a:pPr marL="285750" indent="-285750">
              <a:buFont typeface="Wingdings" panose="05000000000000000000" pitchFamily="2" charset="2"/>
              <a:buChar char="Ø"/>
            </a:pPr>
            <a:r>
              <a:rPr lang="en-US" sz="3200" dirty="0"/>
              <a:t>When teachers break the law, the notoriety, or the extent to which a teacher’s behavior becomes known or controversial, can determine teacher dismissal.</a:t>
            </a:r>
          </a:p>
        </p:txBody>
      </p:sp>
    </p:spTree>
    <p:extLst>
      <p:ext uri="{BB962C8B-B14F-4D97-AF65-F5344CB8AC3E}">
        <p14:creationId xmlns:p14="http://schemas.microsoft.com/office/powerpoint/2010/main" val="89669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e mindful. (black)&quot; Baby One-Piece by emilyerley | Redbubble"/>
          <p:cNvPicPr>
            <a:picLocks noChangeAspect="1" noChangeArrowheads="1"/>
          </p:cNvPicPr>
          <p:nvPr/>
        </p:nvPicPr>
        <p:blipFill rotWithShape="1">
          <a:blip r:embed="rId3">
            <a:extLst>
              <a:ext uri="{28A0092B-C50C-407E-A947-70E740481C1C}">
                <a14:useLocalDpi xmlns:a14="http://schemas.microsoft.com/office/drawing/2010/main" val="0"/>
              </a:ext>
            </a:extLst>
          </a:blip>
          <a:srcRect t="14899" b="61663"/>
          <a:stretch/>
        </p:blipFill>
        <p:spPr bwMode="auto">
          <a:xfrm>
            <a:off x="2630418" y="188843"/>
            <a:ext cx="7143750" cy="13914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rot="21029470">
            <a:off x="606019" y="1980623"/>
            <a:ext cx="6598538" cy="923330"/>
          </a:xfrm>
          <a:prstGeom prst="rect">
            <a:avLst/>
          </a:prstGeom>
          <a:noFill/>
        </p:spPr>
        <p:txBody>
          <a:bodyPr wrap="none" lIns="91440" tIns="45720" rIns="91440" bIns="45720">
            <a:spAutoFit/>
          </a:bodyPr>
          <a:lstStyle/>
          <a:p>
            <a:pPr algn="ctr"/>
            <a:r>
              <a:rPr lang="en-US" sz="5400" b="1" cap="none" spc="0" dirty="0">
                <a:ln w="0"/>
                <a:solidFill>
                  <a:srgbClr val="FF0000"/>
                </a:solidFill>
                <a:effectLst>
                  <a:outerShdw blurRad="38100" dist="19050" dir="2700000" algn="tl" rotWithShape="0">
                    <a:schemeClr val="dk1">
                      <a:alpha val="40000"/>
                    </a:schemeClr>
                  </a:outerShdw>
                </a:effectLst>
              </a:rPr>
              <a:t>Social Media presence</a:t>
            </a:r>
          </a:p>
        </p:txBody>
      </p:sp>
      <p:sp>
        <p:nvSpPr>
          <p:cNvPr id="4" name="Rectangle 3"/>
          <p:cNvSpPr/>
          <p:nvPr/>
        </p:nvSpPr>
        <p:spPr>
          <a:xfrm rot="809713">
            <a:off x="6239076" y="4503719"/>
            <a:ext cx="5139547"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rgbClr val="FF6600"/>
                </a:solidFill>
                <a:effectLst/>
                <a:latin typeface="Arial Narrow" panose="020B0606020202030204" pitchFamily="34" charset="0"/>
              </a:rPr>
              <a:t>Appropriate Dress</a:t>
            </a:r>
          </a:p>
        </p:txBody>
      </p:sp>
      <p:sp>
        <p:nvSpPr>
          <p:cNvPr id="5" name="Rectangle 4"/>
          <p:cNvSpPr/>
          <p:nvPr/>
        </p:nvSpPr>
        <p:spPr>
          <a:xfrm>
            <a:off x="1576195" y="4544597"/>
            <a:ext cx="3852530" cy="1754326"/>
          </a:xfrm>
          <a:prstGeom prst="rect">
            <a:avLst/>
          </a:prstGeom>
          <a:noFill/>
        </p:spPr>
        <p:txBody>
          <a:bodyPr wrap="none" lIns="91440" tIns="45720" rIns="91440" bIns="45720">
            <a:spAutoFit/>
          </a:bodyPr>
          <a:lstStyle/>
          <a:p>
            <a:pPr algn="ctr"/>
            <a:r>
              <a:rPr lang="en-US" sz="5400" b="1" cap="none" spc="0" dirty="0">
                <a:ln w="12700" cmpd="sng">
                  <a:solidFill>
                    <a:srgbClr val="00B050"/>
                  </a:solidFill>
                  <a:prstDash val="solid"/>
                </a:ln>
                <a:solidFill>
                  <a:schemeClr val="accent6"/>
                </a:solidFill>
                <a:effectLst/>
              </a:rPr>
              <a:t>Professional </a:t>
            </a:r>
          </a:p>
          <a:p>
            <a:pPr algn="ctr"/>
            <a:r>
              <a:rPr lang="en-US" sz="5400" b="1" dirty="0">
                <a:ln w="12700" cmpd="sng">
                  <a:solidFill>
                    <a:srgbClr val="00B050"/>
                  </a:solidFill>
                  <a:prstDash val="solid"/>
                </a:ln>
                <a:solidFill>
                  <a:schemeClr val="accent6"/>
                </a:solidFill>
              </a:rPr>
              <a:t>Behavior</a:t>
            </a:r>
            <a:endParaRPr lang="en-US" sz="5400" b="1" cap="none" spc="0" dirty="0">
              <a:ln w="12700" cmpd="sng">
                <a:solidFill>
                  <a:srgbClr val="00B050"/>
                </a:solidFill>
                <a:prstDash val="solid"/>
              </a:ln>
              <a:solidFill>
                <a:schemeClr val="accent6"/>
              </a:solidFill>
              <a:effectLst/>
            </a:endParaRPr>
          </a:p>
        </p:txBody>
      </p:sp>
      <p:sp>
        <p:nvSpPr>
          <p:cNvPr id="2" name="Rectangle 1"/>
          <p:cNvSpPr/>
          <p:nvPr/>
        </p:nvSpPr>
        <p:spPr>
          <a:xfrm>
            <a:off x="6559430" y="2560838"/>
            <a:ext cx="5235408" cy="923330"/>
          </a:xfrm>
          <a:prstGeom prst="rect">
            <a:avLst/>
          </a:prstGeom>
          <a:noFill/>
        </p:spPr>
        <p:txBody>
          <a:bodyPr wrap="none" lIns="91440" tIns="45720" rIns="91440" bIns="45720">
            <a:spAutoFit/>
          </a:bodyPr>
          <a:lstStyle/>
          <a:p>
            <a:pPr algn="ctr"/>
            <a:r>
              <a:rPr lang="en-US" sz="5400" b="0" cap="none" spc="0" dirty="0">
                <a:ln w="0"/>
                <a:solidFill>
                  <a:srgbClr val="0066FF"/>
                </a:solidFill>
                <a:effectLst>
                  <a:outerShdw blurRad="38100" dist="19050" dir="2700000" algn="tl" rotWithShape="0">
                    <a:schemeClr val="dk1">
                      <a:alpha val="40000"/>
                    </a:schemeClr>
                  </a:outerShdw>
                </a:effectLst>
              </a:rPr>
              <a:t>Personal Behavior</a:t>
            </a:r>
          </a:p>
        </p:txBody>
      </p:sp>
    </p:spTree>
    <p:extLst>
      <p:ext uri="{BB962C8B-B14F-4D97-AF65-F5344CB8AC3E}">
        <p14:creationId xmlns:p14="http://schemas.microsoft.com/office/powerpoint/2010/main" val="131735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left)">
                                      <p:cBhvr>
                                        <p:cTn id="2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7" name="Rectangle 2056">
            <a:extLst>
              <a:ext uri="{FF2B5EF4-FFF2-40B4-BE49-F238E27FC236}">
                <a16:creationId xmlns:a16="http://schemas.microsoft.com/office/drawing/2014/main" id="{B527B32F-07F3-4C94-B09B-8C8F310F0D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9"/>
            <a:ext cx="768096" cy="6089895"/>
          </a:xfrm>
          <a:prstGeom prst="rect">
            <a:avLst/>
          </a:prstGeom>
          <a:solidFill>
            <a:srgbClr val="4E4E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Police Lineup. Mugshot Background With ...">
            <a:extLst>
              <a:ext uri="{FF2B5EF4-FFF2-40B4-BE49-F238E27FC236}">
                <a16:creationId xmlns:a16="http://schemas.microsoft.com/office/drawing/2014/main" id="{521689F5-C324-5BF4-2F86-913979D9AC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570" r="8245" b="2"/>
          <a:stretch>
            <a:fillRect/>
          </a:stretch>
        </p:blipFill>
        <p:spPr bwMode="auto">
          <a:xfrm>
            <a:off x="5927222" y="3044956"/>
            <a:ext cx="6103911" cy="359391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ugshot Silhouette Royalty-Free Images ...">
            <a:extLst>
              <a:ext uri="{FF2B5EF4-FFF2-40B4-BE49-F238E27FC236}">
                <a16:creationId xmlns:a16="http://schemas.microsoft.com/office/drawing/2014/main" id="{CF4332D2-3E13-76A5-813C-12D6C070356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19" r="6215" b="7738"/>
          <a:stretch>
            <a:fillRect/>
          </a:stretch>
        </p:blipFill>
        <p:spPr bwMode="auto">
          <a:xfrm>
            <a:off x="926037" y="10"/>
            <a:ext cx="6994954" cy="3453234"/>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2059" name="Rectangle 2058">
            <a:extLst>
              <a:ext uri="{FF2B5EF4-FFF2-40B4-BE49-F238E27FC236}">
                <a16:creationId xmlns:a16="http://schemas.microsoft.com/office/drawing/2014/main" id="{7F41D4CC-403D-465E-9223-3277868A5D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41417" y="643467"/>
            <a:ext cx="3850583" cy="2473517"/>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3DC4C688-715E-4A31-AB90-6A5752887D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6036" y="4069422"/>
            <a:ext cx="5001186" cy="2020482"/>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57907CF3-3E27-EE69-13CF-539CBA3E4968}"/>
              </a:ext>
            </a:extLst>
          </p:cNvPr>
          <p:cNvSpPr/>
          <p:nvPr/>
        </p:nvSpPr>
        <p:spPr>
          <a:xfrm>
            <a:off x="2670674" y="2653337"/>
            <a:ext cx="7764916" cy="1107996"/>
          </a:xfrm>
          <a:prstGeom prst="rect">
            <a:avLst/>
          </a:prstGeom>
          <a:solidFill>
            <a:srgbClr val="FF0000"/>
          </a:solidFill>
        </p:spPr>
        <p:txBody>
          <a:bodyPr wrap="square" lIns="91440" tIns="45720" rIns="91440" bIns="45720">
            <a:spAutoFit/>
          </a:bodyPr>
          <a:lstStyle/>
          <a:p>
            <a:pPr algn="ctr"/>
            <a:r>
              <a:rPr lang="en-US" sz="6600" b="1" cap="none" spc="0" dirty="0">
                <a:ln w="0"/>
                <a:solidFill>
                  <a:schemeClr val="bg1"/>
                </a:solidFill>
                <a:effectLst>
                  <a:outerShdw blurRad="38100" dist="19050" dir="2700000" algn="tl" rotWithShape="0">
                    <a:schemeClr val="dk1">
                      <a:alpha val="40000"/>
                    </a:schemeClr>
                  </a:outerShdw>
                </a:effectLst>
              </a:rPr>
              <a:t>Don’t let this be you!</a:t>
            </a:r>
          </a:p>
        </p:txBody>
      </p:sp>
    </p:spTree>
    <p:extLst>
      <p:ext uri="{BB962C8B-B14F-4D97-AF65-F5344CB8AC3E}">
        <p14:creationId xmlns:p14="http://schemas.microsoft.com/office/powerpoint/2010/main" val="19298348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592" y="999388"/>
            <a:ext cx="11791433" cy="4401205"/>
          </a:xfrm>
          <a:prstGeom prst="rect">
            <a:avLst/>
          </a:prstGeom>
          <a:noFill/>
        </p:spPr>
        <p:txBody>
          <a:bodyPr wrap="none" lIns="91440" tIns="45720" rIns="91440" bIns="45720">
            <a:spAutoFit/>
          </a:bodyPr>
          <a:lstStyle/>
          <a:p>
            <a:pPr algn="ctr"/>
            <a:r>
              <a:rPr lang="en-US" sz="14000" b="1" cap="none" spc="0" dirty="0">
                <a:ln w="0"/>
                <a:solidFill>
                  <a:schemeClr val="tx1"/>
                </a:solidFill>
                <a:effectLst>
                  <a:outerShdw blurRad="38100" dist="19050" dir="2700000" algn="tl" rotWithShape="0">
                    <a:schemeClr val="dk1">
                      <a:alpha val="40000"/>
                    </a:schemeClr>
                  </a:outerShdw>
                </a:effectLst>
              </a:rPr>
              <a:t>When in doubt,</a:t>
            </a:r>
          </a:p>
          <a:p>
            <a:pPr algn="ctr"/>
            <a:r>
              <a:rPr lang="en-US" sz="14000" b="1" dirty="0">
                <a:ln w="0"/>
                <a:effectLst>
                  <a:outerShdw blurRad="38100" dist="19050" dir="2700000" algn="tl" rotWithShape="0">
                    <a:schemeClr val="dk1">
                      <a:alpha val="40000"/>
                    </a:schemeClr>
                  </a:outerShdw>
                </a:effectLst>
              </a:rPr>
              <a:t>DON’T !!!!</a:t>
            </a:r>
            <a:endParaRPr lang="en-US" sz="14000" b="1"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4234636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indefinite" fill="hold" nodeType="withEffect">
                                  <p:stCondLst>
                                    <p:cond delay="0"/>
                                  </p:stCondLst>
                                  <p:childTnLst>
                                    <p:animClr clrSpc="rgb" dir="cw">
                                      <p:cBhvr override="childStyle">
                                        <p:cTn id="6" dur="2000" fill="hold"/>
                                        <p:tgtEl>
                                          <p:spTgt spid="2">
                                            <p:txEl>
                                              <p:pRg st="1" end="1"/>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8854F6D6-7F4E-1AB7-AD61-A81DD7C2FC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138" y="1075183"/>
            <a:ext cx="11121723" cy="4203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701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7354E2-5784-0CE5-B62D-2317531122DE}"/>
              </a:ext>
            </a:extLst>
          </p:cNvPr>
          <p:cNvSpPr txBox="1"/>
          <p:nvPr/>
        </p:nvSpPr>
        <p:spPr>
          <a:xfrm>
            <a:off x="551794" y="4189161"/>
            <a:ext cx="11088412" cy="1938992"/>
          </a:xfrm>
          <a:prstGeom prst="rect">
            <a:avLst/>
          </a:prstGeom>
          <a:noFill/>
        </p:spPr>
        <p:txBody>
          <a:bodyPr wrap="square">
            <a:spAutoFit/>
          </a:bodyPr>
          <a:lstStyle/>
          <a:p>
            <a:pPr algn="ctr" fontAlgn="base">
              <a:buNone/>
            </a:pPr>
            <a:r>
              <a:rPr lang="en-US" sz="4000" b="0" dirty="0">
                <a:solidFill>
                  <a:srgbClr val="273878"/>
                </a:solidFill>
                <a:effectLst/>
                <a:latin typeface="helvetica-w01-bold"/>
              </a:rPr>
              <a:t>58th Annual Oklahoma Summit</a:t>
            </a:r>
          </a:p>
          <a:p>
            <a:pPr algn="ctr" fontAlgn="base">
              <a:buNone/>
            </a:pPr>
            <a:r>
              <a:rPr lang="en-US" sz="4000" b="1" dirty="0">
                <a:solidFill>
                  <a:srgbClr val="273878"/>
                </a:solidFill>
                <a:effectLst/>
                <a:latin typeface="helvetica-w01-light"/>
              </a:rPr>
              <a:t>Aug. 4-5, 2025</a:t>
            </a:r>
            <a:endParaRPr lang="en-US" sz="4000" b="0" dirty="0">
              <a:solidFill>
                <a:srgbClr val="273878"/>
              </a:solidFill>
              <a:effectLst/>
              <a:latin typeface="helvetica-w01-bold"/>
            </a:endParaRPr>
          </a:p>
          <a:p>
            <a:pPr algn="ctr" fontAlgn="base">
              <a:buNone/>
            </a:pPr>
            <a:r>
              <a:rPr lang="en-US" sz="4000" b="1" dirty="0">
                <a:solidFill>
                  <a:srgbClr val="273878"/>
                </a:solidFill>
                <a:effectLst/>
                <a:latin typeface="helvetica-w01-light"/>
              </a:rPr>
              <a:t>Arvest Convention Center | Tulsa, Oklahoma</a:t>
            </a:r>
            <a:endParaRPr lang="en-US" sz="4000" b="0" dirty="0">
              <a:solidFill>
                <a:srgbClr val="273878"/>
              </a:solidFill>
              <a:effectLst/>
              <a:latin typeface="helvetica-w01-bold"/>
            </a:endParaRPr>
          </a:p>
        </p:txBody>
      </p:sp>
      <p:pic>
        <p:nvPicPr>
          <p:cNvPr id="4" name="Picture 3">
            <a:extLst>
              <a:ext uri="{FF2B5EF4-FFF2-40B4-BE49-F238E27FC236}">
                <a16:creationId xmlns:a16="http://schemas.microsoft.com/office/drawing/2014/main" id="{FDA5915E-AABF-9D48-B0E6-BA860A43BFC1}"/>
              </a:ext>
            </a:extLst>
          </p:cNvPr>
          <p:cNvPicPr>
            <a:picLocks noChangeAspect="1"/>
          </p:cNvPicPr>
          <p:nvPr/>
        </p:nvPicPr>
        <p:blipFill>
          <a:blip r:embed="rId2"/>
          <a:stretch>
            <a:fillRect/>
          </a:stretch>
        </p:blipFill>
        <p:spPr>
          <a:xfrm>
            <a:off x="1581150" y="567854"/>
            <a:ext cx="9029700" cy="3038475"/>
          </a:xfrm>
          <a:prstGeom prst="rect">
            <a:avLst/>
          </a:prstGeom>
        </p:spPr>
      </p:pic>
    </p:spTree>
    <p:extLst>
      <p:ext uri="{BB962C8B-B14F-4D97-AF65-F5344CB8AC3E}">
        <p14:creationId xmlns:p14="http://schemas.microsoft.com/office/powerpoint/2010/main" val="29594557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alpha val="50000"/>
                <a:lumMod val="0"/>
                <a:lumOff val="100000"/>
              </a:schemeClr>
            </a:gs>
            <a:gs pos="35000">
              <a:schemeClr val="accent4">
                <a:lumMod val="0"/>
                <a:lumOff val="100000"/>
              </a:schemeClr>
            </a:gs>
            <a:gs pos="100000">
              <a:srgbClr val="0066FF"/>
            </a:gs>
          </a:gsLst>
          <a:lin ang="16200000" scaled="1"/>
          <a:tileRect/>
        </a:gradFill>
        <a:effectLst/>
      </p:bgPr>
    </p:bg>
    <p:spTree>
      <p:nvGrpSpPr>
        <p:cNvPr id="1" name=""/>
        <p:cNvGrpSpPr/>
        <p:nvPr/>
      </p:nvGrpSpPr>
      <p:grpSpPr>
        <a:xfrm>
          <a:off x="0" y="0"/>
          <a:ext cx="0" cy="0"/>
          <a:chOff x="0" y="0"/>
          <a:chExt cx="0" cy="0"/>
        </a:xfrm>
      </p:grpSpPr>
      <p:sp>
        <p:nvSpPr>
          <p:cNvPr id="5" name="Rectangle 4"/>
          <p:cNvSpPr/>
          <p:nvPr/>
        </p:nvSpPr>
        <p:spPr>
          <a:xfrm>
            <a:off x="347484" y="4742090"/>
            <a:ext cx="4975142" cy="2000548"/>
          </a:xfrm>
          <a:prstGeom prst="rect">
            <a:avLst/>
          </a:prstGeom>
          <a:noFill/>
        </p:spPr>
        <p:txBody>
          <a:bodyPr wrap="squar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Lucida Calligraphy" panose="03010101010101010101" pitchFamily="66" charset="0"/>
              </a:rPr>
              <a:t>Teena Friend</a:t>
            </a:r>
          </a:p>
          <a:p>
            <a:pPr algn="ctr"/>
            <a:r>
              <a:rPr lang="en-US" sz="4000" dirty="0">
                <a:ln w="0"/>
                <a:effectLst>
                  <a:outerShdw blurRad="38100" dist="19050" dir="2700000" algn="tl" rotWithShape="0">
                    <a:schemeClr val="dk1">
                      <a:alpha val="40000"/>
                    </a:schemeClr>
                  </a:outerShdw>
                </a:effectLst>
              </a:rPr>
              <a:t>North Program Specialist</a:t>
            </a:r>
            <a:endParaRPr lang="en-US" sz="4000" b="0" cap="none" spc="0" dirty="0">
              <a:ln w="0"/>
              <a:solidFill>
                <a:schemeClr val="tx1"/>
              </a:solidFill>
              <a:effectLst>
                <a:outerShdw blurRad="38100" dist="19050" dir="2700000" algn="tl" rotWithShape="0">
                  <a:schemeClr val="dk1">
                    <a:alpha val="40000"/>
                  </a:schemeClr>
                </a:outerShdw>
              </a:effectLst>
            </a:endParaRPr>
          </a:p>
        </p:txBody>
      </p:sp>
      <p:sp>
        <p:nvSpPr>
          <p:cNvPr id="7" name="Rectangle 6"/>
          <p:cNvSpPr/>
          <p:nvPr/>
        </p:nvSpPr>
        <p:spPr>
          <a:xfrm>
            <a:off x="6808062" y="4742090"/>
            <a:ext cx="4975142" cy="2000548"/>
          </a:xfrm>
          <a:prstGeom prst="rect">
            <a:avLst/>
          </a:prstGeom>
          <a:noFill/>
        </p:spPr>
        <p:txBody>
          <a:bodyPr wrap="square" lIns="91440" tIns="45720" rIns="91440" bIns="45720">
            <a:spAutoFit/>
          </a:bodyPr>
          <a:lstStyle/>
          <a:p>
            <a:pPr algn="ctr"/>
            <a:r>
              <a:rPr lang="en-US" sz="4400" b="0" cap="none" spc="0" dirty="0">
                <a:ln w="0"/>
                <a:solidFill>
                  <a:schemeClr val="tx1"/>
                </a:solidFill>
                <a:effectLst>
                  <a:outerShdw blurRad="38100" dist="19050" dir="2700000" algn="tl" rotWithShape="0">
                    <a:schemeClr val="dk1">
                      <a:alpha val="40000"/>
                    </a:schemeClr>
                  </a:outerShdw>
                </a:effectLst>
                <a:latin typeface="Lucida Calligraphy" panose="03010101010101010101" pitchFamily="66" charset="0"/>
              </a:rPr>
              <a:t>Jessica Maker</a:t>
            </a:r>
          </a:p>
          <a:p>
            <a:pPr algn="ctr"/>
            <a:r>
              <a:rPr lang="en-US" sz="4000" dirty="0">
                <a:ln w="0"/>
                <a:effectLst>
                  <a:outerShdw blurRad="38100" dist="19050" dir="2700000" algn="tl" rotWithShape="0">
                    <a:schemeClr val="dk1">
                      <a:alpha val="40000"/>
                    </a:schemeClr>
                  </a:outerShdw>
                </a:effectLst>
              </a:rPr>
              <a:t>South Program Specialist</a:t>
            </a:r>
            <a:endParaRPr lang="en-US" sz="4000" b="0" cap="none" spc="0" dirty="0">
              <a:ln w="0"/>
              <a:solidFill>
                <a:schemeClr val="tx1"/>
              </a:solidFill>
              <a:effectLst>
                <a:outerShdw blurRad="38100" dist="19050" dir="2700000" algn="tl" rotWithShape="0">
                  <a:schemeClr val="dk1">
                    <a:alpha val="40000"/>
                  </a:schemeClr>
                </a:outerShdw>
              </a:effectLst>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5610" t="18027" r="13689"/>
          <a:stretch/>
        </p:blipFill>
        <p:spPr>
          <a:xfrm>
            <a:off x="7681387" y="459972"/>
            <a:ext cx="3228491" cy="4048020"/>
          </a:xfrm>
          <a:prstGeom prst="rect">
            <a:avLst/>
          </a:prstGeom>
          <a:ln w="38100">
            <a:solidFill>
              <a:schemeClr val="tx1"/>
            </a:solidFill>
          </a:ln>
        </p:spPr>
      </p:pic>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5962"/>
          <a:stretch/>
        </p:blipFill>
        <p:spPr>
          <a:xfrm>
            <a:off x="1263429" y="459972"/>
            <a:ext cx="3228490" cy="4048020"/>
          </a:xfrm>
          <a:prstGeom prst="rect">
            <a:avLst/>
          </a:prstGeom>
          <a:ln w="38100">
            <a:solidFill>
              <a:schemeClr val="tx1"/>
            </a:solidFill>
          </a:ln>
        </p:spPr>
      </p:pic>
    </p:spTree>
    <p:extLst>
      <p:ext uri="{BB962C8B-B14F-4D97-AF65-F5344CB8AC3E}">
        <p14:creationId xmlns:p14="http://schemas.microsoft.com/office/powerpoint/2010/main" val="2254477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Horizontal)">
                                      <p:cBhvr>
                                        <p:cTn id="15" dur="500"/>
                                        <p:tgtEl>
                                          <p:spTgt spid="3"/>
                                        </p:tgtEl>
                                      </p:cBhvr>
                                    </p:animEffect>
                                  </p:childTnLst>
                                </p:cTn>
                              </p:par>
                              <p:par>
                                <p:cTn id="16" presetID="16" presetClass="entr" presetSubtype="26"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klahoma summit log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732" y="428471"/>
            <a:ext cx="4730432" cy="145608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5258" y="2364059"/>
            <a:ext cx="5705521" cy="3139321"/>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3600" dirty="0">
                <a:hlinkClick r:id="rId3"/>
              </a:rPr>
              <a:t>www.okacte.org</a:t>
            </a:r>
            <a:endParaRPr lang="en-US" sz="3600" dirty="0"/>
          </a:p>
          <a:p>
            <a:pPr marL="285750" indent="-285750">
              <a:lnSpc>
                <a:spcPct val="150000"/>
              </a:lnSpc>
              <a:buFont typeface="Arial" panose="020B0604020202020204" pitchFamily="34" charset="0"/>
              <a:buChar char="•"/>
            </a:pPr>
            <a:r>
              <a:rPr lang="en-US" sz="3600" dirty="0"/>
              <a:t>Click on Oklahoma Summit</a:t>
            </a:r>
          </a:p>
          <a:p>
            <a:pPr marL="285750" indent="-285750">
              <a:lnSpc>
                <a:spcPct val="150000"/>
              </a:lnSpc>
              <a:buFont typeface="Arial" panose="020B0604020202020204" pitchFamily="34" charset="0"/>
              <a:buChar char="•"/>
            </a:pPr>
            <a:r>
              <a:rPr lang="en-US" sz="3600" dirty="0"/>
              <a:t>Click Registration &amp; Dues</a:t>
            </a:r>
          </a:p>
          <a:p>
            <a:pPr marL="285750" indent="-285750">
              <a:buFont typeface="Arial" panose="020B0604020202020204" pitchFamily="34" charset="0"/>
              <a:buChar char="•"/>
            </a:pPr>
            <a:endParaRPr lang="en-US" sz="3600" dirty="0"/>
          </a:p>
        </p:txBody>
      </p:sp>
      <p:pic>
        <p:nvPicPr>
          <p:cNvPr id="5" name="Picture 4">
            <a:extLst>
              <a:ext uri="{FF2B5EF4-FFF2-40B4-BE49-F238E27FC236}">
                <a16:creationId xmlns:a16="http://schemas.microsoft.com/office/drawing/2014/main" id="{09957EE7-0F2E-93D4-0676-9518E8AF6561}"/>
              </a:ext>
            </a:extLst>
          </p:cNvPr>
          <p:cNvPicPr>
            <a:picLocks noChangeAspect="1"/>
          </p:cNvPicPr>
          <p:nvPr/>
        </p:nvPicPr>
        <p:blipFill>
          <a:blip r:embed="rId4"/>
          <a:stretch>
            <a:fillRect/>
          </a:stretch>
        </p:blipFill>
        <p:spPr>
          <a:xfrm>
            <a:off x="7072129" y="851236"/>
            <a:ext cx="4195639" cy="5155527"/>
          </a:xfrm>
          <a:prstGeom prst="rect">
            <a:avLst/>
          </a:prstGeom>
        </p:spPr>
      </p:pic>
    </p:spTree>
    <p:extLst>
      <p:ext uri="{BB962C8B-B14F-4D97-AF65-F5344CB8AC3E}">
        <p14:creationId xmlns:p14="http://schemas.microsoft.com/office/powerpoint/2010/main" val="7767064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b="2638"/>
          <a:stretch/>
        </p:blipFill>
        <p:spPr>
          <a:xfrm>
            <a:off x="489347" y="217169"/>
            <a:ext cx="11077813" cy="5724765"/>
          </a:xfrm>
          <a:prstGeom prst="rect">
            <a:avLst/>
          </a:prstGeom>
        </p:spPr>
      </p:pic>
      <p:sp>
        <p:nvSpPr>
          <p:cNvPr id="3" name="Right Arrow 2"/>
          <p:cNvSpPr/>
          <p:nvPr/>
        </p:nvSpPr>
        <p:spPr>
          <a:xfrm rot="731718">
            <a:off x="1440181" y="5032378"/>
            <a:ext cx="1954530" cy="491490"/>
          </a:xfrm>
          <a:prstGeom prst="rightArrow">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60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5" presetClass="emph" presetSubtype="0" repeatCount="indefinite" fill="hold" grpId="1" nodeType="withEffect">
                                  <p:stCondLst>
                                    <p:cond delay="0"/>
                                  </p:stCondLst>
                                  <p:childTnLst>
                                    <p:anim calcmode="discrete" valueType="str">
                                      <p:cBhvr>
                                        <p:cTn id="10"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94309" y="172650"/>
            <a:ext cx="11871377" cy="6548189"/>
          </a:xfrm>
          <a:prstGeom prst="rect">
            <a:avLst/>
          </a:prstGeom>
        </p:spPr>
      </p:pic>
      <p:sp>
        <p:nvSpPr>
          <p:cNvPr id="3" name="Oval 2"/>
          <p:cNvSpPr/>
          <p:nvPr/>
        </p:nvSpPr>
        <p:spPr>
          <a:xfrm>
            <a:off x="499729" y="4178595"/>
            <a:ext cx="5390707" cy="83997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p:cNvCxnSpPr/>
          <p:nvPr/>
        </p:nvCxnSpPr>
        <p:spPr>
          <a:xfrm flipV="1">
            <a:off x="5709684" y="691116"/>
            <a:ext cx="4423144" cy="373202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0037135" y="329609"/>
            <a:ext cx="914400" cy="30834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509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9533" y="462260"/>
            <a:ext cx="9182449" cy="590931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Call OkACTE office </a:t>
            </a:r>
          </a:p>
          <a:p>
            <a:pPr algn="ctr"/>
            <a:r>
              <a:rPr lang="en-US" sz="5400" dirty="0">
                <a:ln w="0"/>
                <a:effectLst>
                  <a:outerShdw blurRad="38100" dist="19050" dir="2700000" algn="tl" rotWithShape="0">
                    <a:schemeClr val="dk1">
                      <a:alpha val="40000"/>
                    </a:schemeClr>
                  </a:outerShdw>
                </a:effectLst>
              </a:rPr>
              <a:t>Tell them you are a new teacher</a:t>
            </a:r>
          </a:p>
          <a:p>
            <a:pPr algn="ctr"/>
            <a:r>
              <a:rPr lang="en-US" sz="5400" dirty="0">
                <a:ln w="0"/>
                <a:effectLst>
                  <a:outerShdw blurRad="38100" dist="19050" dir="2700000" algn="tl" rotWithShape="0">
                    <a:schemeClr val="dk1">
                      <a:alpha val="40000"/>
                    </a:schemeClr>
                  </a:outerShdw>
                </a:effectLst>
              </a:rPr>
              <a:t>and ask for the Early Bird price</a:t>
            </a:r>
          </a:p>
          <a:p>
            <a:pPr algn="ctr"/>
            <a:endParaRPr lang="en-US" sz="5400" b="0" cap="none" spc="0" dirty="0">
              <a:ln w="0"/>
              <a:solidFill>
                <a:schemeClr val="tx1"/>
              </a:solidFill>
              <a:effectLst>
                <a:outerShdw blurRad="38100" dist="19050" dir="2700000" algn="tl" rotWithShape="0">
                  <a:schemeClr val="dk1">
                    <a:alpha val="40000"/>
                  </a:schemeClr>
                </a:outerShdw>
              </a:effectLst>
            </a:endParaRPr>
          </a:p>
          <a:p>
            <a:pPr algn="ctr"/>
            <a:r>
              <a:rPr lang="en-US" sz="5400" dirty="0">
                <a:ln w="0"/>
                <a:effectLst>
                  <a:outerShdw blurRad="38100" dist="19050" dir="2700000" algn="tl" rotWithShape="0">
                    <a:schemeClr val="dk1">
                      <a:alpha val="40000"/>
                    </a:schemeClr>
                  </a:outerShdw>
                </a:effectLst>
              </a:rPr>
              <a:t>Carmen Jones</a:t>
            </a:r>
          </a:p>
          <a:p>
            <a:pPr algn="ctr"/>
            <a:r>
              <a:rPr lang="en-US" sz="5400" dirty="0">
                <a:ln w="0"/>
                <a:effectLst>
                  <a:outerShdw blurRad="38100" dist="19050" dir="2700000" algn="tl" rotWithShape="0">
                    <a:schemeClr val="dk1">
                      <a:alpha val="40000"/>
                    </a:schemeClr>
                  </a:outerShdw>
                </a:effectLst>
              </a:rPr>
              <a:t>405-525-8906</a:t>
            </a:r>
          </a:p>
          <a:p>
            <a:pPr algn="ct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83993543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3B4F8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04CF3D2-A332-19D1-F98D-253DC7AEACC3}"/>
              </a:ext>
            </a:extLst>
          </p:cNvPr>
          <p:cNvPicPr>
            <a:picLocks noChangeAspect="1"/>
          </p:cNvPicPr>
          <p:nvPr/>
        </p:nvPicPr>
        <p:blipFill>
          <a:blip r:embed="rId2"/>
          <a:stretch>
            <a:fillRect/>
          </a:stretch>
        </p:blipFill>
        <p:spPr>
          <a:xfrm>
            <a:off x="1685988" y="0"/>
            <a:ext cx="8820024" cy="6858000"/>
          </a:xfrm>
          <a:prstGeom prst="rect">
            <a:avLst/>
          </a:prstGeom>
        </p:spPr>
      </p:pic>
      <p:sp>
        <p:nvSpPr>
          <p:cNvPr id="3" name="Rectangle 2"/>
          <p:cNvSpPr/>
          <p:nvPr/>
        </p:nvSpPr>
        <p:spPr>
          <a:xfrm>
            <a:off x="4744494" y="4098981"/>
            <a:ext cx="2865120" cy="42046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4744494" y="1807727"/>
            <a:ext cx="2865120" cy="42046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744494" y="5550061"/>
            <a:ext cx="2865120" cy="256903"/>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41BCDC9-E504-056C-F78C-34A908310833}"/>
              </a:ext>
            </a:extLst>
          </p:cNvPr>
          <p:cNvSpPr/>
          <p:nvPr/>
        </p:nvSpPr>
        <p:spPr>
          <a:xfrm>
            <a:off x="7609614" y="3373441"/>
            <a:ext cx="2865120" cy="420466"/>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4230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668D57FB-058D-A1B5-E11B-D782A2D1DCB0}"/>
              </a:ext>
            </a:extLst>
          </p:cNvPr>
          <p:cNvSpPr/>
          <p:nvPr/>
        </p:nvSpPr>
        <p:spPr>
          <a:xfrm>
            <a:off x="638882" y="639193"/>
            <a:ext cx="3571810" cy="3573516"/>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600" b="0" kern="1200" cap="none" spc="0">
                <a:ln w="0"/>
                <a:solidFill>
                  <a:schemeClr val="tx1"/>
                </a:solidFill>
                <a:effectLst>
                  <a:outerShdw blurRad="38100" dist="19050" dir="2700000" algn="tl" rotWithShape="0">
                    <a:schemeClr val="dk1">
                      <a:alpha val="40000"/>
                    </a:schemeClr>
                  </a:outerShdw>
                </a:effectLst>
                <a:latin typeface="+mj-lt"/>
                <a:ea typeface="+mj-ea"/>
                <a:cs typeface="+mj-cs"/>
              </a:rPr>
              <a:t>FCS </a:t>
            </a:r>
          </a:p>
          <a:p>
            <a:pPr>
              <a:lnSpc>
                <a:spcPct val="90000"/>
              </a:lnSpc>
              <a:spcBef>
                <a:spcPct val="0"/>
              </a:spcBef>
              <a:spcAft>
                <a:spcPts val="600"/>
              </a:spcAft>
            </a:pPr>
            <a:r>
              <a:rPr lang="en-US" sz="4600" kern="1200">
                <a:ln w="0"/>
                <a:solidFill>
                  <a:schemeClr val="tx1"/>
                </a:solidFill>
                <a:effectLst>
                  <a:outerShdw blurRad="38100" dist="19050" dir="2700000" algn="tl" rotWithShape="0">
                    <a:schemeClr val="dk1">
                      <a:alpha val="40000"/>
                    </a:schemeClr>
                  </a:outerShdw>
                </a:effectLst>
                <a:latin typeface="+mj-lt"/>
                <a:ea typeface="+mj-ea"/>
                <a:cs typeface="+mj-cs"/>
              </a:rPr>
              <a:t>Workshops</a:t>
            </a:r>
          </a:p>
          <a:p>
            <a:pPr>
              <a:lnSpc>
                <a:spcPct val="90000"/>
              </a:lnSpc>
              <a:spcBef>
                <a:spcPct val="0"/>
              </a:spcBef>
              <a:spcAft>
                <a:spcPts val="600"/>
              </a:spcAft>
            </a:pPr>
            <a:endParaRPr lang="en-US" sz="4600" kern="1200">
              <a:ln w="0"/>
              <a:solidFill>
                <a:schemeClr val="tx1"/>
              </a:solidFill>
              <a:effectLst>
                <a:outerShdw blurRad="38100" dist="19050" dir="2700000" algn="tl" rotWithShape="0">
                  <a:schemeClr val="dk1">
                    <a:alpha val="40000"/>
                  </a:schemeClr>
                </a:outerShdw>
              </a:effectLst>
              <a:latin typeface="+mj-lt"/>
              <a:ea typeface="+mj-ea"/>
              <a:cs typeface="+mj-cs"/>
            </a:endParaRPr>
          </a:p>
          <a:p>
            <a:pPr>
              <a:lnSpc>
                <a:spcPct val="90000"/>
              </a:lnSpc>
              <a:spcBef>
                <a:spcPct val="0"/>
              </a:spcBef>
              <a:spcAft>
                <a:spcPts val="600"/>
              </a:spcAft>
            </a:pPr>
            <a:r>
              <a:rPr lang="en-US" sz="4600" b="0" kern="1200" cap="none" spc="0">
                <a:ln w="0"/>
                <a:solidFill>
                  <a:schemeClr val="tx1"/>
                </a:solidFill>
                <a:effectLst>
                  <a:outerShdw blurRad="38100" dist="19050" dir="2700000" algn="tl" rotWithShape="0">
                    <a:schemeClr val="dk1">
                      <a:alpha val="40000"/>
                    </a:schemeClr>
                  </a:outerShdw>
                </a:effectLst>
                <a:latin typeface="+mj-lt"/>
                <a:ea typeface="+mj-ea"/>
                <a:cs typeface="+mj-cs"/>
              </a:rPr>
              <a:t>Tuesday, August 5th</a:t>
            </a:r>
          </a:p>
        </p:txBody>
      </p:sp>
      <p:sp>
        <p:nvSpPr>
          <p:cNvPr id="11"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Table&#10;&#10;AI-generated content may be incorrect.">
            <a:extLst>
              <a:ext uri="{FF2B5EF4-FFF2-40B4-BE49-F238E27FC236}">
                <a16:creationId xmlns:a16="http://schemas.microsoft.com/office/drawing/2014/main" id="{FBE91551-2F53-140E-0251-AD3A88EF8D96}"/>
              </a:ext>
            </a:extLst>
          </p:cNvPr>
          <p:cNvPicPr>
            <a:picLocks noChangeAspect="1"/>
          </p:cNvPicPr>
          <p:nvPr/>
        </p:nvPicPr>
        <p:blipFill>
          <a:blip r:embed="rId2"/>
          <a:stretch>
            <a:fillRect/>
          </a:stretch>
        </p:blipFill>
        <p:spPr>
          <a:xfrm>
            <a:off x="3673701" y="83031"/>
            <a:ext cx="8440282" cy="6541218"/>
          </a:xfrm>
          <a:prstGeom prst="rect">
            <a:avLst/>
          </a:prstGeom>
        </p:spPr>
      </p:pic>
    </p:spTree>
    <p:extLst>
      <p:ext uri="{BB962C8B-B14F-4D97-AF65-F5344CB8AC3E}">
        <p14:creationId xmlns:p14="http://schemas.microsoft.com/office/powerpoint/2010/main" val="764415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application&#10;&#10;AI-generated content may be incorrect.">
            <a:extLst>
              <a:ext uri="{FF2B5EF4-FFF2-40B4-BE49-F238E27FC236}">
                <a16:creationId xmlns:a16="http://schemas.microsoft.com/office/drawing/2014/main" id="{1A349B9F-63CC-4E47-AB34-519DA15FA301}"/>
              </a:ext>
            </a:extLst>
          </p:cNvPr>
          <p:cNvPicPr>
            <a:picLocks noChangeAspect="1"/>
          </p:cNvPicPr>
          <p:nvPr/>
        </p:nvPicPr>
        <p:blipFill>
          <a:blip r:embed="rId2"/>
          <a:stretch>
            <a:fillRect/>
          </a:stretch>
        </p:blipFill>
        <p:spPr>
          <a:xfrm>
            <a:off x="1331495" y="457200"/>
            <a:ext cx="9529010" cy="5943600"/>
          </a:xfrm>
          <a:prstGeom prst="rect">
            <a:avLst/>
          </a:prstGeom>
        </p:spPr>
      </p:pic>
    </p:spTree>
    <p:extLst>
      <p:ext uri="{BB962C8B-B14F-4D97-AF65-F5344CB8AC3E}">
        <p14:creationId xmlns:p14="http://schemas.microsoft.com/office/powerpoint/2010/main" val="232650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2" name="Rectangle 1"/>
          <p:cNvSpPr/>
          <p:nvPr/>
        </p:nvSpPr>
        <p:spPr>
          <a:xfrm>
            <a:off x="1910170" y="1531940"/>
            <a:ext cx="8265341" cy="3416320"/>
          </a:xfrm>
          <a:prstGeom prst="rect">
            <a:avLst/>
          </a:prstGeom>
          <a:noFill/>
        </p:spPr>
        <p:txBody>
          <a:bodyPr wrap="none" lIns="91440" tIns="45720" rIns="91440" bIns="45720">
            <a:spAutoFit/>
          </a:bodyPr>
          <a:lstStyle/>
          <a:p>
            <a:pPr algn="ctr"/>
            <a:r>
              <a:rPr lang="en-US" sz="7200" b="1" cap="none" spc="0" dirty="0">
                <a:ln w="0"/>
                <a:solidFill>
                  <a:schemeClr val="bg1"/>
                </a:solidFill>
                <a:effectLst>
                  <a:outerShdw blurRad="38100" dist="19050" dir="2700000" algn="tl" rotWithShape="0">
                    <a:schemeClr val="dk1">
                      <a:alpha val="40000"/>
                    </a:schemeClr>
                  </a:outerShdw>
                </a:effectLst>
              </a:rPr>
              <a:t>What </a:t>
            </a:r>
            <a:r>
              <a:rPr lang="en-US" sz="7200" b="1" dirty="0">
                <a:ln w="0"/>
                <a:solidFill>
                  <a:schemeClr val="bg1"/>
                </a:solidFill>
                <a:effectLst>
                  <a:outerShdw blurRad="38100" dist="19050" dir="2700000" algn="tl" rotWithShape="0">
                    <a:schemeClr val="dk1">
                      <a:alpha val="40000"/>
                    </a:schemeClr>
                  </a:outerShdw>
                </a:effectLst>
              </a:rPr>
              <a:t>are benefits of </a:t>
            </a:r>
          </a:p>
          <a:p>
            <a:pPr algn="ctr"/>
            <a:r>
              <a:rPr lang="en-US" sz="7200" b="1" cap="none" spc="0" dirty="0">
                <a:ln w="0"/>
                <a:solidFill>
                  <a:schemeClr val="bg1"/>
                </a:solidFill>
                <a:effectLst>
                  <a:outerShdw blurRad="38100" dist="19050" dir="2700000" algn="tl" rotWithShape="0">
                    <a:schemeClr val="dk1">
                      <a:alpha val="40000"/>
                    </a:schemeClr>
                  </a:outerShdw>
                </a:effectLst>
              </a:rPr>
              <a:t>attending</a:t>
            </a:r>
          </a:p>
          <a:p>
            <a:pPr algn="ctr"/>
            <a:r>
              <a:rPr lang="en-US" sz="7200" b="1" dirty="0">
                <a:ln w="0"/>
                <a:solidFill>
                  <a:schemeClr val="bg1"/>
                </a:solidFill>
                <a:effectLst>
                  <a:outerShdw blurRad="38100" dist="19050" dir="2700000" algn="tl" rotWithShape="0">
                    <a:schemeClr val="dk1">
                      <a:alpha val="40000"/>
                    </a:schemeClr>
                  </a:outerShdw>
                </a:effectLst>
              </a:rPr>
              <a:t>OK Summit?</a:t>
            </a:r>
            <a:endParaRPr lang="en-US" sz="7200" b="1" cap="none" spc="0" dirty="0">
              <a:ln w="0"/>
              <a:solidFill>
                <a:schemeClr val="bg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8450986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3" name="Explosion 2 2"/>
          <p:cNvSpPr/>
          <p:nvPr/>
        </p:nvSpPr>
        <p:spPr>
          <a:xfrm rot="20921564">
            <a:off x="-32463" y="255180"/>
            <a:ext cx="3785250" cy="2541182"/>
          </a:xfrm>
          <a:prstGeom prst="irregularSeal2">
            <a:avLst/>
          </a:prstGeom>
          <a:solidFill>
            <a:schemeClr val="bg1"/>
          </a:solid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solidFill>
                  <a:schemeClr val="tx1"/>
                </a:solidFill>
              </a:rPr>
              <a:t>Resources</a:t>
            </a:r>
          </a:p>
        </p:txBody>
      </p:sp>
      <p:sp>
        <p:nvSpPr>
          <p:cNvPr id="4" name="Explosion 1 3"/>
          <p:cNvSpPr/>
          <p:nvPr/>
        </p:nvSpPr>
        <p:spPr>
          <a:xfrm rot="456875">
            <a:off x="8330182" y="210283"/>
            <a:ext cx="3358570" cy="2775097"/>
          </a:xfrm>
          <a:prstGeom prst="irregularSeal1">
            <a:avLst/>
          </a:prstGeom>
          <a:solidFill>
            <a:schemeClr val="bg1"/>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Networking</a:t>
            </a:r>
          </a:p>
        </p:txBody>
      </p:sp>
      <p:sp>
        <p:nvSpPr>
          <p:cNvPr id="5" name="Explosion 2 4"/>
          <p:cNvSpPr/>
          <p:nvPr/>
        </p:nvSpPr>
        <p:spPr>
          <a:xfrm>
            <a:off x="1069211" y="3626842"/>
            <a:ext cx="3636335" cy="2541182"/>
          </a:xfrm>
          <a:prstGeom prst="irregularSeal2">
            <a:avLst/>
          </a:prstGeom>
          <a:solidFill>
            <a:schemeClr val="bg1"/>
          </a:solid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New Ideas</a:t>
            </a:r>
          </a:p>
        </p:txBody>
      </p:sp>
      <p:sp>
        <p:nvSpPr>
          <p:cNvPr id="6" name="Explosion 1 5"/>
          <p:cNvSpPr/>
          <p:nvPr/>
        </p:nvSpPr>
        <p:spPr>
          <a:xfrm rot="20359592">
            <a:off x="7341673" y="3785604"/>
            <a:ext cx="3244235" cy="2775097"/>
          </a:xfrm>
          <a:prstGeom prst="irregularSeal1">
            <a:avLst/>
          </a:prstGeom>
          <a:solidFill>
            <a:schemeClr val="bg1"/>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Expectations for Program</a:t>
            </a:r>
          </a:p>
        </p:txBody>
      </p:sp>
      <p:sp>
        <p:nvSpPr>
          <p:cNvPr id="7" name="Explosion 1 6"/>
          <p:cNvSpPr/>
          <p:nvPr/>
        </p:nvSpPr>
        <p:spPr>
          <a:xfrm rot="20393652">
            <a:off x="3908013" y="898935"/>
            <a:ext cx="4684804" cy="4252056"/>
          </a:xfrm>
          <a:prstGeom prst="irregularSeal1">
            <a:avLst/>
          </a:prstGeom>
          <a:solidFill>
            <a:schemeClr val="bg1"/>
          </a:solidFill>
          <a:ln w="76200">
            <a:solidFill>
              <a:srgbClr val="CC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Great way to start the school year</a:t>
            </a:r>
          </a:p>
        </p:txBody>
      </p:sp>
    </p:spTree>
    <p:extLst>
      <p:ext uri="{BB962C8B-B14F-4D97-AF65-F5344CB8AC3E}">
        <p14:creationId xmlns:p14="http://schemas.microsoft.com/office/powerpoint/2010/main" val="167641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56" presetClass="entr" presetSubtype="0" fill="hold" grpId="0" nodeType="clickEffect">
                                  <p:stCondLst>
                                    <p:cond delay="0"/>
                                  </p:stCondLst>
                                  <p:iterate type="wd">
                                    <p:tmPct val="10000"/>
                                  </p:iterate>
                                  <p:childTnLst>
                                    <p:set>
                                      <p:cBhvr>
                                        <p:cTn id="21" dur="1" fill="hold">
                                          <p:stCondLst>
                                            <p:cond delay="0"/>
                                          </p:stCondLst>
                                        </p:cTn>
                                        <p:tgtEl>
                                          <p:spTgt spid="5"/>
                                        </p:tgtEl>
                                        <p:attrNameLst>
                                          <p:attrName>style.visibility</p:attrName>
                                        </p:attrNameLst>
                                      </p:cBhvr>
                                      <p:to>
                                        <p:strVal val="visible"/>
                                      </p:to>
                                    </p:set>
                                    <p:anim by="(-#ppt_w*2)" calcmode="lin" valueType="num">
                                      <p:cBhvr rctx="PPT">
                                        <p:cTn id="22" dur="500" autoRev="1" fill="hold">
                                          <p:stCondLst>
                                            <p:cond delay="0"/>
                                          </p:stCondLst>
                                        </p:cTn>
                                        <p:tgtEl>
                                          <p:spTgt spid="5"/>
                                        </p:tgtEl>
                                        <p:attrNameLst>
                                          <p:attrName>ppt_w</p:attrName>
                                        </p:attrNameLst>
                                      </p:cBhvr>
                                    </p:anim>
                                    <p:anim by="(#ppt_w*0.50)" calcmode="lin" valueType="num">
                                      <p:cBhvr>
                                        <p:cTn id="23" dur="500" decel="50000" autoRev="1" fill="hold">
                                          <p:stCondLst>
                                            <p:cond delay="0"/>
                                          </p:stCondLst>
                                        </p:cTn>
                                        <p:tgtEl>
                                          <p:spTgt spid="5"/>
                                        </p:tgtEl>
                                        <p:attrNameLst>
                                          <p:attrName>ppt_x</p:attrName>
                                        </p:attrNameLst>
                                      </p:cBhvr>
                                    </p:anim>
                                    <p:anim from="(-#ppt_h/2)" to="(#ppt_y)" calcmode="lin" valueType="num">
                                      <p:cBhvr>
                                        <p:cTn id="24" dur="1000" fill="hold">
                                          <p:stCondLst>
                                            <p:cond delay="0"/>
                                          </p:stCondLst>
                                        </p:cTn>
                                        <p:tgtEl>
                                          <p:spTgt spid="5"/>
                                        </p:tgtEl>
                                        <p:attrNameLst>
                                          <p:attrName>ppt_y</p:attrName>
                                        </p:attrNameLst>
                                      </p:cBhvr>
                                    </p:anim>
                                    <p:animRot by="21600000">
                                      <p:cBhvr>
                                        <p:cTn id="25" dur="1000" fill="hold">
                                          <p:stCondLst>
                                            <p:cond delay="0"/>
                                          </p:stCondLst>
                                        </p:cTn>
                                        <p:tgtEl>
                                          <p:spTgt spid="5"/>
                                        </p:tgtEl>
                                        <p:attrNameLst>
                                          <p:attrName>r</p:attrName>
                                        </p:attrNameLst>
                                      </p:cBhvr>
                                    </p:animRot>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down)">
                                      <p:cBhvr>
                                        <p:cTn id="30" dur="580">
                                          <p:stCondLst>
                                            <p:cond delay="0"/>
                                          </p:stCondLst>
                                        </p:cTn>
                                        <p:tgtEl>
                                          <p:spTgt spid="6"/>
                                        </p:tgtEl>
                                      </p:cBhvr>
                                    </p:animEffect>
                                    <p:anim calcmode="lin" valueType="num">
                                      <p:cBhvr>
                                        <p:cTn id="3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36" dur="26">
                                          <p:stCondLst>
                                            <p:cond delay="650"/>
                                          </p:stCondLst>
                                        </p:cTn>
                                        <p:tgtEl>
                                          <p:spTgt spid="6"/>
                                        </p:tgtEl>
                                      </p:cBhvr>
                                      <p:to x="100000" y="60000"/>
                                    </p:animScale>
                                    <p:animScale>
                                      <p:cBhvr>
                                        <p:cTn id="37" dur="166" decel="50000">
                                          <p:stCondLst>
                                            <p:cond delay="676"/>
                                          </p:stCondLst>
                                        </p:cTn>
                                        <p:tgtEl>
                                          <p:spTgt spid="6"/>
                                        </p:tgtEl>
                                      </p:cBhvr>
                                      <p:to x="100000" y="100000"/>
                                    </p:animScale>
                                    <p:animScale>
                                      <p:cBhvr>
                                        <p:cTn id="38" dur="26">
                                          <p:stCondLst>
                                            <p:cond delay="1312"/>
                                          </p:stCondLst>
                                        </p:cTn>
                                        <p:tgtEl>
                                          <p:spTgt spid="6"/>
                                        </p:tgtEl>
                                      </p:cBhvr>
                                      <p:to x="100000" y="80000"/>
                                    </p:animScale>
                                    <p:animScale>
                                      <p:cBhvr>
                                        <p:cTn id="39" dur="166" decel="50000">
                                          <p:stCondLst>
                                            <p:cond delay="1338"/>
                                          </p:stCondLst>
                                        </p:cTn>
                                        <p:tgtEl>
                                          <p:spTgt spid="6"/>
                                        </p:tgtEl>
                                      </p:cBhvr>
                                      <p:to x="100000" y="100000"/>
                                    </p:animScale>
                                    <p:animScale>
                                      <p:cBhvr>
                                        <p:cTn id="40" dur="26">
                                          <p:stCondLst>
                                            <p:cond delay="1642"/>
                                          </p:stCondLst>
                                        </p:cTn>
                                        <p:tgtEl>
                                          <p:spTgt spid="6"/>
                                        </p:tgtEl>
                                      </p:cBhvr>
                                      <p:to x="100000" y="90000"/>
                                    </p:animScale>
                                    <p:animScale>
                                      <p:cBhvr>
                                        <p:cTn id="41" dur="166" decel="50000">
                                          <p:stCondLst>
                                            <p:cond delay="1668"/>
                                          </p:stCondLst>
                                        </p:cTn>
                                        <p:tgtEl>
                                          <p:spTgt spid="6"/>
                                        </p:tgtEl>
                                      </p:cBhvr>
                                      <p:to x="100000" y="100000"/>
                                    </p:animScale>
                                    <p:animScale>
                                      <p:cBhvr>
                                        <p:cTn id="42" dur="26">
                                          <p:stCondLst>
                                            <p:cond delay="1808"/>
                                          </p:stCondLst>
                                        </p:cTn>
                                        <p:tgtEl>
                                          <p:spTgt spid="6"/>
                                        </p:tgtEl>
                                      </p:cBhvr>
                                      <p:to x="100000" y="95000"/>
                                    </p:animScale>
                                    <p:animScale>
                                      <p:cBhvr>
                                        <p:cTn id="43" dur="166" decel="50000">
                                          <p:stCondLst>
                                            <p:cond delay="1834"/>
                                          </p:stCondLst>
                                        </p:cTn>
                                        <p:tgtEl>
                                          <p:spTgt spid="6"/>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35" presetClass="entr" presetSubtype="0"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fade">
                                      <p:cBhvr>
                                        <p:cTn id="48" dur="1000"/>
                                        <p:tgtEl>
                                          <p:spTgt spid="7"/>
                                        </p:tgtEl>
                                      </p:cBhvr>
                                    </p:animEffect>
                                    <p:anim calcmode="lin" valueType="num">
                                      <p:cBhvr>
                                        <p:cTn id="49" dur="1000" fill="hold"/>
                                        <p:tgtEl>
                                          <p:spTgt spid="7"/>
                                        </p:tgtEl>
                                        <p:attrNameLst>
                                          <p:attrName>style.rotation</p:attrName>
                                        </p:attrNameLst>
                                      </p:cBhvr>
                                      <p:tavLst>
                                        <p:tav tm="0">
                                          <p:val>
                                            <p:fltVal val="720"/>
                                          </p:val>
                                        </p:tav>
                                        <p:tav tm="100000">
                                          <p:val>
                                            <p:fltVal val="0"/>
                                          </p:val>
                                        </p:tav>
                                      </p:tavLst>
                                    </p:anim>
                                    <p:anim calcmode="lin" valueType="num">
                                      <p:cBhvr>
                                        <p:cTn id="50" dur="1000" fill="hold"/>
                                        <p:tgtEl>
                                          <p:spTgt spid="7"/>
                                        </p:tgtEl>
                                        <p:attrNameLst>
                                          <p:attrName>ppt_h</p:attrName>
                                        </p:attrNameLst>
                                      </p:cBhvr>
                                      <p:tavLst>
                                        <p:tav tm="0">
                                          <p:val>
                                            <p:fltVal val="0"/>
                                          </p:val>
                                        </p:tav>
                                        <p:tav tm="100000">
                                          <p:val>
                                            <p:strVal val="#ppt_h"/>
                                          </p:val>
                                        </p:tav>
                                      </p:tavLst>
                                    </p:anim>
                                    <p:anim calcmode="lin" valueType="num">
                                      <p:cBhvr>
                                        <p:cTn id="51" dur="1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32904" y="553744"/>
            <a:ext cx="10041147" cy="923330"/>
          </a:xfrm>
          <a:prstGeom prst="rect">
            <a:avLst/>
          </a:prstGeom>
          <a:noFill/>
          <a:ln w="38100">
            <a:solidFill>
              <a:schemeClr val="tx1"/>
            </a:solidFill>
          </a:ln>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New Teacher Follow-Up workshops</a:t>
            </a:r>
          </a:p>
        </p:txBody>
      </p:sp>
      <p:sp>
        <p:nvSpPr>
          <p:cNvPr id="3" name="TextBox 2"/>
          <p:cNvSpPr txBox="1"/>
          <p:nvPr/>
        </p:nvSpPr>
        <p:spPr>
          <a:xfrm>
            <a:off x="3619394" y="1658679"/>
            <a:ext cx="4868166" cy="2308324"/>
          </a:xfrm>
          <a:prstGeom prst="rect">
            <a:avLst/>
          </a:prstGeom>
          <a:solidFill>
            <a:srgbClr val="99FF33"/>
          </a:solidFill>
        </p:spPr>
        <p:txBody>
          <a:bodyPr wrap="square" rtlCol="0">
            <a:spAutoFit/>
          </a:bodyPr>
          <a:lstStyle/>
          <a:p>
            <a:r>
              <a:rPr lang="en-US" sz="4000" u="sng" dirty="0"/>
              <a:t>Put on your calendar</a:t>
            </a:r>
          </a:p>
          <a:p>
            <a:endParaRPr lang="en-US" sz="2400" dirty="0"/>
          </a:p>
          <a:p>
            <a:pPr algn="ctr"/>
            <a:r>
              <a:rPr lang="en-US" sz="4000" dirty="0"/>
              <a:t>September 23, 2025</a:t>
            </a:r>
          </a:p>
          <a:p>
            <a:pPr algn="ctr"/>
            <a:r>
              <a:rPr lang="en-US" sz="4000" dirty="0"/>
              <a:t>January 21, 2026</a:t>
            </a:r>
          </a:p>
        </p:txBody>
      </p:sp>
      <p:sp>
        <p:nvSpPr>
          <p:cNvPr id="4" name="TextBox 3"/>
          <p:cNvSpPr txBox="1"/>
          <p:nvPr/>
        </p:nvSpPr>
        <p:spPr>
          <a:xfrm>
            <a:off x="1566537" y="4444410"/>
            <a:ext cx="8973880" cy="1754326"/>
          </a:xfrm>
          <a:prstGeom prst="rect">
            <a:avLst/>
          </a:prstGeom>
          <a:noFill/>
          <a:ln w="38100">
            <a:solidFill>
              <a:srgbClr val="FF0000"/>
            </a:solidFill>
          </a:ln>
        </p:spPr>
        <p:txBody>
          <a:bodyPr wrap="square" rtlCol="0">
            <a:spAutoFit/>
          </a:bodyPr>
          <a:lstStyle/>
          <a:p>
            <a:pPr algn="ctr"/>
            <a:r>
              <a:rPr lang="en-US" sz="3600" dirty="0"/>
              <a:t>You must complete </a:t>
            </a:r>
            <a:r>
              <a:rPr lang="en-US" sz="3600" b="1" u="sng" dirty="0"/>
              <a:t>all</a:t>
            </a:r>
            <a:r>
              <a:rPr lang="en-US" sz="3600" dirty="0"/>
              <a:t> sections of </a:t>
            </a:r>
          </a:p>
          <a:p>
            <a:pPr algn="ctr"/>
            <a:r>
              <a:rPr lang="en-US" sz="3600" dirty="0"/>
              <a:t> New Teacher Academy </a:t>
            </a:r>
          </a:p>
          <a:p>
            <a:pPr algn="ctr"/>
            <a:r>
              <a:rPr lang="en-US" sz="3600" dirty="0"/>
              <a:t>to complete your CareerTech certification.</a:t>
            </a:r>
          </a:p>
        </p:txBody>
      </p:sp>
    </p:spTree>
    <p:extLst>
      <p:ext uri="{BB962C8B-B14F-4D97-AF65-F5344CB8AC3E}">
        <p14:creationId xmlns:p14="http://schemas.microsoft.com/office/powerpoint/2010/main" val="266914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4">
                <a:alpha val="50000"/>
                <a:lumMod val="0"/>
                <a:lumOff val="100000"/>
              </a:schemeClr>
            </a:gs>
            <a:gs pos="35000">
              <a:schemeClr val="accent4">
                <a:lumMod val="0"/>
                <a:lumOff val="100000"/>
              </a:schemeClr>
            </a:gs>
            <a:gs pos="100000">
              <a:srgbClr val="33CC33"/>
            </a:gs>
          </a:gsLst>
          <a:lin ang="16200000" scaled="1"/>
        </a:gradFill>
        <a:effectLst/>
      </p:bgPr>
    </p:bg>
    <p:spTree>
      <p:nvGrpSpPr>
        <p:cNvPr id="1" name=""/>
        <p:cNvGrpSpPr/>
        <p:nvPr/>
      </p:nvGrpSpPr>
      <p:grpSpPr>
        <a:xfrm>
          <a:off x="0" y="0"/>
          <a:ext cx="0" cy="0"/>
          <a:chOff x="0" y="0"/>
          <a:chExt cx="0" cy="0"/>
        </a:xfrm>
      </p:grpSpPr>
      <p:sp>
        <p:nvSpPr>
          <p:cNvPr id="2" name="Rectangle 1"/>
          <p:cNvSpPr/>
          <p:nvPr/>
        </p:nvSpPr>
        <p:spPr>
          <a:xfrm>
            <a:off x="347485" y="4632362"/>
            <a:ext cx="4975142" cy="1815882"/>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Lucida Calligraphy" panose="03010101010101010101" pitchFamily="66" charset="0"/>
              </a:rPr>
              <a:t>Jessi Beebe</a:t>
            </a:r>
          </a:p>
          <a:p>
            <a:pPr algn="ctr"/>
            <a:r>
              <a:rPr lang="en-US" sz="3600" dirty="0">
                <a:ln w="0"/>
                <a:effectLst>
                  <a:outerShdw blurRad="38100" dist="19050" dir="2700000" algn="tl" rotWithShape="0">
                    <a:schemeClr val="dk1">
                      <a:alpha val="40000"/>
                    </a:schemeClr>
                  </a:outerShdw>
                </a:effectLst>
              </a:rPr>
              <a:t>Northeast Program Specialist</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3" name="Rectangle 2"/>
          <p:cNvSpPr/>
          <p:nvPr/>
        </p:nvSpPr>
        <p:spPr>
          <a:xfrm>
            <a:off x="6586787" y="4632362"/>
            <a:ext cx="4975142" cy="1754326"/>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Lucida Calligraphy" panose="03010101010101010101" pitchFamily="66" charset="0"/>
              </a:rPr>
              <a:t>Christina Spurgin</a:t>
            </a:r>
          </a:p>
          <a:p>
            <a:pPr algn="ctr"/>
            <a:r>
              <a:rPr lang="en-US" sz="3600" dirty="0">
                <a:ln w="0"/>
                <a:effectLst>
                  <a:outerShdw blurRad="38100" dist="19050" dir="2700000" algn="tl" rotWithShape="0">
                    <a:schemeClr val="dk1">
                      <a:alpha val="40000"/>
                    </a:schemeClr>
                  </a:outerShdw>
                </a:effectLst>
              </a:rPr>
              <a:t>Southeast Program Specialist</a:t>
            </a:r>
            <a:endParaRPr lang="en-US" sz="3600" b="0" cap="none" spc="0" dirty="0">
              <a:ln w="0"/>
              <a:solidFill>
                <a:schemeClr val="tx1"/>
              </a:solidFill>
              <a:effectLst>
                <a:outerShdw blurRad="38100" dist="19050" dir="2700000" algn="tl" rotWithShape="0">
                  <a:schemeClr val="dk1">
                    <a:alpha val="40000"/>
                  </a:schemeClr>
                </a:outerShdw>
              </a:effectLst>
            </a:endParaRP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296"/>
          <a:stretch/>
        </p:blipFill>
        <p:spPr bwMode="auto">
          <a:xfrm>
            <a:off x="7635188" y="399819"/>
            <a:ext cx="2878340" cy="4121231"/>
          </a:xfrm>
          <a:prstGeom prst="rect">
            <a:avLst/>
          </a:prstGeom>
          <a:noFill/>
          <a:ln w="44450" cmpd="sng">
            <a:solidFill>
              <a:schemeClr val="tx1"/>
            </a:solidFill>
          </a:ln>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4061" r="32699"/>
          <a:stretch/>
        </p:blipFill>
        <p:spPr>
          <a:xfrm>
            <a:off x="1337187" y="399819"/>
            <a:ext cx="3165342" cy="4124739"/>
          </a:xfrm>
          <a:prstGeom prst="rect">
            <a:avLst/>
          </a:prstGeom>
          <a:ln w="38100">
            <a:solidFill>
              <a:schemeClr val="tx1"/>
            </a:solidFill>
          </a:ln>
        </p:spPr>
      </p:pic>
    </p:spTree>
    <p:extLst>
      <p:ext uri="{BB962C8B-B14F-4D97-AF65-F5344CB8AC3E}">
        <p14:creationId xmlns:p14="http://schemas.microsoft.com/office/powerpoint/2010/main" val="1744765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right)">
                                      <p:cBhvr>
                                        <p:cTn id="12" dur="500"/>
                                        <p:tgtEl>
                                          <p:spTgt spid="1026"/>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right)">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3" name="Picture 2" descr="A group of people in a meeting&#10;&#10;AI-generated content may be incorrect.">
            <a:extLst>
              <a:ext uri="{FF2B5EF4-FFF2-40B4-BE49-F238E27FC236}">
                <a16:creationId xmlns:a16="http://schemas.microsoft.com/office/drawing/2014/main" id="{00E97100-6AA1-268A-45E0-FC73FA9506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140" y="1346378"/>
            <a:ext cx="4922520" cy="4848682"/>
          </a:xfrm>
          <a:prstGeom prst="rect">
            <a:avLst/>
          </a:prstGeom>
        </p:spPr>
      </p:pic>
      <p:sp>
        <p:nvSpPr>
          <p:cNvPr id="4" name="Rectangle 3">
            <a:extLst>
              <a:ext uri="{FF2B5EF4-FFF2-40B4-BE49-F238E27FC236}">
                <a16:creationId xmlns:a16="http://schemas.microsoft.com/office/drawing/2014/main" id="{48CCE3E3-A418-475D-0E57-EA89CB08AF51}"/>
              </a:ext>
            </a:extLst>
          </p:cNvPr>
          <p:cNvSpPr/>
          <p:nvPr/>
        </p:nvSpPr>
        <p:spPr>
          <a:xfrm>
            <a:off x="1423035" y="194310"/>
            <a:ext cx="9345930" cy="923330"/>
          </a:xfrm>
          <a:prstGeom prst="rect">
            <a:avLst/>
          </a:prstGeom>
          <a:noFill/>
        </p:spPr>
        <p:txBody>
          <a:bodyPr wrap="square" lIns="91440" tIns="45720" rIns="91440" bIns="45720">
            <a:spAutoFit/>
          </a:bodyPr>
          <a:lstStyle/>
          <a:p>
            <a:pPr algn="ctr"/>
            <a:r>
              <a:rPr lang="en-US" sz="5400" dirty="0"/>
              <a:t>Al is changing the classroom.</a:t>
            </a:r>
            <a:endParaRPr lang="en-US" sz="54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a:extLst>
              <a:ext uri="{FF2B5EF4-FFF2-40B4-BE49-F238E27FC236}">
                <a16:creationId xmlns:a16="http://schemas.microsoft.com/office/drawing/2014/main" id="{164F1829-6EC7-EFE2-82C9-E9F94033BDA5}"/>
              </a:ext>
            </a:extLst>
          </p:cNvPr>
          <p:cNvSpPr/>
          <p:nvPr/>
        </p:nvSpPr>
        <p:spPr>
          <a:xfrm>
            <a:off x="5640529" y="2281535"/>
            <a:ext cx="5876930" cy="2585323"/>
          </a:xfrm>
          <a:prstGeom prst="rect">
            <a:avLst/>
          </a:prstGeom>
          <a:noFill/>
        </p:spPr>
        <p:txBody>
          <a:bodyPr wrap="none" lIns="91440" tIns="45720" rIns="91440" bIns="45720">
            <a:spAutoFit/>
          </a:bodyPr>
          <a:lstStyle/>
          <a:p>
            <a:pPr marL="685800" indent="-685800">
              <a:buFont typeface="Arial" panose="020B0604020202020204" pitchFamily="34" charset="0"/>
              <a:buChar char="•"/>
            </a:pPr>
            <a:r>
              <a:rPr lang="en-US" sz="5400" b="0" cap="none" spc="0" dirty="0">
                <a:ln w="0"/>
                <a:solidFill>
                  <a:schemeClr val="tx1"/>
                </a:solidFill>
                <a:effectLst>
                  <a:outerShdw blurRad="38100" dist="19050" dir="2700000" algn="tl" rotWithShape="0">
                    <a:schemeClr val="dk1">
                      <a:alpha val="40000"/>
                    </a:schemeClr>
                  </a:outerShdw>
                </a:effectLst>
              </a:rPr>
              <a:t>Generate essays</a:t>
            </a:r>
          </a:p>
          <a:p>
            <a:pPr marL="685800" indent="-685800">
              <a:buFont typeface="Arial" panose="020B0604020202020204" pitchFamily="34" charset="0"/>
              <a:buChar char="•"/>
            </a:pPr>
            <a:r>
              <a:rPr lang="en-US" sz="5400" dirty="0">
                <a:ln w="0"/>
                <a:effectLst>
                  <a:outerShdw blurRad="38100" dist="19050" dir="2700000" algn="tl" rotWithShape="0">
                    <a:schemeClr val="dk1">
                      <a:alpha val="40000"/>
                    </a:schemeClr>
                  </a:outerShdw>
                </a:effectLst>
              </a:rPr>
              <a:t>Give feedback</a:t>
            </a:r>
          </a:p>
          <a:p>
            <a:pPr marL="685800" indent="-685800">
              <a:buFont typeface="Arial" panose="020B0604020202020204" pitchFamily="34" charset="0"/>
              <a:buChar char="•"/>
            </a:pPr>
            <a:r>
              <a:rPr lang="en-US" sz="5400" b="0" cap="none" spc="0" dirty="0">
                <a:ln w="0"/>
                <a:solidFill>
                  <a:schemeClr val="tx1"/>
                </a:solidFill>
                <a:effectLst>
                  <a:outerShdw blurRad="38100" dist="19050" dir="2700000" algn="tl" rotWithShape="0">
                    <a:schemeClr val="dk1">
                      <a:alpha val="40000"/>
                    </a:schemeClr>
                  </a:outerShdw>
                </a:effectLst>
              </a:rPr>
              <a:t>Build lesson plans</a:t>
            </a:r>
          </a:p>
        </p:txBody>
      </p:sp>
    </p:spTree>
    <p:extLst>
      <p:ext uri="{BB962C8B-B14F-4D97-AF65-F5344CB8AC3E}">
        <p14:creationId xmlns:p14="http://schemas.microsoft.com/office/powerpoint/2010/main" val="32469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FE545A-B36C-8422-21A8-D9D9C9DCAA2C}"/>
              </a:ext>
            </a:extLst>
          </p:cNvPr>
          <p:cNvSpPr/>
          <p:nvPr/>
        </p:nvSpPr>
        <p:spPr>
          <a:xfrm>
            <a:off x="1619547" y="144125"/>
            <a:ext cx="8678594" cy="1323439"/>
          </a:xfrm>
          <a:prstGeom prst="rect">
            <a:avLst/>
          </a:prstGeom>
          <a:noFill/>
        </p:spPr>
        <p:txBody>
          <a:bodyPr wrap="none" lIns="91440" tIns="45720" rIns="91440" bIns="45720">
            <a:spAutoFit/>
          </a:bodyPr>
          <a:lstStyle/>
          <a:p>
            <a:pPr algn="ctr"/>
            <a:r>
              <a:rPr lang="en-US" sz="8000" b="0" cap="none" spc="0" dirty="0">
                <a:ln w="0"/>
                <a:solidFill>
                  <a:schemeClr val="tx1"/>
                </a:solidFill>
                <a:effectLst>
                  <a:outerShdw blurRad="38100" dist="19050" dir="2700000" algn="tl" rotWithShape="0">
                    <a:schemeClr val="dk1">
                      <a:alpha val="40000"/>
                    </a:schemeClr>
                  </a:outerShdw>
                </a:effectLst>
              </a:rPr>
              <a:t>What AI </a:t>
            </a:r>
            <a:r>
              <a:rPr lang="en-US" sz="8000" b="0" u="sng" cap="none" spc="0" dirty="0">
                <a:ln w="0"/>
                <a:solidFill>
                  <a:srgbClr val="FF0000"/>
                </a:solidFill>
                <a:effectLst>
                  <a:outerShdw blurRad="38100" dist="19050" dir="2700000" algn="tl" rotWithShape="0">
                    <a:schemeClr val="dk1">
                      <a:alpha val="40000"/>
                    </a:schemeClr>
                  </a:outerShdw>
                </a:effectLst>
              </a:rPr>
              <a:t>cannot</a:t>
            </a:r>
            <a:r>
              <a:rPr lang="en-US" sz="8000" b="0" cap="none" spc="0" dirty="0">
                <a:ln w="0"/>
                <a:solidFill>
                  <a:schemeClr val="tx1"/>
                </a:solidFill>
                <a:effectLst>
                  <a:outerShdw blurRad="38100" dist="19050" dir="2700000" algn="tl" rotWithShape="0">
                    <a:schemeClr val="dk1">
                      <a:alpha val="40000"/>
                    </a:schemeClr>
                  </a:outerShdw>
                </a:effectLst>
              </a:rPr>
              <a:t> do…</a:t>
            </a:r>
          </a:p>
        </p:txBody>
      </p:sp>
      <p:pic>
        <p:nvPicPr>
          <p:cNvPr id="3074" name="Picture 2" descr="I Once Made a Student Cry, and It Made ...">
            <a:extLst>
              <a:ext uri="{FF2B5EF4-FFF2-40B4-BE49-F238E27FC236}">
                <a16:creationId xmlns:a16="http://schemas.microsoft.com/office/drawing/2014/main" id="{2D8FCB87-B591-A0C6-C8E1-6D457CC5D4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495" y="1585912"/>
            <a:ext cx="3028950" cy="15144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ha Moment – Spark Tutoring">
            <a:extLst>
              <a:ext uri="{FF2B5EF4-FFF2-40B4-BE49-F238E27FC236}">
                <a16:creationId xmlns:a16="http://schemas.microsoft.com/office/drawing/2014/main" id="{14706335-F3F0-08CF-56F1-6096160577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2989" y="2343150"/>
            <a:ext cx="2457450" cy="185737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Behaviour Matters | The Importance of a ...">
            <a:extLst>
              <a:ext uri="{FF2B5EF4-FFF2-40B4-BE49-F238E27FC236}">
                <a16:creationId xmlns:a16="http://schemas.microsoft.com/office/drawing/2014/main" id="{3425F8AF-65DE-023E-5A68-7E35BCC16E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95700" y="3270945"/>
            <a:ext cx="2619375" cy="17430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1719185-4B5D-A39C-2DE9-C69B414DC647}"/>
              </a:ext>
            </a:extLst>
          </p:cNvPr>
          <p:cNvSpPr txBox="1"/>
          <p:nvPr/>
        </p:nvSpPr>
        <p:spPr>
          <a:xfrm>
            <a:off x="912495" y="3348990"/>
            <a:ext cx="3028950" cy="1384995"/>
          </a:xfrm>
          <a:prstGeom prst="rect">
            <a:avLst/>
          </a:prstGeom>
          <a:noFill/>
        </p:spPr>
        <p:txBody>
          <a:bodyPr wrap="square" rtlCol="0">
            <a:spAutoFit/>
          </a:bodyPr>
          <a:lstStyle/>
          <a:p>
            <a:pPr algn="ctr"/>
            <a:r>
              <a:rPr lang="en-US" sz="2800" b="1" dirty="0"/>
              <a:t>When silent signals means something deeper</a:t>
            </a:r>
          </a:p>
        </p:txBody>
      </p:sp>
      <p:sp>
        <p:nvSpPr>
          <p:cNvPr id="4" name="TextBox 3">
            <a:extLst>
              <a:ext uri="{FF2B5EF4-FFF2-40B4-BE49-F238E27FC236}">
                <a16:creationId xmlns:a16="http://schemas.microsoft.com/office/drawing/2014/main" id="{D075964C-6FD3-F390-9D34-2923533AA243}"/>
              </a:ext>
            </a:extLst>
          </p:cNvPr>
          <p:cNvSpPr txBox="1"/>
          <p:nvPr/>
        </p:nvSpPr>
        <p:spPr>
          <a:xfrm>
            <a:off x="4752026" y="4224635"/>
            <a:ext cx="2619375" cy="1384995"/>
          </a:xfrm>
          <a:prstGeom prst="rect">
            <a:avLst/>
          </a:prstGeom>
          <a:noFill/>
        </p:spPr>
        <p:txBody>
          <a:bodyPr wrap="square" rtlCol="0">
            <a:spAutoFit/>
          </a:bodyPr>
          <a:lstStyle/>
          <a:p>
            <a:pPr algn="ctr"/>
            <a:r>
              <a:rPr lang="en-US" sz="2800" b="1" dirty="0"/>
              <a:t>Lightbulb moments &amp; curiosity kicks in</a:t>
            </a:r>
          </a:p>
        </p:txBody>
      </p:sp>
      <p:sp>
        <p:nvSpPr>
          <p:cNvPr id="5" name="TextBox 4">
            <a:extLst>
              <a:ext uri="{FF2B5EF4-FFF2-40B4-BE49-F238E27FC236}">
                <a16:creationId xmlns:a16="http://schemas.microsoft.com/office/drawing/2014/main" id="{BA5456F5-131C-F1ED-7C90-40A13397E5D9}"/>
              </a:ext>
            </a:extLst>
          </p:cNvPr>
          <p:cNvSpPr txBox="1"/>
          <p:nvPr/>
        </p:nvSpPr>
        <p:spPr>
          <a:xfrm>
            <a:off x="8113402" y="5201900"/>
            <a:ext cx="3055037" cy="954107"/>
          </a:xfrm>
          <a:prstGeom prst="rect">
            <a:avLst/>
          </a:prstGeom>
          <a:noFill/>
        </p:spPr>
        <p:txBody>
          <a:bodyPr wrap="square" rtlCol="0">
            <a:spAutoFit/>
          </a:bodyPr>
          <a:lstStyle/>
          <a:p>
            <a:pPr algn="ctr"/>
            <a:r>
              <a:rPr lang="en-US" sz="2800" b="1" dirty="0"/>
              <a:t>Trusted adult they need in their lives</a:t>
            </a:r>
          </a:p>
        </p:txBody>
      </p:sp>
    </p:spTree>
    <p:extLst>
      <p:ext uri="{BB962C8B-B14F-4D97-AF65-F5344CB8AC3E}">
        <p14:creationId xmlns:p14="http://schemas.microsoft.com/office/powerpoint/2010/main" val="203824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50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50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6EAD50-489F-597A-E0F8-A4E47AC19F5B}"/>
              </a:ext>
            </a:extLst>
          </p:cNvPr>
          <p:cNvPicPr>
            <a:picLocks noChangeAspect="1"/>
          </p:cNvPicPr>
          <p:nvPr/>
        </p:nvPicPr>
        <p:blipFill rotWithShape="1">
          <a:blip r:embed="rId2"/>
          <a:srcRect l="24120" t="4546" r="16465" b="1973"/>
          <a:stretch/>
        </p:blipFill>
        <p:spPr>
          <a:xfrm>
            <a:off x="4035551" y="187876"/>
            <a:ext cx="3645409" cy="6482248"/>
          </a:xfrm>
          <a:prstGeom prst="rect">
            <a:avLst/>
          </a:prstGeom>
        </p:spPr>
      </p:pic>
    </p:spTree>
    <p:extLst>
      <p:ext uri="{BB962C8B-B14F-4D97-AF65-F5344CB8AC3E}">
        <p14:creationId xmlns:p14="http://schemas.microsoft.com/office/powerpoint/2010/main" val="10203378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050" name="Picture 2" descr="Teaching is the one profession that #creates all other professions.&quot; # teacher #whyIteach … | Motivational quotes for teachers, Teacher  inspiration, Teacher quo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779" y="117015"/>
            <a:ext cx="6649279" cy="66492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Thumbs Up Smiley Face Emoji - Free vector graphic on Pixabay"/>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310182">
            <a:off x="8061436" y="1950720"/>
            <a:ext cx="3460002" cy="2418397"/>
          </a:xfrm>
          <a:prstGeom prst="rect">
            <a:avLst/>
          </a:prstGeom>
        </p:spPr>
      </p:pic>
    </p:spTree>
    <p:extLst>
      <p:ext uri="{BB962C8B-B14F-4D97-AF65-F5344CB8AC3E}">
        <p14:creationId xmlns:p14="http://schemas.microsoft.com/office/powerpoint/2010/main" val="22657165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
        <p:cNvGrpSpPr/>
        <p:nvPr/>
      </p:nvGrpSpPr>
      <p:grpSpPr>
        <a:xfrm>
          <a:off x="0" y="0"/>
          <a:ext cx="0" cy="0"/>
          <a:chOff x="0" y="0"/>
          <a:chExt cx="0" cy="0"/>
        </a:xfrm>
      </p:grpSpPr>
      <p:pic>
        <p:nvPicPr>
          <p:cNvPr id="2" name="Picture 4" descr="Thank You for Being a Great Teacher SVG Cut file by Creative Fabrica Crafts  · Creative Fabr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4436" y="254365"/>
            <a:ext cx="9620284" cy="6402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87685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80A084-CFF3-B77A-D5FB-692D5B5EB236}"/>
            </a:ext>
          </a:extLst>
        </p:cNvPr>
        <p:cNvGrpSpPr/>
        <p:nvPr/>
      </p:nvGrpSpPr>
      <p:grpSpPr>
        <a:xfrm>
          <a:off x="0" y="0"/>
          <a:ext cx="0" cy="0"/>
          <a:chOff x="0" y="0"/>
          <a:chExt cx="0" cy="0"/>
        </a:xfrm>
      </p:grpSpPr>
      <p:pic>
        <p:nvPicPr>
          <p:cNvPr id="2052" name="Picture 4">
            <a:extLst>
              <a:ext uri="{FF2B5EF4-FFF2-40B4-BE49-F238E27FC236}">
                <a16:creationId xmlns:a16="http://schemas.microsoft.com/office/drawing/2014/main" id="{36AD1BA5-4D21-B31D-95CC-BF85A56732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138" y="1075183"/>
            <a:ext cx="11121723" cy="4203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32669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shadeToTitle="1">
        <a:gradFill flip="none" rotWithShape="1">
          <a:gsLst>
            <a:gs pos="0">
              <a:schemeClr val="accent4">
                <a:alpha val="50000"/>
                <a:lumMod val="0"/>
                <a:lumOff val="100000"/>
              </a:schemeClr>
            </a:gs>
            <a:gs pos="35000">
              <a:schemeClr val="accent4">
                <a:lumMod val="0"/>
                <a:lumOff val="100000"/>
              </a:schemeClr>
            </a:gs>
            <a:gs pos="100000">
              <a:srgbClr val="C00000"/>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7" name="Rectangle 6"/>
          <p:cNvSpPr/>
          <p:nvPr/>
        </p:nvSpPr>
        <p:spPr>
          <a:xfrm>
            <a:off x="3187942" y="5043735"/>
            <a:ext cx="5094663" cy="1446550"/>
          </a:xfrm>
          <a:prstGeom prst="rect">
            <a:avLst/>
          </a:prstGeom>
          <a:noFill/>
        </p:spPr>
        <p:txBody>
          <a:bodyPr wrap="none" lIns="91440" tIns="45720" rIns="91440" bIns="45720">
            <a:spAutoFit/>
          </a:bodyPr>
          <a:lstStyle/>
          <a:p>
            <a:pPr algn="ctr"/>
            <a:r>
              <a:rPr lang="en-US" sz="4400" dirty="0">
                <a:ln w="0"/>
                <a:effectLst>
                  <a:outerShdw blurRad="38100" dist="19050" dir="2700000" algn="tl" rotWithShape="0">
                    <a:schemeClr val="dk1">
                      <a:alpha val="40000"/>
                    </a:schemeClr>
                  </a:outerShdw>
                </a:effectLst>
                <a:latin typeface="Lucida Calligraphy" panose="03010101010101010101" pitchFamily="66" charset="0"/>
              </a:rPr>
              <a:t>Brittani Phillips</a:t>
            </a:r>
          </a:p>
          <a:p>
            <a:pPr algn="ctr"/>
            <a:r>
              <a:rPr lang="en-US" sz="4400" dirty="0">
                <a:ln w="0"/>
                <a:effectLst>
                  <a:outerShdw blurRad="38100" dist="19050" dir="2700000" algn="tl" rotWithShape="0">
                    <a:schemeClr val="dk1">
                      <a:alpha val="40000"/>
                    </a:schemeClr>
                  </a:outerShdw>
                </a:effectLst>
              </a:rPr>
              <a:t>FCCLA State Adviser</a:t>
            </a:r>
          </a:p>
        </p:txBody>
      </p:sp>
      <p:pic>
        <p:nvPicPr>
          <p:cNvPr id="3" name="Picture 2">
            <a:extLst>
              <a:ext uri="{FF2B5EF4-FFF2-40B4-BE49-F238E27FC236}">
                <a16:creationId xmlns:a16="http://schemas.microsoft.com/office/drawing/2014/main" id="{E16728C8-5A55-17F7-CB50-44B8CA8F2501}"/>
              </a:ext>
            </a:extLst>
          </p:cNvPr>
          <p:cNvPicPr>
            <a:picLocks noChangeAspect="1"/>
          </p:cNvPicPr>
          <p:nvPr/>
        </p:nvPicPr>
        <p:blipFill rotWithShape="1">
          <a:blip r:embed="rId2">
            <a:extLst>
              <a:ext uri="{28A0092B-C50C-407E-A947-70E740481C1C}">
                <a14:useLocalDpi xmlns:a14="http://schemas.microsoft.com/office/drawing/2010/main" val="0"/>
              </a:ext>
            </a:extLst>
          </a:blip>
          <a:srcRect t="8711"/>
          <a:stretch/>
        </p:blipFill>
        <p:spPr>
          <a:xfrm>
            <a:off x="4220750" y="275382"/>
            <a:ext cx="3750500" cy="4565053"/>
          </a:xfrm>
          <a:prstGeom prst="rect">
            <a:avLst/>
          </a:prstGeom>
          <a:ln w="38100">
            <a:solidFill>
              <a:schemeClr val="tx1"/>
            </a:solidFill>
          </a:ln>
        </p:spPr>
      </p:pic>
    </p:spTree>
    <p:extLst>
      <p:ext uri="{BB962C8B-B14F-4D97-AF65-F5344CB8AC3E}">
        <p14:creationId xmlns:p14="http://schemas.microsoft.com/office/powerpoint/2010/main" val="127687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out)">
                                      <p:cBhvr>
                                        <p:cTn id="7" dur="2000"/>
                                        <p:tgtEl>
                                          <p:spTgt spid="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2000" fill="hold"/>
                                        <p:tgtEl>
                                          <p:spTgt spid="7"/>
                                        </p:tgtEl>
                                        <p:attrNameLst>
                                          <p:attrName>ppt_w</p:attrName>
                                        </p:attrNameLst>
                                      </p:cBhvr>
                                      <p:tavLst>
                                        <p:tav tm="0">
                                          <p:val>
                                            <p:fltVal val="0"/>
                                          </p:val>
                                        </p:tav>
                                        <p:tav tm="100000">
                                          <p:val>
                                            <p:strVal val="#ppt_w"/>
                                          </p:val>
                                        </p:tav>
                                      </p:tavLst>
                                    </p:anim>
                                    <p:anim calcmode="lin" valueType="num">
                                      <p:cBhvr>
                                        <p:cTn id="11" dur="2000" fill="hold"/>
                                        <p:tgtEl>
                                          <p:spTgt spid="7"/>
                                        </p:tgtEl>
                                        <p:attrNameLst>
                                          <p:attrName>ppt_h</p:attrName>
                                        </p:attrNameLst>
                                      </p:cBhvr>
                                      <p:tavLst>
                                        <p:tav tm="0">
                                          <p:val>
                                            <p:fltVal val="0"/>
                                          </p:val>
                                        </p:tav>
                                        <p:tav tm="100000">
                                          <p:val>
                                            <p:strVal val="#ppt_h"/>
                                          </p:val>
                                        </p:tav>
                                      </p:tavLst>
                                    </p:anim>
                                    <p:animEffect transition="in" filter="fade">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4">
                <a:alpha val="50000"/>
                <a:lumMod val="0"/>
                <a:lumOff val="100000"/>
              </a:schemeClr>
            </a:gs>
            <a:gs pos="35000">
              <a:schemeClr val="accent4">
                <a:lumMod val="0"/>
                <a:lumOff val="100000"/>
              </a:schemeClr>
            </a:gs>
            <a:gs pos="100000">
              <a:srgbClr val="CC66FF"/>
            </a:gs>
          </a:gsLst>
          <a:lin ang="16200000" scaled="1"/>
        </a:gradFill>
        <a:effectLst/>
      </p:bgPr>
    </p:bg>
    <p:spTree>
      <p:nvGrpSpPr>
        <p:cNvPr id="1" name=""/>
        <p:cNvGrpSpPr/>
        <p:nvPr/>
      </p:nvGrpSpPr>
      <p:grpSpPr>
        <a:xfrm>
          <a:off x="0" y="0"/>
          <a:ext cx="0" cy="0"/>
          <a:chOff x="0" y="0"/>
          <a:chExt cx="0" cy="0"/>
        </a:xfrm>
      </p:grpSpPr>
      <p:sp>
        <p:nvSpPr>
          <p:cNvPr id="2" name="Rectangle 1"/>
          <p:cNvSpPr/>
          <p:nvPr/>
        </p:nvSpPr>
        <p:spPr>
          <a:xfrm>
            <a:off x="630341" y="4895814"/>
            <a:ext cx="5322627" cy="1754326"/>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Lucida Calligraphy" panose="03010101010101010101" pitchFamily="66" charset="0"/>
              </a:rPr>
              <a:t>Tiffiany Peters</a:t>
            </a:r>
          </a:p>
          <a:p>
            <a:pPr algn="ctr"/>
            <a:r>
              <a:rPr lang="en-US" sz="3600" dirty="0">
                <a:ln w="0"/>
                <a:effectLst>
                  <a:outerShdw blurRad="38100" dist="19050" dir="2700000" algn="tl" rotWithShape="0">
                    <a:schemeClr val="dk1">
                      <a:alpha val="40000"/>
                    </a:schemeClr>
                  </a:outerShdw>
                </a:effectLst>
              </a:rPr>
              <a:t>FCS Administrative Assistant</a:t>
            </a:r>
            <a:endParaRPr lang="en-US" sz="3600" b="0" cap="none" spc="0" dirty="0">
              <a:ln w="0"/>
              <a:solidFill>
                <a:schemeClr val="tx1"/>
              </a:solidFill>
              <a:effectLst>
                <a:outerShdw blurRad="38100" dist="19050" dir="2700000" algn="tl" rotWithShape="0">
                  <a:schemeClr val="dk1">
                    <a:alpha val="40000"/>
                  </a:schemeClr>
                </a:outerShdw>
              </a:effectLst>
            </a:endParaRPr>
          </a:p>
        </p:txBody>
      </p:sp>
      <p:sp>
        <p:nvSpPr>
          <p:cNvPr id="3" name="Rectangle 2"/>
          <p:cNvSpPr/>
          <p:nvPr/>
        </p:nvSpPr>
        <p:spPr>
          <a:xfrm>
            <a:off x="6453248" y="4895814"/>
            <a:ext cx="5522528" cy="1754326"/>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Lucida Calligraphy" panose="03010101010101010101" pitchFamily="66" charset="0"/>
              </a:rPr>
              <a:t>Ashli Hall</a:t>
            </a:r>
          </a:p>
          <a:p>
            <a:pPr algn="ctr"/>
            <a:r>
              <a:rPr lang="en-US" sz="3600" dirty="0">
                <a:ln w="0"/>
                <a:effectLst>
                  <a:outerShdw blurRad="38100" dist="19050" dir="2700000" algn="tl" rotWithShape="0">
                    <a:schemeClr val="dk1">
                      <a:alpha val="40000"/>
                    </a:schemeClr>
                  </a:outerShdw>
                </a:effectLst>
              </a:rPr>
              <a:t>FCS Administrative Assistant &amp; FCCLA Bookkeeper</a:t>
            </a:r>
            <a:endParaRPr lang="en-US" sz="3600" b="0" cap="none" spc="0" dirty="0">
              <a:ln w="0"/>
              <a:solidFill>
                <a:schemeClr val="tx1"/>
              </a:solidFill>
              <a:effectLst>
                <a:outerShdw blurRad="38100" dist="19050" dir="2700000" algn="tl" rotWithShape="0">
                  <a:schemeClr val="dk1">
                    <a:alpha val="40000"/>
                  </a:schemeClr>
                </a:outerShdw>
              </a:effectLs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7800" y="411822"/>
            <a:ext cx="3253425" cy="4337900"/>
          </a:xfrm>
          <a:prstGeom prst="rect">
            <a:avLst/>
          </a:prstGeom>
          <a:ln w="44450">
            <a:solidFill>
              <a:schemeClr val="tx1"/>
            </a:solidFill>
          </a:ln>
        </p:spPr>
      </p:pic>
      <p:pic>
        <p:nvPicPr>
          <p:cNvPr id="6" name="Picture 5" descr="A person smiling for the camera&#10;&#10;AI-generated content may be incorrect.">
            <a:extLst>
              <a:ext uri="{FF2B5EF4-FFF2-40B4-BE49-F238E27FC236}">
                <a16:creationId xmlns:a16="http://schemas.microsoft.com/office/drawing/2014/main" id="{388759FC-AF1C-88E9-F3F6-65A2E66A8DE8}"/>
              </a:ext>
            </a:extLst>
          </p:cNvPr>
          <p:cNvPicPr>
            <a:picLocks noChangeAspect="1"/>
          </p:cNvPicPr>
          <p:nvPr/>
        </p:nvPicPr>
        <p:blipFill>
          <a:blip r:embed="rId3">
            <a:extLst>
              <a:ext uri="{28A0092B-C50C-407E-A947-70E740481C1C}">
                <a14:useLocalDpi xmlns:a14="http://schemas.microsoft.com/office/drawing/2010/main" val="0"/>
              </a:ext>
            </a:extLst>
          </a:blip>
          <a:srcRect l="28227" t="10258" r="27500" b="10258"/>
          <a:stretch>
            <a:fillRect/>
          </a:stretch>
        </p:blipFill>
        <p:spPr>
          <a:xfrm>
            <a:off x="1472481" y="411822"/>
            <a:ext cx="3638349" cy="4337899"/>
          </a:xfrm>
          <a:prstGeom prst="rect">
            <a:avLst/>
          </a:prstGeom>
          <a:ln w="57150">
            <a:solidFill>
              <a:schemeClr val="tx1"/>
            </a:solidFill>
          </a:ln>
        </p:spPr>
      </p:pic>
    </p:spTree>
    <p:extLst>
      <p:ext uri="{BB962C8B-B14F-4D97-AF65-F5344CB8AC3E}">
        <p14:creationId xmlns:p14="http://schemas.microsoft.com/office/powerpoint/2010/main" val="1999642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4">
                <a:alpha val="50000"/>
                <a:lumMod val="0"/>
                <a:lumOff val="100000"/>
              </a:schemeClr>
            </a:gs>
            <a:gs pos="35000">
              <a:schemeClr val="accent4">
                <a:lumMod val="0"/>
                <a:lumOff val="100000"/>
              </a:schemeClr>
            </a:gs>
            <a:gs pos="100000">
              <a:srgbClr val="CC66FF"/>
            </a:gs>
          </a:gsLst>
          <a:lin ang="16200000" scaled="1"/>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29087" y="319088"/>
            <a:ext cx="3429297" cy="4119562"/>
          </a:xfrm>
          <a:prstGeom prst="rect">
            <a:avLst/>
          </a:prstGeom>
        </p:spPr>
      </p:pic>
      <p:sp>
        <p:nvSpPr>
          <p:cNvPr id="3" name="Rectangle 2"/>
          <p:cNvSpPr/>
          <p:nvPr/>
        </p:nvSpPr>
        <p:spPr>
          <a:xfrm>
            <a:off x="3075620" y="4820872"/>
            <a:ext cx="5322627" cy="1200329"/>
          </a:xfrm>
          <a:prstGeom prst="rect">
            <a:avLst/>
          </a:prstGeom>
          <a:noFill/>
        </p:spPr>
        <p:txBody>
          <a:bodyPr wrap="squar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latin typeface="Lucida Calligraphy" panose="03010101010101010101" pitchFamily="66" charset="0"/>
              </a:rPr>
              <a:t>Malynn Broomfield</a:t>
            </a:r>
          </a:p>
          <a:p>
            <a:pPr algn="ctr"/>
            <a:r>
              <a:rPr lang="en-US" sz="3600" dirty="0">
                <a:ln w="0"/>
                <a:effectLst>
                  <a:outerShdw blurRad="38100" dist="19050" dir="2700000" algn="tl" rotWithShape="0">
                    <a:schemeClr val="dk1">
                      <a:alpha val="40000"/>
                    </a:schemeClr>
                  </a:outerShdw>
                </a:effectLst>
              </a:rPr>
              <a:t>FCS Student Intern</a:t>
            </a:r>
            <a:endParaRPr lang="en-US" sz="36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178067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5A26D03B30F5143A34407DFAFBACAF4" ma:contentTypeVersion="22" ma:contentTypeDescription="Create a new document." ma:contentTypeScope="" ma:versionID="1557f2ab267f98e2c87d4b3b07388897">
  <xsd:schema xmlns:xsd="http://www.w3.org/2001/XMLSchema" xmlns:xs="http://www.w3.org/2001/XMLSchema" xmlns:p="http://schemas.microsoft.com/office/2006/metadata/properties" xmlns:ns1="http://schemas.microsoft.com/sharepoint/v3" xmlns:ns2="5d7f0ad2-e627-4555-a956-efa81d806a21" xmlns:ns3="070ef74f-fe64-4aab-853e-8d6041358f56" targetNamespace="http://schemas.microsoft.com/office/2006/metadata/properties" ma:root="true" ma:fieldsID="d3be6bedebe6a5d48b0c603dcae19745" ns1:_="" ns2:_="" ns3:_="">
    <xsd:import namespace="http://schemas.microsoft.com/sharepoint/v3"/>
    <xsd:import namespace="5d7f0ad2-e627-4555-a956-efa81d806a21"/>
    <xsd:import namespace="070ef74f-fe64-4aab-853e-8d6041358f5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1:_ip_UnifiedCompliancePolicyProperties" minOccurs="0"/>
                <xsd:element ref="ns1:_ip_UnifiedCompliancePolicyUIAction" minOccurs="0"/>
                <xsd:element ref="ns3:MediaServiceAutoKeyPoints" minOccurs="0"/>
                <xsd:element ref="ns3:MediaServiceKeyPoints" minOccurs="0"/>
                <xsd:element ref="ns3:ProjectAssoci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d7f0ad2-e627-4555-a956-efa81d806a2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6" nillable="true" ma:displayName="Taxonomy Catch All Column" ma:hidden="true" ma:list="{b0b2df29-a95d-47e3-8094-bcf6ff1e8cdd}" ma:internalName="TaxCatchAll" ma:showField="CatchAllData" ma:web="5d7f0ad2-e627-4555-a956-efa81d806a21">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70ef74f-fe64-4aab-853e-8d6041358f56"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ProjectAssociation" ma:index="22" nillable="true" ma:displayName="Project Association" ma:description="Tells what this document relates to most closely" ma:format="Dropdown" ma:internalName="ProjectAssociation">
      <xsd:simpleType>
        <xsd:restriction base="dms:Text">
          <xsd:maxLength value="255"/>
        </xsd:restriction>
      </xsd:simpleType>
    </xsd:element>
    <xsd:element name="MediaLengthInSeconds" ma:index="23" nillable="true" ma:displayName="Length (seconds)"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d309bf2f-0431-460d-a93a-990d633b9c5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ProjectAssociation xmlns="070ef74f-fe64-4aab-853e-8d6041358f56" xsi:nil="true"/>
    <TaxCatchAll xmlns="5d7f0ad2-e627-4555-a956-efa81d806a21" xsi:nil="true"/>
    <lcf76f155ced4ddcb4097134ff3c332f xmlns="070ef74f-fe64-4aab-853e-8d6041358f5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EC595FD-D1D8-440D-9269-5BB82C2426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d7f0ad2-e627-4555-a956-efa81d806a21"/>
    <ds:schemaRef ds:uri="070ef74f-fe64-4aab-853e-8d6041358f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244EE8C-2243-4457-B01F-DA292BCC5825}">
  <ds:schemaRefs>
    <ds:schemaRef ds:uri="http://schemas.microsoft.com/sharepoint/v3/contenttype/forms"/>
  </ds:schemaRefs>
</ds:datastoreItem>
</file>

<file path=customXml/itemProps3.xml><?xml version="1.0" encoding="utf-8"?>
<ds:datastoreItem xmlns:ds="http://schemas.openxmlformats.org/officeDocument/2006/customXml" ds:itemID="{916E7A0F-F8B2-4B2A-86B4-7B196A24BFBF}">
  <ds:schemaRefs>
    <ds:schemaRef ds:uri="http://schemas.microsoft.com/office/2006/documentManagement/types"/>
    <ds:schemaRef ds:uri="http://schemas.microsoft.com/office/infopath/2007/PartnerControls"/>
    <ds:schemaRef ds:uri="http://schemas.microsoft.com/sharepoint/v3"/>
    <ds:schemaRef ds:uri="http://purl.org/dc/dcmitype/"/>
    <ds:schemaRef ds:uri="http://purl.org/dc/terms/"/>
    <ds:schemaRef ds:uri="070ef74f-fe64-4aab-853e-8d6041358f56"/>
    <ds:schemaRef ds:uri="http://purl.org/dc/elements/1.1/"/>
    <ds:schemaRef ds:uri="5d7f0ad2-e627-4555-a956-efa81d806a21"/>
    <ds:schemaRef ds:uri="http://schemas.openxmlformats.org/package/2006/metadata/core-properties"/>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11506</TotalTime>
  <Words>1861</Words>
  <Application>Microsoft Office PowerPoint</Application>
  <PresentationFormat>Widescreen</PresentationFormat>
  <Paragraphs>317</Paragraphs>
  <Slides>65</Slides>
  <Notes>10</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65</vt:i4>
      </vt:variant>
    </vt:vector>
  </HeadingPairs>
  <TitlesOfParts>
    <vt:vector size="78" baseType="lpstr">
      <vt:lpstr>Aptos Black</vt:lpstr>
      <vt:lpstr>Arial</vt:lpstr>
      <vt:lpstr>Arial Black</vt:lpstr>
      <vt:lpstr>Arial Narrow</vt:lpstr>
      <vt:lpstr>Calibri</vt:lpstr>
      <vt:lpstr>Calibri Light</vt:lpstr>
      <vt:lpstr>Google Sans</vt:lpstr>
      <vt:lpstr>helvetica-w01-bold</vt:lpstr>
      <vt:lpstr>helvetica-w01-light</vt:lpstr>
      <vt:lpstr>Inter</vt:lpstr>
      <vt:lpstr>Lucida Calligraphy</vt:lpstr>
      <vt:lpstr>Wingdings</vt:lpstr>
      <vt:lpstr>Office Theme</vt:lpstr>
      <vt:lpstr>PowerPoint Presentation</vt:lpstr>
      <vt:lpstr>PowerPoint Presentation</vt:lpstr>
      <vt:lpstr>Welcome to FCS  New Teacher Academy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4 Seasons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State of Oklahoma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Holly Hanan</dc:creator>
  <cp:lastModifiedBy>Holly Hanan</cp:lastModifiedBy>
  <cp:revision>113</cp:revision>
  <cp:lastPrinted>2022-07-06T15:08:05Z</cp:lastPrinted>
  <dcterms:created xsi:type="dcterms:W3CDTF">2021-07-06T16:20:55Z</dcterms:created>
  <dcterms:modified xsi:type="dcterms:W3CDTF">2025-07-18T20:37:20Z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0x010100A5A26D03B30F5143A34407DFAFBACAF4</vt:lpwstr>
  </property>
  <property fmtid="{D5CDD505-2E9C-101B-9397-08002B2CF9AE}" pid="3" name="MediaServiceImageTags">
    <vt:lpwstr/>
  </property>
</Properties>
</file>