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8" r:id="rId5"/>
  </p:sldMasterIdLst>
  <p:handoutMasterIdLst>
    <p:handoutMasterId r:id="rId34"/>
  </p:handoutMasterIdLst>
  <p:sldIdLst>
    <p:sldId id="306" r:id="rId6"/>
    <p:sldId id="257" r:id="rId7"/>
    <p:sldId id="258" r:id="rId8"/>
    <p:sldId id="259" r:id="rId9"/>
    <p:sldId id="310" r:id="rId10"/>
    <p:sldId id="315" r:id="rId11"/>
    <p:sldId id="316" r:id="rId12"/>
    <p:sldId id="324" r:id="rId13"/>
    <p:sldId id="264" r:id="rId14"/>
    <p:sldId id="317" r:id="rId15"/>
    <p:sldId id="318" r:id="rId16"/>
    <p:sldId id="330" r:id="rId17"/>
    <p:sldId id="331" r:id="rId18"/>
    <p:sldId id="319" r:id="rId19"/>
    <p:sldId id="332" r:id="rId20"/>
    <p:sldId id="337" r:id="rId21"/>
    <p:sldId id="333" r:id="rId22"/>
    <p:sldId id="321" r:id="rId23"/>
    <p:sldId id="334" r:id="rId24"/>
    <p:sldId id="335" r:id="rId25"/>
    <p:sldId id="322" r:id="rId26"/>
    <p:sldId id="336" r:id="rId27"/>
    <p:sldId id="326" r:id="rId28"/>
    <p:sldId id="325" r:id="rId29"/>
    <p:sldId id="323" r:id="rId30"/>
    <p:sldId id="329" r:id="rId31"/>
    <p:sldId id="265" r:id="rId32"/>
    <p:sldId id="25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A6DF"/>
    <a:srgbClr val="0066A8"/>
    <a:srgbClr val="AA6728"/>
    <a:srgbClr val="924115"/>
    <a:srgbClr val="D15520"/>
    <a:srgbClr val="DE9028"/>
    <a:srgbClr val="679B41"/>
    <a:srgbClr val="316821"/>
    <a:srgbClr val="679BA5"/>
    <a:srgbClr val="00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6A380-D08B-4DDB-87A0-88B7C79BBBAB}" v="25" dt="2025-07-10T14:44:08.772"/>
    <p1510:client id="{F6DFF197-4526-4805-9F73-B264815B95EF}" v="56" dt="2025-07-10T16:47:30.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098" autoAdjust="0"/>
  </p:normalViewPr>
  <p:slideViewPr>
    <p:cSldViewPr snapToGrid="0">
      <p:cViewPr varScale="1">
        <p:scale>
          <a:sx n="97" d="100"/>
          <a:sy n="97" d="100"/>
        </p:scale>
        <p:origin x="366" y="72"/>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 Beebe" userId="ba50731b-d308-4176-a6bc-568a8d38358c" providerId="ADAL" clId="{F6DFF197-4526-4805-9F73-B264815B95EF}"/>
    <pc:docChg chg="undo custSel addSld delSld modSld sldOrd modMainMaster">
      <pc:chgData name="Jessi Beebe" userId="ba50731b-d308-4176-a6bc-568a8d38358c" providerId="ADAL" clId="{F6DFF197-4526-4805-9F73-B264815B95EF}" dt="2025-07-10T16:48:11.049" v="804"/>
      <pc:docMkLst>
        <pc:docMk/>
      </pc:docMkLst>
      <pc:sldChg chg="ord">
        <pc:chgData name="Jessi Beebe" userId="ba50731b-d308-4176-a6bc-568a8d38358c" providerId="ADAL" clId="{F6DFF197-4526-4805-9F73-B264815B95EF}" dt="2025-07-10T16:15:07.128" v="284"/>
        <pc:sldMkLst>
          <pc:docMk/>
          <pc:sldMk cId="3521142038" sldId="257"/>
        </pc:sldMkLst>
      </pc:sldChg>
      <pc:sldChg chg="ord">
        <pc:chgData name="Jessi Beebe" userId="ba50731b-d308-4176-a6bc-568a8d38358c" providerId="ADAL" clId="{F6DFF197-4526-4805-9F73-B264815B95EF}" dt="2025-07-10T16:15:38.011" v="288"/>
        <pc:sldMkLst>
          <pc:docMk/>
          <pc:sldMk cId="720330578" sldId="258"/>
        </pc:sldMkLst>
      </pc:sldChg>
      <pc:sldChg chg="ord">
        <pc:chgData name="Jessi Beebe" userId="ba50731b-d308-4176-a6bc-568a8d38358c" providerId="ADAL" clId="{F6DFF197-4526-4805-9F73-B264815B95EF}" dt="2025-07-10T16:15:20.155" v="286"/>
        <pc:sldMkLst>
          <pc:docMk/>
          <pc:sldMk cId="3755874624" sldId="259"/>
        </pc:sldMkLst>
      </pc:sldChg>
      <pc:sldChg chg="del">
        <pc:chgData name="Jessi Beebe" userId="ba50731b-d308-4176-a6bc-568a8d38358c" providerId="ADAL" clId="{F6DFF197-4526-4805-9F73-B264815B95EF}" dt="2025-07-10T16:15:46.843" v="289" actId="47"/>
        <pc:sldMkLst>
          <pc:docMk/>
          <pc:sldMk cId="3060661712" sldId="260"/>
        </pc:sldMkLst>
      </pc:sldChg>
      <pc:sldChg chg="del">
        <pc:chgData name="Jessi Beebe" userId="ba50731b-d308-4176-a6bc-568a8d38358c" providerId="ADAL" clId="{F6DFF197-4526-4805-9F73-B264815B95EF}" dt="2025-07-10T16:15:50.685" v="290" actId="47"/>
        <pc:sldMkLst>
          <pc:docMk/>
          <pc:sldMk cId="1550948522" sldId="261"/>
        </pc:sldMkLst>
      </pc:sldChg>
      <pc:sldChg chg="del">
        <pc:chgData name="Jessi Beebe" userId="ba50731b-d308-4176-a6bc-568a8d38358c" providerId="ADAL" clId="{F6DFF197-4526-4805-9F73-B264815B95EF}" dt="2025-07-10T16:15:56.485" v="291" actId="47"/>
        <pc:sldMkLst>
          <pc:docMk/>
          <pc:sldMk cId="3713184610" sldId="262"/>
        </pc:sldMkLst>
      </pc:sldChg>
      <pc:sldChg chg="modSp mod ord">
        <pc:chgData name="Jessi Beebe" userId="ba50731b-d308-4176-a6bc-568a8d38358c" providerId="ADAL" clId="{F6DFF197-4526-4805-9F73-B264815B95EF}" dt="2025-07-10T16:18:45.604" v="304" actId="27636"/>
        <pc:sldMkLst>
          <pc:docMk/>
          <pc:sldMk cId="354680877" sldId="264"/>
        </pc:sldMkLst>
        <pc:spChg chg="mod">
          <ac:chgData name="Jessi Beebe" userId="ba50731b-d308-4176-a6bc-568a8d38358c" providerId="ADAL" clId="{F6DFF197-4526-4805-9F73-B264815B95EF}" dt="2025-07-10T16:18:45.604" v="304" actId="27636"/>
          <ac:spMkLst>
            <pc:docMk/>
            <pc:sldMk cId="354680877" sldId="264"/>
            <ac:spMk id="3" creationId="{00000000-0000-0000-0000-000000000000}"/>
          </ac:spMkLst>
        </pc:spChg>
      </pc:sldChg>
      <pc:sldChg chg="ord">
        <pc:chgData name="Jessi Beebe" userId="ba50731b-d308-4176-a6bc-568a8d38358c" providerId="ADAL" clId="{F6DFF197-4526-4805-9F73-B264815B95EF}" dt="2025-07-10T16:48:11.049" v="804"/>
        <pc:sldMkLst>
          <pc:docMk/>
          <pc:sldMk cId="525729454" sldId="265"/>
        </pc:sldMkLst>
      </pc:sldChg>
      <pc:sldChg chg="del">
        <pc:chgData name="Jessi Beebe" userId="ba50731b-d308-4176-a6bc-568a8d38358c" providerId="ADAL" clId="{F6DFF197-4526-4805-9F73-B264815B95EF}" dt="2025-07-10T16:15:59.957" v="292" actId="47"/>
        <pc:sldMkLst>
          <pc:docMk/>
          <pc:sldMk cId="3572591410" sldId="267"/>
        </pc:sldMkLst>
      </pc:sldChg>
      <pc:sldChg chg="del">
        <pc:chgData name="Jessi Beebe" userId="ba50731b-d308-4176-a6bc-568a8d38358c" providerId="ADAL" clId="{F6DFF197-4526-4805-9F73-B264815B95EF}" dt="2025-07-10T16:16:04.784" v="293" actId="47"/>
        <pc:sldMkLst>
          <pc:docMk/>
          <pc:sldMk cId="3181556634" sldId="268"/>
        </pc:sldMkLst>
      </pc:sldChg>
      <pc:sldChg chg="addSp delSp modSp mod delDesignElem">
        <pc:chgData name="Jessi Beebe" userId="ba50731b-d308-4176-a6bc-568a8d38358c" providerId="ADAL" clId="{F6DFF197-4526-4805-9F73-B264815B95EF}" dt="2025-07-10T16:46:59.071" v="791" actId="14100"/>
        <pc:sldMkLst>
          <pc:docMk/>
          <pc:sldMk cId="114769864" sldId="306"/>
        </pc:sldMkLst>
        <pc:spChg chg="mod">
          <ac:chgData name="Jessi Beebe" userId="ba50731b-d308-4176-a6bc-568a8d38358c" providerId="ADAL" clId="{F6DFF197-4526-4805-9F73-B264815B95EF}" dt="2025-07-10T16:46:59.071" v="791" actId="14100"/>
          <ac:spMkLst>
            <pc:docMk/>
            <pc:sldMk cId="114769864" sldId="306"/>
            <ac:spMk id="2" creationId="{C3A9968B-2619-4F71-AB00-4C493E120805}"/>
          </ac:spMkLst>
        </pc:spChg>
        <pc:spChg chg="add del">
          <ac:chgData name="Jessi Beebe" userId="ba50731b-d308-4176-a6bc-568a8d38358c" providerId="ADAL" clId="{F6DFF197-4526-4805-9F73-B264815B95EF}" dt="2025-07-10T16:31:52.293" v="702"/>
          <ac:spMkLst>
            <pc:docMk/>
            <pc:sldMk cId="114769864" sldId="306"/>
            <ac:spMk id="8" creationId="{7E134C76-7FB4-4BB7-9322-DD8A4B179ACD}"/>
          </ac:spMkLst>
        </pc:spChg>
        <pc:spChg chg="add del">
          <ac:chgData name="Jessi Beebe" userId="ba50731b-d308-4176-a6bc-568a8d38358c" providerId="ADAL" clId="{F6DFF197-4526-4805-9F73-B264815B95EF}" dt="2025-07-10T16:31:52.293" v="702"/>
          <ac:spMkLst>
            <pc:docMk/>
            <pc:sldMk cId="114769864" sldId="306"/>
            <ac:spMk id="10" creationId="{C0C57804-4F33-4D85-AA3E-DA0F214BBD91}"/>
          </ac:spMkLst>
        </pc:spChg>
        <pc:picChg chg="mod">
          <ac:chgData name="Jessi Beebe" userId="ba50731b-d308-4176-a6bc-568a8d38358c" providerId="ADAL" clId="{F6DFF197-4526-4805-9F73-B264815B95EF}" dt="2025-07-10T16:46:52.415" v="790" actId="1076"/>
          <ac:picMkLst>
            <pc:docMk/>
            <pc:sldMk cId="114769864" sldId="306"/>
            <ac:picMk id="1025" creationId="{B4599B4F-8FFE-4343-A27D-000700B16AA8}"/>
          </ac:picMkLst>
        </pc:picChg>
      </pc:sldChg>
      <pc:sldChg chg="addSp delSp modSp mod">
        <pc:chgData name="Jessi Beebe" userId="ba50731b-d308-4176-a6bc-568a8d38358c" providerId="ADAL" clId="{F6DFF197-4526-4805-9F73-B264815B95EF}" dt="2025-07-10T16:36:09.427" v="777" actId="478"/>
        <pc:sldMkLst>
          <pc:docMk/>
          <pc:sldMk cId="3561473475" sldId="310"/>
        </pc:sldMkLst>
        <pc:spChg chg="mod">
          <ac:chgData name="Jessi Beebe" userId="ba50731b-d308-4176-a6bc-568a8d38358c" providerId="ADAL" clId="{F6DFF197-4526-4805-9F73-B264815B95EF}" dt="2025-07-10T16:26:02.270" v="305" actId="1076"/>
          <ac:spMkLst>
            <pc:docMk/>
            <pc:sldMk cId="3561473475" sldId="310"/>
            <ac:spMk id="2" creationId="{94FDFB95-2803-4882-8DE6-333A75D37240}"/>
          </ac:spMkLst>
        </pc:spChg>
        <pc:spChg chg="add mod">
          <ac:chgData name="Jessi Beebe" userId="ba50731b-d308-4176-a6bc-568a8d38358c" providerId="ADAL" clId="{F6DFF197-4526-4805-9F73-B264815B95EF}" dt="2025-07-10T16:27:11.327" v="368" actId="20577"/>
          <ac:spMkLst>
            <pc:docMk/>
            <pc:sldMk cId="3561473475" sldId="310"/>
            <ac:spMk id="3" creationId="{91E70E8B-395D-6C65-9A5B-5CDA0CC4DD97}"/>
          </ac:spMkLst>
        </pc:spChg>
        <pc:spChg chg="add mod">
          <ac:chgData name="Jessi Beebe" userId="ba50731b-d308-4176-a6bc-568a8d38358c" providerId="ADAL" clId="{F6DFF197-4526-4805-9F73-B264815B95EF}" dt="2025-07-10T16:26:35.232" v="312"/>
          <ac:spMkLst>
            <pc:docMk/>
            <pc:sldMk cId="3561473475" sldId="310"/>
            <ac:spMk id="4" creationId="{19EB171B-1DFF-5E50-3056-B95CC5A6413A}"/>
          </ac:spMkLst>
        </pc:spChg>
        <pc:spChg chg="add del mod ord">
          <ac:chgData name="Jessi Beebe" userId="ba50731b-d308-4176-a6bc-568a8d38358c" providerId="ADAL" clId="{F6DFF197-4526-4805-9F73-B264815B95EF}" dt="2025-07-10T16:36:06.204" v="776" actId="478"/>
          <ac:spMkLst>
            <pc:docMk/>
            <pc:sldMk cId="3561473475" sldId="310"/>
            <ac:spMk id="5" creationId="{856687D5-E6C1-4150-064A-DF0533A4E946}"/>
          </ac:spMkLst>
        </pc:spChg>
        <pc:spChg chg="del mod">
          <ac:chgData name="Jessi Beebe" userId="ba50731b-d308-4176-a6bc-568a8d38358c" providerId="ADAL" clId="{F6DFF197-4526-4805-9F73-B264815B95EF}" dt="2025-07-10T16:36:09.427" v="777" actId="478"/>
          <ac:spMkLst>
            <pc:docMk/>
            <pc:sldMk cId="3561473475" sldId="310"/>
            <ac:spMk id="9" creationId="{A2055D38-CE59-4FC4-85CE-CF9DA81D858C}"/>
          </ac:spMkLst>
        </pc:spChg>
        <pc:spChg chg="del mod">
          <ac:chgData name="Jessi Beebe" userId="ba50731b-d308-4176-a6bc-568a8d38358c" providerId="ADAL" clId="{F6DFF197-4526-4805-9F73-B264815B95EF}" dt="2025-07-10T16:36:01.908" v="774" actId="478"/>
          <ac:spMkLst>
            <pc:docMk/>
            <pc:sldMk cId="3561473475" sldId="310"/>
            <ac:spMk id="10" creationId="{FE0D311A-C366-4A86-9404-C0F5CBF9C811}"/>
          </ac:spMkLst>
        </pc:spChg>
        <pc:picChg chg="mod">
          <ac:chgData name="Jessi Beebe" userId="ba50731b-d308-4176-a6bc-568a8d38358c" providerId="ADAL" clId="{F6DFF197-4526-4805-9F73-B264815B95EF}" dt="2025-07-10T16:32:39.506" v="707"/>
          <ac:picMkLst>
            <pc:docMk/>
            <pc:sldMk cId="3561473475" sldId="310"/>
            <ac:picMk id="12" creationId="{B89E6E30-428E-4E76-BC2F-50B3FD557FFF}"/>
          </ac:picMkLst>
        </pc:picChg>
      </pc:sldChg>
      <pc:sldChg chg="addSp delSp modSp add del mod">
        <pc:chgData name="Jessi Beebe" userId="ba50731b-d308-4176-a6bc-568a8d38358c" providerId="ADAL" clId="{F6DFF197-4526-4805-9F73-B264815B95EF}" dt="2025-07-10T16:37:49.785" v="789" actId="207"/>
        <pc:sldMkLst>
          <pc:docMk/>
          <pc:sldMk cId="4127257252" sldId="315"/>
        </pc:sldMkLst>
        <pc:spChg chg="mod">
          <ac:chgData name="Jessi Beebe" userId="ba50731b-d308-4176-a6bc-568a8d38358c" providerId="ADAL" clId="{F6DFF197-4526-4805-9F73-B264815B95EF}" dt="2025-07-10T16:37:41.960" v="787" actId="1076"/>
          <ac:spMkLst>
            <pc:docMk/>
            <pc:sldMk cId="4127257252" sldId="315"/>
            <ac:spMk id="4" creationId="{8A564552-1174-BCF3-9B81-8C7D11FABEC9}"/>
          </ac:spMkLst>
        </pc:spChg>
        <pc:spChg chg="mod">
          <ac:chgData name="Jessi Beebe" userId="ba50731b-d308-4176-a6bc-568a8d38358c" providerId="ADAL" clId="{F6DFF197-4526-4805-9F73-B264815B95EF}" dt="2025-07-10T16:32:39.506" v="707"/>
          <ac:spMkLst>
            <pc:docMk/>
            <pc:sldMk cId="4127257252" sldId="315"/>
            <ac:spMk id="7" creationId="{F536CA93-9F18-42ED-9710-85524523E2BC}"/>
          </ac:spMkLst>
        </pc:spChg>
        <pc:spChg chg="mod">
          <ac:chgData name="Jessi Beebe" userId="ba50731b-d308-4176-a6bc-568a8d38358c" providerId="ADAL" clId="{F6DFF197-4526-4805-9F73-B264815B95EF}" dt="2025-07-10T16:32:39.506" v="707"/>
          <ac:spMkLst>
            <pc:docMk/>
            <pc:sldMk cId="4127257252" sldId="315"/>
            <ac:spMk id="9" creationId="{8E8F6A58-EDEE-4BCD-BDA0-DD9DB33A7BC2}"/>
          </ac:spMkLst>
        </pc:spChg>
        <pc:spChg chg="mod">
          <ac:chgData name="Jessi Beebe" userId="ba50731b-d308-4176-a6bc-568a8d38358c" providerId="ADAL" clId="{F6DFF197-4526-4805-9F73-B264815B95EF}" dt="2025-07-10T16:37:49.785" v="789" actId="207"/>
          <ac:spMkLst>
            <pc:docMk/>
            <pc:sldMk cId="4127257252" sldId="315"/>
            <ac:spMk id="19" creationId="{D07C81F1-71F9-4A4F-877C-02C5A6F18C51}"/>
          </ac:spMkLst>
        </pc:spChg>
        <pc:picChg chg="del">
          <ac:chgData name="Jessi Beebe" userId="ba50731b-d308-4176-a6bc-568a8d38358c" providerId="ADAL" clId="{F6DFF197-4526-4805-9F73-B264815B95EF}" dt="2025-07-10T16:37:22.251" v="780" actId="478"/>
          <ac:picMkLst>
            <pc:docMk/>
            <pc:sldMk cId="4127257252" sldId="315"/>
            <ac:picMk id="2" creationId="{E2811244-6BEB-91A3-40C4-50184BE93C67}"/>
          </ac:picMkLst>
        </pc:picChg>
        <pc:picChg chg="add mod ord">
          <ac:chgData name="Jessi Beebe" userId="ba50731b-d308-4176-a6bc-568a8d38358c" providerId="ADAL" clId="{F6DFF197-4526-4805-9F73-B264815B95EF}" dt="2025-07-10T16:37:39.124" v="786" actId="171"/>
          <ac:picMkLst>
            <pc:docMk/>
            <pc:sldMk cId="4127257252" sldId="315"/>
            <ac:picMk id="5" creationId="{28774FB1-03C6-67F9-8557-C3530908F46D}"/>
          </ac:picMkLst>
        </pc:picChg>
      </pc:sldChg>
      <pc:sldChg chg="addSp delSp modSp mod delDesignElem">
        <pc:chgData name="Jessi Beebe" userId="ba50731b-d308-4176-a6bc-568a8d38358c" providerId="ADAL" clId="{F6DFF197-4526-4805-9F73-B264815B95EF}" dt="2025-07-10T16:35:08.267" v="758" actId="255"/>
        <pc:sldMkLst>
          <pc:docMk/>
          <pc:sldMk cId="878129302" sldId="316"/>
        </pc:sldMkLst>
        <pc:spChg chg="add mod ord">
          <ac:chgData name="Jessi Beebe" userId="ba50731b-d308-4176-a6bc-568a8d38358c" providerId="ADAL" clId="{F6DFF197-4526-4805-9F73-B264815B95EF}" dt="2025-07-10T16:34:46.475" v="751" actId="1076"/>
          <ac:spMkLst>
            <pc:docMk/>
            <pc:sldMk cId="878129302" sldId="316"/>
            <ac:spMk id="6" creationId="{B967876F-A10E-77EF-AF45-98BC57C27FD9}"/>
          </ac:spMkLst>
        </pc:spChg>
        <pc:spChg chg="mod ord">
          <ac:chgData name="Jessi Beebe" userId="ba50731b-d308-4176-a6bc-568a8d38358c" providerId="ADAL" clId="{F6DFF197-4526-4805-9F73-B264815B95EF}" dt="2025-07-10T16:35:08.267" v="758" actId="255"/>
          <ac:spMkLst>
            <pc:docMk/>
            <pc:sldMk cId="878129302" sldId="316"/>
            <ac:spMk id="7" creationId="{AFAB233E-8E33-43C0-AFDF-373C6A929CC8}"/>
          </ac:spMkLst>
        </pc:spChg>
        <pc:spChg chg="add del">
          <ac:chgData name="Jessi Beebe" userId="ba50731b-d308-4176-a6bc-568a8d38358c" providerId="ADAL" clId="{F6DFF197-4526-4805-9F73-B264815B95EF}" dt="2025-07-10T16:31:52.293" v="702"/>
          <ac:spMkLst>
            <pc:docMk/>
            <pc:sldMk cId="878129302" sldId="316"/>
            <ac:spMk id="11" creationId="{9A212F8F-D812-4A16-BE82-F3500DE32174}"/>
          </ac:spMkLst>
        </pc:spChg>
        <pc:spChg chg="add del">
          <ac:chgData name="Jessi Beebe" userId="ba50731b-d308-4176-a6bc-568a8d38358c" providerId="ADAL" clId="{F6DFF197-4526-4805-9F73-B264815B95EF}" dt="2025-07-10T16:31:52.293" v="702"/>
          <ac:spMkLst>
            <pc:docMk/>
            <pc:sldMk cId="878129302" sldId="316"/>
            <ac:spMk id="13" creationId="{D2CF1D1B-04ED-443D-A9FE-68BF8859BDD6}"/>
          </ac:spMkLst>
        </pc:spChg>
        <pc:picChg chg="mod">
          <ac:chgData name="Jessi Beebe" userId="ba50731b-d308-4176-a6bc-568a8d38358c" providerId="ADAL" clId="{F6DFF197-4526-4805-9F73-B264815B95EF}" dt="2025-07-10T16:34:27.560" v="740" actId="1076"/>
          <ac:picMkLst>
            <pc:docMk/>
            <pc:sldMk cId="878129302" sldId="316"/>
            <ac:picMk id="5" creationId="{84E04899-1DBD-4676-6FC6-22A1F3D8C4F7}"/>
          </ac:picMkLst>
        </pc:picChg>
      </pc:sldChg>
      <pc:sldChg chg="addSp delSp modSp mod setBg delDesignElem">
        <pc:chgData name="Jessi Beebe" userId="ba50731b-d308-4176-a6bc-568a8d38358c" providerId="ADAL" clId="{F6DFF197-4526-4805-9F73-B264815B95EF}" dt="2025-07-10T16:34:11.260" v="736" actId="14100"/>
        <pc:sldMkLst>
          <pc:docMk/>
          <pc:sldMk cId="2872906971" sldId="317"/>
        </pc:sldMkLst>
        <pc:spChg chg="add mod">
          <ac:chgData name="Jessi Beebe" userId="ba50731b-d308-4176-a6bc-568a8d38358c" providerId="ADAL" clId="{F6DFF197-4526-4805-9F73-B264815B95EF}" dt="2025-07-10T16:30:48.025" v="673" actId="6549"/>
          <ac:spMkLst>
            <pc:docMk/>
            <pc:sldMk cId="2872906971" sldId="317"/>
            <ac:spMk id="5" creationId="{3BF8FD10-AA9D-7986-BB8B-C58FC51B9F3A}"/>
          </ac:spMkLst>
        </pc:spChg>
        <pc:spChg chg="del">
          <ac:chgData name="Jessi Beebe" userId="ba50731b-d308-4176-a6bc-568a8d38358c" providerId="ADAL" clId="{F6DFF197-4526-4805-9F73-B264815B95EF}" dt="2025-07-10T16:27:51.380" v="370" actId="478"/>
          <ac:spMkLst>
            <pc:docMk/>
            <pc:sldMk cId="2872906971" sldId="317"/>
            <ac:spMk id="7" creationId="{EC2C1BFE-7A13-4BCC-8B6B-F96D61F57497}"/>
          </ac:spMkLst>
        </pc:spChg>
        <pc:spChg chg="add mod ord">
          <ac:chgData name="Jessi Beebe" userId="ba50731b-d308-4176-a6bc-568a8d38358c" providerId="ADAL" clId="{F6DFF197-4526-4805-9F73-B264815B95EF}" dt="2025-07-10T16:34:11.260" v="736" actId="14100"/>
          <ac:spMkLst>
            <pc:docMk/>
            <pc:sldMk cId="2872906971" sldId="317"/>
            <ac:spMk id="8" creationId="{88A0F7EA-8D74-255F-4D5F-216201CB70E0}"/>
          </ac:spMkLst>
        </pc:spChg>
        <pc:spChg chg="add del">
          <ac:chgData name="Jessi Beebe" userId="ba50731b-d308-4176-a6bc-568a8d38358c" providerId="ADAL" clId="{F6DFF197-4526-4805-9F73-B264815B95EF}" dt="2025-07-10T16:31:52.293" v="702"/>
          <ac:spMkLst>
            <pc:docMk/>
            <pc:sldMk cId="2872906971" sldId="317"/>
            <ac:spMk id="11" creationId="{9A212F8F-D812-4A16-BE82-F3500DE32174}"/>
          </ac:spMkLst>
        </pc:spChg>
        <pc:spChg chg="add del">
          <ac:chgData name="Jessi Beebe" userId="ba50731b-d308-4176-a6bc-568a8d38358c" providerId="ADAL" clId="{F6DFF197-4526-4805-9F73-B264815B95EF}" dt="2025-07-10T16:31:52.293" v="702"/>
          <ac:spMkLst>
            <pc:docMk/>
            <pc:sldMk cId="2872906971" sldId="317"/>
            <ac:spMk id="13" creationId="{D2CF1D1B-04ED-443D-A9FE-68BF8859BDD6}"/>
          </ac:spMkLst>
        </pc:spChg>
        <pc:picChg chg="del">
          <ac:chgData name="Jessi Beebe" userId="ba50731b-d308-4176-a6bc-568a8d38358c" providerId="ADAL" clId="{F6DFF197-4526-4805-9F73-B264815B95EF}" dt="2025-07-10T16:27:48.712" v="369" actId="478"/>
          <ac:picMkLst>
            <pc:docMk/>
            <pc:sldMk cId="2872906971" sldId="317"/>
            <ac:picMk id="6" creationId="{5813C5EB-510B-46A8-BA4F-797A967EB95F}"/>
          </ac:picMkLst>
        </pc:picChg>
      </pc:sldChg>
      <pc:sldChg chg="addSp delSp modSp mod">
        <pc:chgData name="Jessi Beebe" userId="ba50731b-d308-4176-a6bc-568a8d38358c" providerId="ADAL" clId="{F6DFF197-4526-4805-9F73-B264815B95EF}" dt="2025-07-10T16:32:39.506" v="707"/>
        <pc:sldMkLst>
          <pc:docMk/>
          <pc:sldMk cId="4280205239" sldId="318"/>
        </pc:sldMkLst>
        <pc:spChg chg="mod">
          <ac:chgData name="Jessi Beebe" userId="ba50731b-d308-4176-a6bc-568a8d38358c" providerId="ADAL" clId="{F6DFF197-4526-4805-9F73-B264815B95EF}" dt="2025-07-10T16:32:39.506" v="707"/>
          <ac:spMkLst>
            <pc:docMk/>
            <pc:sldMk cId="4280205239" sldId="318"/>
            <ac:spMk id="2" creationId="{DD951812-2432-4C9D-95B9-18E83FF06170}"/>
          </ac:spMkLst>
        </pc:spChg>
        <pc:spChg chg="mod">
          <ac:chgData name="Jessi Beebe" userId="ba50731b-d308-4176-a6bc-568a8d38358c" providerId="ADAL" clId="{F6DFF197-4526-4805-9F73-B264815B95EF}" dt="2025-07-10T16:32:39.506" v="707"/>
          <ac:spMkLst>
            <pc:docMk/>
            <pc:sldMk cId="4280205239" sldId="318"/>
            <ac:spMk id="3" creationId="{450A64C1-A4E6-451C-8694-DC3CE2F7A98B}"/>
          </ac:spMkLst>
        </pc:spChg>
        <pc:spChg chg="mod">
          <ac:chgData name="Jessi Beebe" userId="ba50731b-d308-4176-a6bc-568a8d38358c" providerId="ADAL" clId="{F6DFF197-4526-4805-9F73-B264815B95EF}" dt="2025-07-10T16:32:39.506" v="707"/>
          <ac:spMkLst>
            <pc:docMk/>
            <pc:sldMk cId="4280205239" sldId="318"/>
            <ac:spMk id="4" creationId="{36329111-2F3A-42F8-A432-0DEF8C8803DF}"/>
          </ac:spMkLst>
        </pc:spChg>
        <pc:spChg chg="del mod">
          <ac:chgData name="Jessi Beebe" userId="ba50731b-d308-4176-a6bc-568a8d38358c" providerId="ADAL" clId="{F6DFF197-4526-4805-9F73-B264815B95EF}" dt="2025-07-10T15:48:00.059" v="113" actId="478"/>
          <ac:spMkLst>
            <pc:docMk/>
            <pc:sldMk cId="4280205239" sldId="318"/>
            <ac:spMk id="7" creationId="{4A6B3C7B-9004-4488-A82A-3167BCE04415}"/>
          </ac:spMkLst>
        </pc:spChg>
        <pc:picChg chg="del">
          <ac:chgData name="Jessi Beebe" userId="ba50731b-d308-4176-a6bc-568a8d38358c" providerId="ADAL" clId="{F6DFF197-4526-4805-9F73-B264815B95EF}" dt="2025-07-10T15:45:47.520" v="0" actId="478"/>
          <ac:picMkLst>
            <pc:docMk/>
            <pc:sldMk cId="4280205239" sldId="318"/>
            <ac:picMk id="6" creationId="{494C8191-4D1A-4473-87F8-9499C5C33D94}"/>
          </ac:picMkLst>
        </pc:picChg>
        <pc:picChg chg="add mod">
          <ac:chgData name="Jessi Beebe" userId="ba50731b-d308-4176-a6bc-568a8d38358c" providerId="ADAL" clId="{F6DFF197-4526-4805-9F73-B264815B95EF}" dt="2025-07-10T15:50:10.655" v="116" actId="962"/>
          <ac:picMkLst>
            <pc:docMk/>
            <pc:sldMk cId="4280205239" sldId="318"/>
            <ac:picMk id="8" creationId="{4820A795-606F-2C7D-DE18-DA4C0E527A6B}"/>
          </ac:picMkLst>
        </pc:picChg>
      </pc:sldChg>
      <pc:sldChg chg="addSp delSp modSp mod">
        <pc:chgData name="Jessi Beebe" userId="ba50731b-d308-4176-a6bc-568a8d38358c" providerId="ADAL" clId="{F6DFF197-4526-4805-9F73-B264815B95EF}" dt="2025-07-10T16:33:34.232" v="725" actId="171"/>
        <pc:sldMkLst>
          <pc:docMk/>
          <pc:sldMk cId="4124853324" sldId="319"/>
        </pc:sldMkLst>
        <pc:spChg chg="mod">
          <ac:chgData name="Jessi Beebe" userId="ba50731b-d308-4176-a6bc-568a8d38358c" providerId="ADAL" clId="{F6DFF197-4526-4805-9F73-B264815B95EF}" dt="2025-07-10T16:32:39.506" v="707"/>
          <ac:spMkLst>
            <pc:docMk/>
            <pc:sldMk cId="4124853324" sldId="319"/>
            <ac:spMk id="2" creationId="{8BC8352E-D7F9-4520-A1EE-7D1BF918C9F6}"/>
          </ac:spMkLst>
        </pc:spChg>
        <pc:spChg chg="add mod ord">
          <ac:chgData name="Jessi Beebe" userId="ba50731b-d308-4176-a6bc-568a8d38358c" providerId="ADAL" clId="{F6DFF197-4526-4805-9F73-B264815B95EF}" dt="2025-07-10T16:33:34.232" v="725" actId="171"/>
          <ac:spMkLst>
            <pc:docMk/>
            <pc:sldMk cId="4124853324" sldId="319"/>
            <ac:spMk id="3" creationId="{24D0006C-C220-98CF-D1B3-0262B45208FF}"/>
          </ac:spMkLst>
        </pc:spChg>
        <pc:spChg chg="mod">
          <ac:chgData name="Jessi Beebe" userId="ba50731b-d308-4176-a6bc-568a8d38358c" providerId="ADAL" clId="{F6DFF197-4526-4805-9F73-B264815B95EF}" dt="2025-07-10T16:32:39.506" v="707"/>
          <ac:spMkLst>
            <pc:docMk/>
            <pc:sldMk cId="4124853324" sldId="319"/>
            <ac:spMk id="4" creationId="{DAD454F1-155F-4BE1-976F-676AA6BA7792}"/>
          </ac:spMkLst>
        </pc:spChg>
        <pc:spChg chg="mod">
          <ac:chgData name="Jessi Beebe" userId="ba50731b-d308-4176-a6bc-568a8d38358c" providerId="ADAL" clId="{F6DFF197-4526-4805-9F73-B264815B95EF}" dt="2025-07-10T15:46:14.757" v="12" actId="403"/>
          <ac:spMkLst>
            <pc:docMk/>
            <pc:sldMk cId="4124853324" sldId="319"/>
            <ac:spMk id="7" creationId="{8171CB67-9ACE-4492-8F15-D9D6FF42AE60}"/>
          </ac:spMkLst>
        </pc:spChg>
        <pc:picChg chg="del">
          <ac:chgData name="Jessi Beebe" userId="ba50731b-d308-4176-a6bc-568a8d38358c" providerId="ADAL" clId="{F6DFF197-4526-4805-9F73-B264815B95EF}" dt="2025-07-10T15:46:00.412" v="3" actId="478"/>
          <ac:picMkLst>
            <pc:docMk/>
            <pc:sldMk cId="4124853324" sldId="319"/>
            <ac:picMk id="6" creationId="{0F41E10F-35B0-430C-8E0E-E616AF24D8A8}"/>
          </ac:picMkLst>
        </pc:picChg>
      </pc:sldChg>
      <pc:sldChg chg="addSp delSp modSp del mod setBg delDesignElem">
        <pc:chgData name="Jessi Beebe" userId="ba50731b-d308-4176-a6bc-568a8d38358c" providerId="ADAL" clId="{F6DFF197-4526-4805-9F73-B264815B95EF}" dt="2025-07-10T16:33:19.464" v="721" actId="47"/>
        <pc:sldMkLst>
          <pc:docMk/>
          <pc:sldMk cId="1257199529" sldId="320"/>
        </pc:sldMkLst>
        <pc:spChg chg="add del mod">
          <ac:chgData name="Jessi Beebe" userId="ba50731b-d308-4176-a6bc-568a8d38358c" providerId="ADAL" clId="{F6DFF197-4526-4805-9F73-B264815B95EF}" dt="2025-07-10T16:33:07.368" v="716" actId="21"/>
          <ac:spMkLst>
            <pc:docMk/>
            <pc:sldMk cId="1257199529" sldId="320"/>
            <ac:spMk id="5" creationId="{F9B4958B-1463-B397-CB25-FCB95A2AD208}"/>
          </ac:spMkLst>
        </pc:spChg>
        <pc:spChg chg="mod">
          <ac:chgData name="Jessi Beebe" userId="ba50731b-d308-4176-a6bc-568a8d38358c" providerId="ADAL" clId="{F6DFF197-4526-4805-9F73-B264815B95EF}" dt="2025-07-10T15:46:42.280" v="23" actId="20577"/>
          <ac:spMkLst>
            <pc:docMk/>
            <pc:sldMk cId="1257199529" sldId="320"/>
            <ac:spMk id="7" creationId="{69F06014-85CF-4C68-A8E3-000396AECBBB}"/>
          </ac:spMkLst>
        </pc:spChg>
        <pc:spChg chg="add del">
          <ac:chgData name="Jessi Beebe" userId="ba50731b-d308-4176-a6bc-568a8d38358c" providerId="ADAL" clId="{F6DFF197-4526-4805-9F73-B264815B95EF}" dt="2025-07-10T16:31:52.293" v="702"/>
          <ac:spMkLst>
            <pc:docMk/>
            <pc:sldMk cId="1257199529" sldId="320"/>
            <ac:spMk id="11" creationId="{5C6ACA56-9AD4-4EE6-8F38-8C18968ACE5C}"/>
          </ac:spMkLst>
        </pc:spChg>
        <pc:spChg chg="add del">
          <ac:chgData name="Jessi Beebe" userId="ba50731b-d308-4176-a6bc-568a8d38358c" providerId="ADAL" clId="{F6DFF197-4526-4805-9F73-B264815B95EF}" dt="2025-07-10T16:31:52.293" v="702"/>
          <ac:spMkLst>
            <pc:docMk/>
            <pc:sldMk cId="1257199529" sldId="320"/>
            <ac:spMk id="13" creationId="{BE655210-4EEB-44D9-B394-6FB4139BFC1E}"/>
          </ac:spMkLst>
        </pc:spChg>
        <pc:picChg chg="del">
          <ac:chgData name="Jessi Beebe" userId="ba50731b-d308-4176-a6bc-568a8d38358c" providerId="ADAL" clId="{F6DFF197-4526-4805-9F73-B264815B95EF}" dt="2025-07-10T15:46:28.926" v="16" actId="478"/>
          <ac:picMkLst>
            <pc:docMk/>
            <pc:sldMk cId="1257199529" sldId="320"/>
            <ac:picMk id="6" creationId="{AC9BE859-B3F3-49D2-8125-2EAE76889F4C}"/>
          </ac:picMkLst>
        </pc:picChg>
      </pc:sldChg>
      <pc:sldChg chg="addSp delSp modSp mod delDesignElem">
        <pc:chgData name="Jessi Beebe" userId="ba50731b-d308-4176-a6bc-568a8d38358c" providerId="ADAL" clId="{F6DFF197-4526-4805-9F73-B264815B95EF}" dt="2025-07-10T16:31:52.293" v="702"/>
        <pc:sldMkLst>
          <pc:docMk/>
          <pc:sldMk cId="1753007114" sldId="321"/>
        </pc:sldMkLst>
        <pc:spChg chg="add mod ord">
          <ac:chgData name="Jessi Beebe" userId="ba50731b-d308-4176-a6bc-568a8d38358c" providerId="ADAL" clId="{F6DFF197-4526-4805-9F73-B264815B95EF}" dt="2025-07-10T16:31:15.749" v="677" actId="14100"/>
          <ac:spMkLst>
            <pc:docMk/>
            <pc:sldMk cId="1753007114" sldId="321"/>
            <ac:spMk id="5" creationId="{4916F9AD-2CD8-35EF-8155-21B4DAE851F0}"/>
          </ac:spMkLst>
        </pc:spChg>
        <pc:spChg chg="mod">
          <ac:chgData name="Jessi Beebe" userId="ba50731b-d308-4176-a6bc-568a8d38358c" providerId="ADAL" clId="{F6DFF197-4526-4805-9F73-B264815B95EF}" dt="2025-07-10T15:47:47.648" v="110" actId="403"/>
          <ac:spMkLst>
            <pc:docMk/>
            <pc:sldMk cId="1753007114" sldId="321"/>
            <ac:spMk id="7" creationId="{4B322F0C-FCEC-4888-B814-DE5F37EF0FED}"/>
          </ac:spMkLst>
        </pc:spChg>
        <pc:spChg chg="add del">
          <ac:chgData name="Jessi Beebe" userId="ba50731b-d308-4176-a6bc-568a8d38358c" providerId="ADAL" clId="{F6DFF197-4526-4805-9F73-B264815B95EF}" dt="2025-07-10T16:31:52.293" v="702"/>
          <ac:spMkLst>
            <pc:docMk/>
            <pc:sldMk cId="1753007114" sldId="321"/>
            <ac:spMk id="11" creationId="{9A212F8F-D812-4A16-BE82-F3500DE32174}"/>
          </ac:spMkLst>
        </pc:spChg>
        <pc:spChg chg="add del">
          <ac:chgData name="Jessi Beebe" userId="ba50731b-d308-4176-a6bc-568a8d38358c" providerId="ADAL" clId="{F6DFF197-4526-4805-9F73-B264815B95EF}" dt="2025-07-10T16:31:52.293" v="702"/>
          <ac:spMkLst>
            <pc:docMk/>
            <pc:sldMk cId="1753007114" sldId="321"/>
            <ac:spMk id="13" creationId="{D2CF1D1B-04ED-443D-A9FE-68BF8859BDD6}"/>
          </ac:spMkLst>
        </pc:spChg>
        <pc:picChg chg="del">
          <ac:chgData name="Jessi Beebe" userId="ba50731b-d308-4176-a6bc-568a8d38358c" providerId="ADAL" clId="{F6DFF197-4526-4805-9F73-B264815B95EF}" dt="2025-07-10T15:46:45.114" v="24" actId="478"/>
          <ac:picMkLst>
            <pc:docMk/>
            <pc:sldMk cId="1753007114" sldId="321"/>
            <ac:picMk id="6" creationId="{510942C0-DEF3-4A83-9FFB-D8F9527469AF}"/>
          </ac:picMkLst>
        </pc:picChg>
      </pc:sldChg>
      <pc:sldChg chg="addSp delSp modSp mod delDesignElem">
        <pc:chgData name="Jessi Beebe" userId="ba50731b-d308-4176-a6bc-568a8d38358c" providerId="ADAL" clId="{F6DFF197-4526-4805-9F73-B264815B95EF}" dt="2025-07-10T16:31:52.293" v="702"/>
        <pc:sldMkLst>
          <pc:docMk/>
          <pc:sldMk cId="3765696612" sldId="322"/>
        </pc:sldMkLst>
        <pc:spChg chg="add del">
          <ac:chgData name="Jessi Beebe" userId="ba50731b-d308-4176-a6bc-568a8d38358c" providerId="ADAL" clId="{F6DFF197-4526-4805-9F73-B264815B95EF}" dt="2025-07-10T16:31:52.293" v="702"/>
          <ac:spMkLst>
            <pc:docMk/>
            <pc:sldMk cId="3765696612" sldId="322"/>
            <ac:spMk id="20" creationId="{9A212F8F-D812-4A16-BE82-F3500DE32174}"/>
          </ac:spMkLst>
        </pc:spChg>
        <pc:spChg chg="add del">
          <ac:chgData name="Jessi Beebe" userId="ba50731b-d308-4176-a6bc-568a8d38358c" providerId="ADAL" clId="{F6DFF197-4526-4805-9F73-B264815B95EF}" dt="2025-07-10T16:31:52.293" v="702"/>
          <ac:spMkLst>
            <pc:docMk/>
            <pc:sldMk cId="3765696612" sldId="322"/>
            <ac:spMk id="21" creationId="{D2CF1D1B-04ED-443D-A9FE-68BF8859BDD6}"/>
          </ac:spMkLst>
        </pc:spChg>
        <pc:picChg chg="mod">
          <ac:chgData name="Jessi Beebe" userId="ba50731b-d308-4176-a6bc-568a8d38358c" providerId="ADAL" clId="{F6DFF197-4526-4805-9F73-B264815B95EF}" dt="2025-07-10T15:51:48.847" v="146" actId="14100"/>
          <ac:picMkLst>
            <pc:docMk/>
            <pc:sldMk cId="3765696612" sldId="322"/>
            <ac:picMk id="6" creationId="{546B946E-6F61-B860-11FF-E7F8CA4264A4}"/>
          </ac:picMkLst>
        </pc:picChg>
        <pc:picChg chg="del">
          <ac:chgData name="Jessi Beebe" userId="ba50731b-d308-4176-a6bc-568a8d38358c" providerId="ADAL" clId="{F6DFF197-4526-4805-9F73-B264815B95EF}" dt="2025-07-10T15:51:40.492" v="144" actId="478"/>
          <ac:picMkLst>
            <pc:docMk/>
            <pc:sldMk cId="3765696612" sldId="322"/>
            <ac:picMk id="8" creationId="{275BACA6-5C00-4C12-A80A-28E19D9BFA99}"/>
          </ac:picMkLst>
        </pc:picChg>
      </pc:sldChg>
      <pc:sldChg chg="modSp">
        <pc:chgData name="Jessi Beebe" userId="ba50731b-d308-4176-a6bc-568a8d38358c" providerId="ADAL" clId="{F6DFF197-4526-4805-9F73-B264815B95EF}" dt="2025-07-10T16:32:39.506" v="707"/>
        <pc:sldMkLst>
          <pc:docMk/>
          <pc:sldMk cId="3744924850" sldId="323"/>
        </pc:sldMkLst>
        <pc:spChg chg="mod">
          <ac:chgData name="Jessi Beebe" userId="ba50731b-d308-4176-a6bc-568a8d38358c" providerId="ADAL" clId="{F6DFF197-4526-4805-9F73-B264815B95EF}" dt="2025-07-10T16:32:39.506" v="707"/>
          <ac:spMkLst>
            <pc:docMk/>
            <pc:sldMk cId="3744924850" sldId="323"/>
            <ac:spMk id="2" creationId="{E6012DAB-28A8-4A4E-9938-A182DA0116C1}"/>
          </ac:spMkLst>
        </pc:spChg>
        <pc:spChg chg="mod">
          <ac:chgData name="Jessi Beebe" userId="ba50731b-d308-4176-a6bc-568a8d38358c" providerId="ADAL" clId="{F6DFF197-4526-4805-9F73-B264815B95EF}" dt="2025-07-10T16:32:39.506" v="707"/>
          <ac:spMkLst>
            <pc:docMk/>
            <pc:sldMk cId="3744924850" sldId="323"/>
            <ac:spMk id="4" creationId="{60A76A8B-2FC1-4268-800D-3AFCCD70F848}"/>
          </ac:spMkLst>
        </pc:spChg>
      </pc:sldChg>
      <pc:sldChg chg="addSp delSp modSp mod delDesignElem">
        <pc:chgData name="Jessi Beebe" userId="ba50731b-d308-4176-a6bc-568a8d38358c" providerId="ADAL" clId="{F6DFF197-4526-4805-9F73-B264815B95EF}" dt="2025-07-10T16:35:26.792" v="763" actId="171"/>
        <pc:sldMkLst>
          <pc:docMk/>
          <pc:sldMk cId="3554686403" sldId="324"/>
        </pc:sldMkLst>
        <pc:spChg chg="add mod ord">
          <ac:chgData name="Jessi Beebe" userId="ba50731b-d308-4176-a6bc-568a8d38358c" providerId="ADAL" clId="{F6DFF197-4526-4805-9F73-B264815B95EF}" dt="2025-07-10T16:35:26.792" v="763" actId="171"/>
          <ac:spMkLst>
            <pc:docMk/>
            <pc:sldMk cId="3554686403" sldId="324"/>
            <ac:spMk id="3" creationId="{EDC21FE5-3B02-F450-BF33-F54DBEA6F863}"/>
          </ac:spMkLst>
        </pc:spChg>
        <pc:spChg chg="add del">
          <ac:chgData name="Jessi Beebe" userId="ba50731b-d308-4176-a6bc-568a8d38358c" providerId="ADAL" clId="{F6DFF197-4526-4805-9F73-B264815B95EF}" dt="2025-07-10T16:31:52.293" v="702"/>
          <ac:spMkLst>
            <pc:docMk/>
            <pc:sldMk cId="3554686403" sldId="324"/>
            <ac:spMk id="11" creationId="{5C6ACA56-9AD4-4EE6-8F38-8C18968ACE5C}"/>
          </ac:spMkLst>
        </pc:spChg>
        <pc:spChg chg="add del">
          <ac:chgData name="Jessi Beebe" userId="ba50731b-d308-4176-a6bc-568a8d38358c" providerId="ADAL" clId="{F6DFF197-4526-4805-9F73-B264815B95EF}" dt="2025-07-10T16:31:52.293" v="702"/>
          <ac:spMkLst>
            <pc:docMk/>
            <pc:sldMk cId="3554686403" sldId="324"/>
            <ac:spMk id="13" creationId="{BE655210-4EEB-44D9-B394-6FB4139BFC1E}"/>
          </ac:spMkLst>
        </pc:spChg>
        <pc:picChg chg="mod">
          <ac:chgData name="Jessi Beebe" userId="ba50731b-d308-4176-a6bc-568a8d38358c" providerId="ADAL" clId="{F6DFF197-4526-4805-9F73-B264815B95EF}" dt="2025-07-10T16:35:20.290" v="761" actId="1076"/>
          <ac:picMkLst>
            <pc:docMk/>
            <pc:sldMk cId="3554686403" sldId="324"/>
            <ac:picMk id="6" creationId="{974C441B-EE70-4CD2-872A-86410FE0572A}"/>
          </ac:picMkLst>
        </pc:picChg>
      </pc:sldChg>
      <pc:sldChg chg="modSp">
        <pc:chgData name="Jessi Beebe" userId="ba50731b-d308-4176-a6bc-568a8d38358c" providerId="ADAL" clId="{F6DFF197-4526-4805-9F73-B264815B95EF}" dt="2025-07-10T16:32:39.506" v="707"/>
        <pc:sldMkLst>
          <pc:docMk/>
          <pc:sldMk cId="1425104852" sldId="325"/>
        </pc:sldMkLst>
        <pc:spChg chg="mod">
          <ac:chgData name="Jessi Beebe" userId="ba50731b-d308-4176-a6bc-568a8d38358c" providerId="ADAL" clId="{F6DFF197-4526-4805-9F73-B264815B95EF}" dt="2025-07-10T16:32:39.506" v="707"/>
          <ac:spMkLst>
            <pc:docMk/>
            <pc:sldMk cId="1425104852" sldId="325"/>
            <ac:spMk id="2" creationId="{28D71B2C-9C9C-4DD4-8578-05FD4AA03B51}"/>
          </ac:spMkLst>
        </pc:spChg>
        <pc:spChg chg="mod">
          <ac:chgData name="Jessi Beebe" userId="ba50731b-d308-4176-a6bc-568a8d38358c" providerId="ADAL" clId="{F6DFF197-4526-4805-9F73-B264815B95EF}" dt="2025-07-10T16:32:39.506" v="707"/>
          <ac:spMkLst>
            <pc:docMk/>
            <pc:sldMk cId="1425104852" sldId="325"/>
            <ac:spMk id="3" creationId="{DC291D7B-324D-4A65-8F98-45BF2B403D25}"/>
          </ac:spMkLst>
        </pc:spChg>
        <pc:spChg chg="mod">
          <ac:chgData name="Jessi Beebe" userId="ba50731b-d308-4176-a6bc-568a8d38358c" providerId="ADAL" clId="{F6DFF197-4526-4805-9F73-B264815B95EF}" dt="2025-07-10T16:32:39.506" v="707"/>
          <ac:spMkLst>
            <pc:docMk/>
            <pc:sldMk cId="1425104852" sldId="325"/>
            <ac:spMk id="4" creationId="{98AFC59D-C9FE-40CA-9583-3D93BD9BDC03}"/>
          </ac:spMkLst>
        </pc:spChg>
      </pc:sldChg>
      <pc:sldChg chg="addSp delSp modSp mod">
        <pc:chgData name="Jessi Beebe" userId="ba50731b-d308-4176-a6bc-568a8d38358c" providerId="ADAL" clId="{F6DFF197-4526-4805-9F73-B264815B95EF}" dt="2025-07-10T16:47:48.050" v="802" actId="13926"/>
        <pc:sldMkLst>
          <pc:docMk/>
          <pc:sldMk cId="930525678" sldId="326"/>
        </pc:sldMkLst>
        <pc:spChg chg="mod">
          <ac:chgData name="Jessi Beebe" userId="ba50731b-d308-4176-a6bc-568a8d38358c" providerId="ADAL" clId="{F6DFF197-4526-4805-9F73-B264815B95EF}" dt="2025-07-10T16:32:39.506" v="707"/>
          <ac:spMkLst>
            <pc:docMk/>
            <pc:sldMk cId="930525678" sldId="326"/>
            <ac:spMk id="2" creationId="{08CBA1C5-AFBB-4633-982E-C4886D26D56A}"/>
          </ac:spMkLst>
        </pc:spChg>
        <pc:spChg chg="mod">
          <ac:chgData name="Jessi Beebe" userId="ba50731b-d308-4176-a6bc-568a8d38358c" providerId="ADAL" clId="{F6DFF197-4526-4805-9F73-B264815B95EF}" dt="2025-07-10T16:32:39.506" v="707"/>
          <ac:spMkLst>
            <pc:docMk/>
            <pc:sldMk cId="930525678" sldId="326"/>
            <ac:spMk id="4" creationId="{D5F96692-AA79-4DE6-8D12-5CD8A73A4F5D}"/>
          </ac:spMkLst>
        </pc:spChg>
        <pc:spChg chg="del">
          <ac:chgData name="Jessi Beebe" userId="ba50731b-d308-4176-a6bc-568a8d38358c" providerId="ADAL" clId="{F6DFF197-4526-4805-9F73-B264815B95EF}" dt="2025-07-10T16:13:12.755" v="224" actId="478"/>
          <ac:spMkLst>
            <pc:docMk/>
            <pc:sldMk cId="930525678" sldId="326"/>
            <ac:spMk id="7" creationId="{1CACFA14-7937-4801-A617-8E4BADFFCE48}"/>
          </ac:spMkLst>
        </pc:spChg>
        <pc:spChg chg="add mod">
          <ac:chgData name="Jessi Beebe" userId="ba50731b-d308-4176-a6bc-568a8d38358c" providerId="ADAL" clId="{F6DFF197-4526-4805-9F73-B264815B95EF}" dt="2025-07-10T16:13:44.970" v="231" actId="14100"/>
          <ac:spMkLst>
            <pc:docMk/>
            <pc:sldMk cId="930525678" sldId="326"/>
            <ac:spMk id="8" creationId="{23803705-6FF2-5442-CB81-A70AD85A0A3E}"/>
          </ac:spMkLst>
        </pc:spChg>
        <pc:spChg chg="del">
          <ac:chgData name="Jessi Beebe" userId="ba50731b-d308-4176-a6bc-568a8d38358c" providerId="ADAL" clId="{F6DFF197-4526-4805-9F73-B264815B95EF}" dt="2025-07-10T16:13:14.840" v="225" actId="478"/>
          <ac:spMkLst>
            <pc:docMk/>
            <pc:sldMk cId="930525678" sldId="326"/>
            <ac:spMk id="9" creationId="{E50DD175-C12D-43C2-8E33-7F6D13107CE1}"/>
          </ac:spMkLst>
        </pc:spChg>
        <pc:spChg chg="mod">
          <ac:chgData name="Jessi Beebe" userId="ba50731b-d308-4176-a6bc-568a8d38358c" providerId="ADAL" clId="{F6DFF197-4526-4805-9F73-B264815B95EF}" dt="2025-07-10T16:47:48.050" v="802" actId="13926"/>
          <ac:spMkLst>
            <pc:docMk/>
            <pc:sldMk cId="930525678" sldId="326"/>
            <ac:spMk id="10" creationId="{2DFF03F9-5E12-4A92-A72E-5B35E0429C4B}"/>
          </ac:spMkLst>
        </pc:spChg>
        <pc:spChg chg="add mod">
          <ac:chgData name="Jessi Beebe" userId="ba50731b-d308-4176-a6bc-568a8d38358c" providerId="ADAL" clId="{F6DFF197-4526-4805-9F73-B264815B95EF}" dt="2025-07-10T16:14:00.223" v="234" actId="14100"/>
          <ac:spMkLst>
            <pc:docMk/>
            <pc:sldMk cId="930525678" sldId="326"/>
            <ac:spMk id="11" creationId="{A7E3DD3F-90E1-51A2-975E-7FA436584DA4}"/>
          </ac:spMkLst>
        </pc:spChg>
        <pc:spChg chg="add mod ord">
          <ac:chgData name="Jessi Beebe" userId="ba50731b-d308-4176-a6bc-568a8d38358c" providerId="ADAL" clId="{F6DFF197-4526-4805-9F73-B264815B95EF}" dt="2025-07-10T16:47:43.999" v="801" actId="170"/>
          <ac:spMkLst>
            <pc:docMk/>
            <pc:sldMk cId="930525678" sldId="326"/>
            <ac:spMk id="14" creationId="{90B82ED9-FE9F-8916-CF53-E8945C90C3B9}"/>
          </ac:spMkLst>
        </pc:spChg>
        <pc:picChg chg="add mod modCrop">
          <ac:chgData name="Jessi Beebe" userId="ba50731b-d308-4176-a6bc-568a8d38358c" providerId="ADAL" clId="{F6DFF197-4526-4805-9F73-B264815B95EF}" dt="2025-07-10T16:13:23.518" v="227" actId="14100"/>
          <ac:picMkLst>
            <pc:docMk/>
            <pc:sldMk cId="930525678" sldId="326"/>
            <ac:picMk id="5" creationId="{47529923-E5F0-F007-5765-F1EE6D6E05A6}"/>
          </ac:picMkLst>
        </pc:picChg>
        <pc:picChg chg="del">
          <ac:chgData name="Jessi Beebe" userId="ba50731b-d308-4176-a6bc-568a8d38358c" providerId="ADAL" clId="{F6DFF197-4526-4805-9F73-B264815B95EF}" dt="2025-07-10T16:13:08.253" v="220" actId="478"/>
          <ac:picMkLst>
            <pc:docMk/>
            <pc:sldMk cId="930525678" sldId="326"/>
            <ac:picMk id="6" creationId="{19B92BB7-7269-4022-AB85-982966F144CA}"/>
          </ac:picMkLst>
        </pc:picChg>
        <pc:cxnChg chg="del">
          <ac:chgData name="Jessi Beebe" userId="ba50731b-d308-4176-a6bc-568a8d38358c" providerId="ADAL" clId="{F6DFF197-4526-4805-9F73-B264815B95EF}" dt="2025-07-10T16:13:11.418" v="222" actId="478"/>
          <ac:cxnSpMkLst>
            <pc:docMk/>
            <pc:sldMk cId="930525678" sldId="326"/>
            <ac:cxnSpMk id="12" creationId="{70E2DF42-EC70-4AE0-A0FC-41B0D634F7E0}"/>
          </ac:cxnSpMkLst>
        </pc:cxnChg>
        <pc:cxnChg chg="del">
          <ac:chgData name="Jessi Beebe" userId="ba50731b-d308-4176-a6bc-568a8d38358c" providerId="ADAL" clId="{F6DFF197-4526-4805-9F73-B264815B95EF}" dt="2025-07-10T16:13:12.447" v="223" actId="478"/>
          <ac:cxnSpMkLst>
            <pc:docMk/>
            <pc:sldMk cId="930525678" sldId="326"/>
            <ac:cxnSpMk id="13" creationId="{B455A689-0D36-4818-8FA2-F2896E14AF5A}"/>
          </ac:cxnSpMkLst>
        </pc:cxnChg>
      </pc:sldChg>
      <pc:sldChg chg="modSp">
        <pc:chgData name="Jessi Beebe" userId="ba50731b-d308-4176-a6bc-568a8d38358c" providerId="ADAL" clId="{F6DFF197-4526-4805-9F73-B264815B95EF}" dt="2025-07-10T16:32:39.506" v="707"/>
        <pc:sldMkLst>
          <pc:docMk/>
          <pc:sldMk cId="4032011342" sldId="329"/>
        </pc:sldMkLst>
        <pc:spChg chg="mod">
          <ac:chgData name="Jessi Beebe" userId="ba50731b-d308-4176-a6bc-568a8d38358c" providerId="ADAL" clId="{F6DFF197-4526-4805-9F73-B264815B95EF}" dt="2025-07-10T16:32:39.506" v="707"/>
          <ac:spMkLst>
            <pc:docMk/>
            <pc:sldMk cId="4032011342" sldId="329"/>
            <ac:spMk id="2" creationId="{297DF293-08C7-B541-D68C-0157008FF411}"/>
          </ac:spMkLst>
        </pc:spChg>
        <pc:spChg chg="mod">
          <ac:chgData name="Jessi Beebe" userId="ba50731b-d308-4176-a6bc-568a8d38358c" providerId="ADAL" clId="{F6DFF197-4526-4805-9F73-B264815B95EF}" dt="2025-07-10T16:32:39.506" v="707"/>
          <ac:spMkLst>
            <pc:docMk/>
            <pc:sldMk cId="4032011342" sldId="329"/>
            <ac:spMk id="4" creationId="{D01439B5-7DBF-C219-E51A-C7AD4C7D2CB0}"/>
          </ac:spMkLst>
        </pc:spChg>
      </pc:sldChg>
      <pc:sldChg chg="addSp modSp add mod">
        <pc:chgData name="Jessi Beebe" userId="ba50731b-d308-4176-a6bc-568a8d38358c" providerId="ADAL" clId="{F6DFF197-4526-4805-9F73-B264815B95EF}" dt="2025-07-10T16:33:51.988" v="730" actId="14100"/>
        <pc:sldMkLst>
          <pc:docMk/>
          <pc:sldMk cId="1794343758" sldId="330"/>
        </pc:sldMkLst>
        <pc:spChg chg="mod">
          <ac:chgData name="Jessi Beebe" userId="ba50731b-d308-4176-a6bc-568a8d38358c" providerId="ADAL" clId="{F6DFF197-4526-4805-9F73-B264815B95EF}" dt="2025-07-10T16:32:39.506" v="707"/>
          <ac:spMkLst>
            <pc:docMk/>
            <pc:sldMk cId="1794343758" sldId="330"/>
            <ac:spMk id="2" creationId="{7EBF79FD-7D1D-2A32-866D-CDC8AFE2DC00}"/>
          </ac:spMkLst>
        </pc:spChg>
        <pc:spChg chg="mod">
          <ac:chgData name="Jessi Beebe" userId="ba50731b-d308-4176-a6bc-568a8d38358c" providerId="ADAL" clId="{F6DFF197-4526-4805-9F73-B264815B95EF}" dt="2025-07-10T16:32:39.506" v="707"/>
          <ac:spMkLst>
            <pc:docMk/>
            <pc:sldMk cId="1794343758" sldId="330"/>
            <ac:spMk id="3" creationId="{A977924E-900C-F2FA-5176-2DFCEFBAA6FB}"/>
          </ac:spMkLst>
        </pc:spChg>
        <pc:spChg chg="mod">
          <ac:chgData name="Jessi Beebe" userId="ba50731b-d308-4176-a6bc-568a8d38358c" providerId="ADAL" clId="{F6DFF197-4526-4805-9F73-B264815B95EF}" dt="2025-07-10T16:32:39.506" v="707"/>
          <ac:spMkLst>
            <pc:docMk/>
            <pc:sldMk cId="1794343758" sldId="330"/>
            <ac:spMk id="4" creationId="{403B3017-91BA-0A8B-4D3A-DE9D7E3AA603}"/>
          </ac:spMkLst>
        </pc:spChg>
        <pc:spChg chg="add mod ord">
          <ac:chgData name="Jessi Beebe" userId="ba50731b-d308-4176-a6bc-568a8d38358c" providerId="ADAL" clId="{F6DFF197-4526-4805-9F73-B264815B95EF}" dt="2025-07-10T16:33:51.988" v="730" actId="14100"/>
          <ac:spMkLst>
            <pc:docMk/>
            <pc:sldMk cId="1794343758" sldId="330"/>
            <ac:spMk id="5" creationId="{C331362B-A2E3-9A22-68B3-A840CF34BB2D}"/>
          </ac:spMkLst>
        </pc:spChg>
      </pc:sldChg>
      <pc:sldChg chg="addSp delSp modSp add mod ord">
        <pc:chgData name="Jessi Beebe" userId="ba50731b-d308-4176-a6bc-568a8d38358c" providerId="ADAL" clId="{F6DFF197-4526-4805-9F73-B264815B95EF}" dt="2025-07-10T16:32:39.506" v="707"/>
        <pc:sldMkLst>
          <pc:docMk/>
          <pc:sldMk cId="3262285829" sldId="331"/>
        </pc:sldMkLst>
        <pc:spChg chg="mod">
          <ac:chgData name="Jessi Beebe" userId="ba50731b-d308-4176-a6bc-568a8d38358c" providerId="ADAL" clId="{F6DFF197-4526-4805-9F73-B264815B95EF}" dt="2025-07-10T16:32:39.506" v="707"/>
          <ac:spMkLst>
            <pc:docMk/>
            <pc:sldMk cId="3262285829" sldId="331"/>
            <ac:spMk id="2" creationId="{ECEE49B7-FD67-4588-40E0-1ED6963E6ED9}"/>
          </ac:spMkLst>
        </pc:spChg>
        <pc:spChg chg="mod">
          <ac:chgData name="Jessi Beebe" userId="ba50731b-d308-4176-a6bc-568a8d38358c" providerId="ADAL" clId="{F6DFF197-4526-4805-9F73-B264815B95EF}" dt="2025-07-10T16:32:39.506" v="707"/>
          <ac:spMkLst>
            <pc:docMk/>
            <pc:sldMk cId="3262285829" sldId="331"/>
            <ac:spMk id="3" creationId="{19FA9671-B890-2A6D-0792-15C0AB5512E6}"/>
          </ac:spMkLst>
        </pc:spChg>
        <pc:spChg chg="mod">
          <ac:chgData name="Jessi Beebe" userId="ba50731b-d308-4176-a6bc-568a8d38358c" providerId="ADAL" clId="{F6DFF197-4526-4805-9F73-B264815B95EF}" dt="2025-07-10T16:32:39.506" v="707"/>
          <ac:spMkLst>
            <pc:docMk/>
            <pc:sldMk cId="3262285829" sldId="331"/>
            <ac:spMk id="4" creationId="{47A2C396-A627-39FF-E43D-F6F8243DE091}"/>
          </ac:spMkLst>
        </pc:spChg>
        <pc:picChg chg="add mod">
          <ac:chgData name="Jessi Beebe" userId="ba50731b-d308-4176-a6bc-568a8d38358c" providerId="ADAL" clId="{F6DFF197-4526-4805-9F73-B264815B95EF}" dt="2025-07-10T15:50:49.951" v="128" actId="27614"/>
          <ac:picMkLst>
            <pc:docMk/>
            <pc:sldMk cId="3262285829" sldId="331"/>
            <ac:picMk id="6" creationId="{70363DAB-F7CC-E1EB-163C-FBDE8F1894F5}"/>
          </ac:picMkLst>
        </pc:picChg>
        <pc:picChg chg="del">
          <ac:chgData name="Jessi Beebe" userId="ba50731b-d308-4176-a6bc-568a8d38358c" providerId="ADAL" clId="{F6DFF197-4526-4805-9F73-B264815B95EF}" dt="2025-07-10T15:50:40.843" v="126" actId="478"/>
          <ac:picMkLst>
            <pc:docMk/>
            <pc:sldMk cId="3262285829" sldId="331"/>
            <ac:picMk id="8" creationId="{053EC1CF-D8B2-E4C2-B400-8A0BBC2EF637}"/>
          </ac:picMkLst>
        </pc:picChg>
      </pc:sldChg>
      <pc:sldChg chg="modSp add ord">
        <pc:chgData name="Jessi Beebe" userId="ba50731b-d308-4176-a6bc-568a8d38358c" providerId="ADAL" clId="{F6DFF197-4526-4805-9F73-B264815B95EF}" dt="2025-07-10T16:32:39.506" v="707"/>
        <pc:sldMkLst>
          <pc:docMk/>
          <pc:sldMk cId="3568623042" sldId="332"/>
        </pc:sldMkLst>
        <pc:spChg chg="mod">
          <ac:chgData name="Jessi Beebe" userId="ba50731b-d308-4176-a6bc-568a8d38358c" providerId="ADAL" clId="{F6DFF197-4526-4805-9F73-B264815B95EF}" dt="2025-07-10T16:32:39.506" v="707"/>
          <ac:spMkLst>
            <pc:docMk/>
            <pc:sldMk cId="3568623042" sldId="332"/>
            <ac:spMk id="2" creationId="{9B7A86AF-6C9F-26CB-BF9C-B1AFA58DE536}"/>
          </ac:spMkLst>
        </pc:spChg>
        <pc:spChg chg="mod">
          <ac:chgData name="Jessi Beebe" userId="ba50731b-d308-4176-a6bc-568a8d38358c" providerId="ADAL" clId="{F6DFF197-4526-4805-9F73-B264815B95EF}" dt="2025-07-10T16:32:39.506" v="707"/>
          <ac:spMkLst>
            <pc:docMk/>
            <pc:sldMk cId="3568623042" sldId="332"/>
            <ac:spMk id="3" creationId="{36E0FE9D-72C7-803C-DA69-676AB63A8360}"/>
          </ac:spMkLst>
        </pc:spChg>
        <pc:spChg chg="mod">
          <ac:chgData name="Jessi Beebe" userId="ba50731b-d308-4176-a6bc-568a8d38358c" providerId="ADAL" clId="{F6DFF197-4526-4805-9F73-B264815B95EF}" dt="2025-07-10T16:32:39.506" v="707"/>
          <ac:spMkLst>
            <pc:docMk/>
            <pc:sldMk cId="3568623042" sldId="332"/>
            <ac:spMk id="4" creationId="{1F27974A-4789-C172-A801-A81D84F10D6B}"/>
          </ac:spMkLst>
        </pc:spChg>
      </pc:sldChg>
      <pc:sldChg chg="addSp delSp modSp add mod ord">
        <pc:chgData name="Jessi Beebe" userId="ba50731b-d308-4176-a6bc-568a8d38358c" providerId="ADAL" clId="{F6DFF197-4526-4805-9F73-B264815B95EF}" dt="2025-07-10T16:32:39.506" v="707"/>
        <pc:sldMkLst>
          <pc:docMk/>
          <pc:sldMk cId="204277241" sldId="333"/>
        </pc:sldMkLst>
        <pc:spChg chg="mod">
          <ac:chgData name="Jessi Beebe" userId="ba50731b-d308-4176-a6bc-568a8d38358c" providerId="ADAL" clId="{F6DFF197-4526-4805-9F73-B264815B95EF}" dt="2025-07-10T16:32:39.506" v="707"/>
          <ac:spMkLst>
            <pc:docMk/>
            <pc:sldMk cId="204277241" sldId="333"/>
            <ac:spMk id="2" creationId="{04173650-3228-A059-C0C9-6FD84AC2BBFC}"/>
          </ac:spMkLst>
        </pc:spChg>
        <pc:spChg chg="mod">
          <ac:chgData name="Jessi Beebe" userId="ba50731b-d308-4176-a6bc-568a8d38358c" providerId="ADAL" clId="{F6DFF197-4526-4805-9F73-B264815B95EF}" dt="2025-07-10T16:32:39.506" v="707"/>
          <ac:spMkLst>
            <pc:docMk/>
            <pc:sldMk cId="204277241" sldId="333"/>
            <ac:spMk id="3" creationId="{D6F854B5-0FF8-7F8D-EDE6-E3FBC3B36640}"/>
          </ac:spMkLst>
        </pc:spChg>
        <pc:spChg chg="mod">
          <ac:chgData name="Jessi Beebe" userId="ba50731b-d308-4176-a6bc-568a8d38358c" providerId="ADAL" clId="{F6DFF197-4526-4805-9F73-B264815B95EF}" dt="2025-07-10T16:32:39.506" v="707"/>
          <ac:spMkLst>
            <pc:docMk/>
            <pc:sldMk cId="204277241" sldId="333"/>
            <ac:spMk id="4" creationId="{4F313C35-85B1-81A3-DE3E-74B5D405F005}"/>
          </ac:spMkLst>
        </pc:spChg>
        <pc:picChg chg="add del mod">
          <ac:chgData name="Jessi Beebe" userId="ba50731b-d308-4176-a6bc-568a8d38358c" providerId="ADAL" clId="{F6DFF197-4526-4805-9F73-B264815B95EF}" dt="2025-07-10T15:51:03.055" v="133" actId="478"/>
          <ac:picMkLst>
            <pc:docMk/>
            <pc:sldMk cId="204277241" sldId="333"/>
            <ac:picMk id="6" creationId="{3D080636-CF33-5A4E-264A-1413BF6FA04F}"/>
          </ac:picMkLst>
        </pc:picChg>
        <pc:picChg chg="del">
          <ac:chgData name="Jessi Beebe" userId="ba50731b-d308-4176-a6bc-568a8d38358c" providerId="ADAL" clId="{F6DFF197-4526-4805-9F73-B264815B95EF}" dt="2025-07-10T15:50:50.440" v="129" actId="478"/>
          <ac:picMkLst>
            <pc:docMk/>
            <pc:sldMk cId="204277241" sldId="333"/>
            <ac:picMk id="8" creationId="{F22080F7-E0DA-0375-05C1-DF3EA888761E}"/>
          </ac:picMkLst>
        </pc:picChg>
        <pc:picChg chg="add mod">
          <ac:chgData name="Jessi Beebe" userId="ba50731b-d308-4176-a6bc-568a8d38358c" providerId="ADAL" clId="{F6DFF197-4526-4805-9F73-B264815B95EF}" dt="2025-07-10T15:51:11.810" v="136" actId="962"/>
          <ac:picMkLst>
            <pc:docMk/>
            <pc:sldMk cId="204277241" sldId="333"/>
            <ac:picMk id="9" creationId="{C34978B6-2AA0-94E9-52C9-D7F82F1533A3}"/>
          </ac:picMkLst>
        </pc:picChg>
      </pc:sldChg>
      <pc:sldChg chg="modSp add ord">
        <pc:chgData name="Jessi Beebe" userId="ba50731b-d308-4176-a6bc-568a8d38358c" providerId="ADAL" clId="{F6DFF197-4526-4805-9F73-B264815B95EF}" dt="2025-07-10T16:32:39.506" v="707"/>
        <pc:sldMkLst>
          <pc:docMk/>
          <pc:sldMk cId="2106041196" sldId="334"/>
        </pc:sldMkLst>
        <pc:spChg chg="mod">
          <ac:chgData name="Jessi Beebe" userId="ba50731b-d308-4176-a6bc-568a8d38358c" providerId="ADAL" clId="{F6DFF197-4526-4805-9F73-B264815B95EF}" dt="2025-07-10T16:32:39.506" v="707"/>
          <ac:spMkLst>
            <pc:docMk/>
            <pc:sldMk cId="2106041196" sldId="334"/>
            <ac:spMk id="2" creationId="{AEBFA508-53AD-7683-F157-B155B1ADF45E}"/>
          </ac:spMkLst>
        </pc:spChg>
        <pc:spChg chg="mod">
          <ac:chgData name="Jessi Beebe" userId="ba50731b-d308-4176-a6bc-568a8d38358c" providerId="ADAL" clId="{F6DFF197-4526-4805-9F73-B264815B95EF}" dt="2025-07-10T16:32:39.506" v="707"/>
          <ac:spMkLst>
            <pc:docMk/>
            <pc:sldMk cId="2106041196" sldId="334"/>
            <ac:spMk id="3" creationId="{7E1CD1C8-B50F-5968-C0DC-82ADDE2CB16A}"/>
          </ac:spMkLst>
        </pc:spChg>
        <pc:spChg chg="mod">
          <ac:chgData name="Jessi Beebe" userId="ba50731b-d308-4176-a6bc-568a8d38358c" providerId="ADAL" clId="{F6DFF197-4526-4805-9F73-B264815B95EF}" dt="2025-07-10T16:32:39.506" v="707"/>
          <ac:spMkLst>
            <pc:docMk/>
            <pc:sldMk cId="2106041196" sldId="334"/>
            <ac:spMk id="4" creationId="{44BF5B00-F5C6-D3C2-5358-EF4F815E7351}"/>
          </ac:spMkLst>
        </pc:spChg>
      </pc:sldChg>
      <pc:sldChg chg="addSp delSp modSp add mod ord setBg delDesignElem">
        <pc:chgData name="Jessi Beebe" userId="ba50731b-d308-4176-a6bc-568a8d38358c" providerId="ADAL" clId="{F6DFF197-4526-4805-9F73-B264815B95EF}" dt="2025-07-10T16:17:45.179" v="299" actId="2085"/>
        <pc:sldMkLst>
          <pc:docMk/>
          <pc:sldMk cId="694847012" sldId="335"/>
        </pc:sldMkLst>
        <pc:spChg chg="add mod ord">
          <ac:chgData name="Jessi Beebe" userId="ba50731b-d308-4176-a6bc-568a8d38358c" providerId="ADAL" clId="{F6DFF197-4526-4805-9F73-B264815B95EF}" dt="2025-07-10T16:17:45.179" v="299" actId="2085"/>
          <ac:spMkLst>
            <pc:docMk/>
            <pc:sldMk cId="694847012" sldId="335"/>
            <ac:spMk id="5" creationId="{27B5A66A-DFF9-0A09-B213-5109C8F51720}"/>
          </ac:spMkLst>
        </pc:spChg>
        <pc:spChg chg="del">
          <ac:chgData name="Jessi Beebe" userId="ba50731b-d308-4176-a6bc-568a8d38358c" providerId="ADAL" clId="{F6DFF197-4526-4805-9F73-B264815B95EF}" dt="2025-07-10T15:51:31.341" v="141"/>
          <ac:spMkLst>
            <pc:docMk/>
            <pc:sldMk cId="694847012" sldId="335"/>
            <ac:spMk id="11" creationId="{CD7DCB77-5B35-38D8-0875-4E03A59DF9D7}"/>
          </ac:spMkLst>
        </pc:spChg>
        <pc:spChg chg="del">
          <ac:chgData name="Jessi Beebe" userId="ba50731b-d308-4176-a6bc-568a8d38358c" providerId="ADAL" clId="{F6DFF197-4526-4805-9F73-B264815B95EF}" dt="2025-07-10T15:51:31.341" v="141"/>
          <ac:spMkLst>
            <pc:docMk/>
            <pc:sldMk cId="694847012" sldId="335"/>
            <ac:spMk id="13" creationId="{343B763F-8736-BEAD-C45C-D9C6442639DA}"/>
          </ac:spMkLst>
        </pc:spChg>
      </pc:sldChg>
      <pc:sldChg chg="addSp delSp modSp add mod ord setBg delDesignElem">
        <pc:chgData name="Jessi Beebe" userId="ba50731b-d308-4176-a6bc-568a8d38358c" providerId="ADAL" clId="{F6DFF197-4526-4805-9F73-B264815B95EF}" dt="2025-07-10T16:12:24.880" v="214" actId="2085"/>
        <pc:sldMkLst>
          <pc:docMk/>
          <pc:sldMk cId="3189324664" sldId="336"/>
        </pc:sldMkLst>
        <pc:spChg chg="del">
          <ac:chgData name="Jessi Beebe" userId="ba50731b-d308-4176-a6bc-568a8d38358c" providerId="ADAL" clId="{F6DFF197-4526-4805-9F73-B264815B95EF}" dt="2025-07-10T16:06:55.211" v="151" actId="478"/>
          <ac:spMkLst>
            <pc:docMk/>
            <pc:sldMk cId="3189324664" sldId="336"/>
            <ac:spMk id="7" creationId="{902F9264-9CFC-D9DA-E157-36FA35E0631B}"/>
          </ac:spMkLst>
        </pc:spChg>
        <pc:spChg chg="add mod ord">
          <ac:chgData name="Jessi Beebe" userId="ba50731b-d308-4176-a6bc-568a8d38358c" providerId="ADAL" clId="{F6DFF197-4526-4805-9F73-B264815B95EF}" dt="2025-07-10T16:12:24.880" v="214" actId="2085"/>
          <ac:spMkLst>
            <pc:docMk/>
            <pc:sldMk cId="3189324664" sldId="336"/>
            <ac:spMk id="8" creationId="{85E9B273-DDBF-535D-4516-DD563E927627}"/>
          </ac:spMkLst>
        </pc:spChg>
        <pc:spChg chg="del">
          <ac:chgData name="Jessi Beebe" userId="ba50731b-d308-4176-a6bc-568a8d38358c" providerId="ADAL" clId="{F6DFF197-4526-4805-9F73-B264815B95EF}" dt="2025-07-10T15:51:54.463" v="148"/>
          <ac:spMkLst>
            <pc:docMk/>
            <pc:sldMk cId="3189324664" sldId="336"/>
            <ac:spMk id="11" creationId="{52D0178E-E6DA-C5E3-2307-CEC39D497425}"/>
          </ac:spMkLst>
        </pc:spChg>
        <pc:spChg chg="del">
          <ac:chgData name="Jessi Beebe" userId="ba50731b-d308-4176-a6bc-568a8d38358c" providerId="ADAL" clId="{F6DFF197-4526-4805-9F73-B264815B95EF}" dt="2025-07-10T15:51:54.463" v="148"/>
          <ac:spMkLst>
            <pc:docMk/>
            <pc:sldMk cId="3189324664" sldId="336"/>
            <ac:spMk id="13" creationId="{D1AE4CE2-A69C-C90E-508E-B2225341E2DA}"/>
          </ac:spMkLst>
        </pc:spChg>
        <pc:picChg chg="add mod">
          <ac:chgData name="Jessi Beebe" userId="ba50731b-d308-4176-a6bc-568a8d38358c" providerId="ADAL" clId="{F6DFF197-4526-4805-9F73-B264815B95EF}" dt="2025-07-10T16:10:27.354" v="154" actId="962"/>
          <ac:picMkLst>
            <pc:docMk/>
            <pc:sldMk cId="3189324664" sldId="336"/>
            <ac:picMk id="6" creationId="{C557F51A-8364-6427-B67C-6018D7DF3C41}"/>
          </ac:picMkLst>
        </pc:picChg>
      </pc:sldChg>
      <pc:sldChg chg="addSp delSp modSp add mod ord">
        <pc:chgData name="Jessi Beebe" userId="ba50731b-d308-4176-a6bc-568a8d38358c" providerId="ADAL" clId="{F6DFF197-4526-4805-9F73-B264815B95EF}" dt="2025-07-10T16:33:16.162" v="720" actId="171"/>
        <pc:sldMkLst>
          <pc:docMk/>
          <pc:sldMk cId="2686488808" sldId="337"/>
        </pc:sldMkLst>
        <pc:spChg chg="add mod">
          <ac:chgData name="Jessi Beebe" userId="ba50731b-d308-4176-a6bc-568a8d38358c" providerId="ADAL" clId="{F6DFF197-4526-4805-9F73-B264815B95EF}" dt="2025-07-10T16:33:03.966" v="715"/>
          <ac:spMkLst>
            <pc:docMk/>
            <pc:sldMk cId="2686488808" sldId="337"/>
            <ac:spMk id="3" creationId="{34F61994-9449-0B6D-E0A0-A1DA41BC9094}"/>
          </ac:spMkLst>
        </pc:spChg>
        <pc:spChg chg="add mod ord">
          <ac:chgData name="Jessi Beebe" userId="ba50731b-d308-4176-a6bc-568a8d38358c" providerId="ADAL" clId="{F6DFF197-4526-4805-9F73-B264815B95EF}" dt="2025-07-10T16:33:16.162" v="720" actId="171"/>
          <ac:spMkLst>
            <pc:docMk/>
            <pc:sldMk cId="2686488808" sldId="337"/>
            <ac:spMk id="5" creationId="{F9B4958B-1463-B397-CB25-FCB95A2AD208}"/>
          </ac:spMkLst>
        </pc:spChg>
        <pc:spChg chg="del">
          <ac:chgData name="Jessi Beebe" userId="ba50731b-d308-4176-a6bc-568a8d38358c" providerId="ADAL" clId="{F6DFF197-4526-4805-9F73-B264815B95EF}" dt="2025-07-10T16:33:03.233" v="714" actId="478"/>
          <ac:spMkLst>
            <pc:docMk/>
            <pc:sldMk cId="2686488808" sldId="337"/>
            <ac:spMk id="7" creationId="{E4765CEA-2048-6060-B0D0-58055B1F7285}"/>
          </ac:spMkLst>
        </pc:spChg>
      </pc:sldChg>
      <pc:sldMasterChg chg="modSldLayout">
        <pc:chgData name="Jessi Beebe" userId="ba50731b-d308-4176-a6bc-568a8d38358c" providerId="ADAL" clId="{F6DFF197-4526-4805-9F73-B264815B95EF}" dt="2025-07-10T16:31:38.755" v="689"/>
        <pc:sldMasterMkLst>
          <pc:docMk/>
          <pc:sldMasterMk cId="76226317" sldId="2147483688"/>
        </pc:sldMasterMkLst>
        <pc:sldLayoutChg chg="addSp">
          <pc:chgData name="Jessi Beebe" userId="ba50731b-d308-4176-a6bc-568a8d38358c" providerId="ADAL" clId="{F6DFF197-4526-4805-9F73-B264815B95EF}" dt="2025-07-10T16:31:38.755" v="689"/>
          <pc:sldLayoutMkLst>
            <pc:docMk/>
            <pc:sldMasterMk cId="76226317" sldId="2147483688"/>
            <pc:sldLayoutMk cId="1525010952" sldId="2147483691"/>
          </pc:sldLayoutMkLst>
          <pc:spChg chg="add">
            <ac:chgData name="Jessi Beebe" userId="ba50731b-d308-4176-a6bc-568a8d38358c" providerId="ADAL" clId="{F6DFF197-4526-4805-9F73-B264815B95EF}" dt="2025-07-10T16:31:38.755" v="689"/>
            <ac:spMkLst>
              <pc:docMk/>
              <pc:sldMasterMk cId="76226317" sldId="2147483688"/>
              <pc:sldLayoutMk cId="1525010952" sldId="2147483691"/>
              <ac:spMk id="7" creationId="{04B21F06-017E-1823-4790-C521D48AD25C}"/>
            </ac:spMkLst>
          </pc:spChg>
          <pc:spChg chg="add">
            <ac:chgData name="Jessi Beebe" userId="ba50731b-d308-4176-a6bc-568a8d38358c" providerId="ADAL" clId="{F6DFF197-4526-4805-9F73-B264815B95EF}" dt="2025-07-10T16:31:38.755" v="689"/>
            <ac:spMkLst>
              <pc:docMk/>
              <pc:sldMasterMk cId="76226317" sldId="2147483688"/>
              <pc:sldLayoutMk cId="1525010952" sldId="2147483691"/>
              <ac:spMk id="8" creationId="{5031EB2A-B2AF-3F4C-3940-FA9A98A94964}"/>
            </ac:spMkLst>
          </pc:spChg>
          <pc:spChg chg="add">
            <ac:chgData name="Jessi Beebe" userId="ba50731b-d308-4176-a6bc-568a8d38358c" providerId="ADAL" clId="{F6DFF197-4526-4805-9F73-B264815B95EF}" dt="2025-07-10T16:31:38.755" v="689"/>
            <ac:spMkLst>
              <pc:docMk/>
              <pc:sldMasterMk cId="76226317" sldId="2147483688"/>
              <pc:sldLayoutMk cId="1525010952" sldId="2147483691"/>
              <ac:spMk id="9" creationId="{435A1CD2-A516-F437-4C1E-5DF0ACC4904C}"/>
            </ac:spMkLst>
          </pc:spChg>
          <pc:spChg chg="add">
            <ac:chgData name="Jessi Beebe" userId="ba50731b-d308-4176-a6bc-568a8d38358c" providerId="ADAL" clId="{F6DFF197-4526-4805-9F73-B264815B95EF}" dt="2025-07-10T16:31:38.755" v="689"/>
            <ac:spMkLst>
              <pc:docMk/>
              <pc:sldMasterMk cId="76226317" sldId="2147483688"/>
              <pc:sldLayoutMk cId="1525010952" sldId="2147483691"/>
              <ac:spMk id="10" creationId="{A537A6E0-AB94-FD03-0D34-CAA75739D6EC}"/>
            </ac:spMkLst>
          </pc:spChg>
          <pc:spChg chg="add">
            <ac:chgData name="Jessi Beebe" userId="ba50731b-d308-4176-a6bc-568a8d38358c" providerId="ADAL" clId="{F6DFF197-4526-4805-9F73-B264815B95EF}" dt="2025-07-10T16:31:38.755" v="689"/>
            <ac:spMkLst>
              <pc:docMk/>
              <pc:sldMasterMk cId="76226317" sldId="2147483688"/>
              <pc:sldLayoutMk cId="1525010952" sldId="2147483691"/>
              <ac:spMk id="11" creationId="{6092FAEE-049B-5CD7-41AA-80205EFC056E}"/>
            </ac:spMkLst>
          </pc:spChg>
          <pc:spChg chg="add">
            <ac:chgData name="Jessi Beebe" userId="ba50731b-d308-4176-a6bc-568a8d38358c" providerId="ADAL" clId="{F6DFF197-4526-4805-9F73-B264815B95EF}" dt="2025-07-10T16:31:38.755" v="689"/>
            <ac:spMkLst>
              <pc:docMk/>
              <pc:sldMasterMk cId="76226317" sldId="2147483688"/>
              <pc:sldLayoutMk cId="1525010952" sldId="2147483691"/>
              <ac:spMk id="12" creationId="{53F4259E-C5DD-8D0A-B0AF-4743B9EB813E}"/>
            </ac:spMkLst>
          </pc:spChg>
        </pc:sldLayoutChg>
        <pc:sldLayoutChg chg="addSp">
          <pc:chgData name="Jessi Beebe" userId="ba50731b-d308-4176-a6bc-568a8d38358c" providerId="ADAL" clId="{F6DFF197-4526-4805-9F73-B264815B95EF}" dt="2025-07-10T16:31:38.755" v="689"/>
          <pc:sldLayoutMkLst>
            <pc:docMk/>
            <pc:sldMasterMk cId="76226317" sldId="2147483688"/>
            <pc:sldLayoutMk cId="3547515189" sldId="2147483692"/>
          </pc:sldLayoutMkLst>
          <pc:spChg chg="add">
            <ac:chgData name="Jessi Beebe" userId="ba50731b-d308-4176-a6bc-568a8d38358c" providerId="ADAL" clId="{F6DFF197-4526-4805-9F73-B264815B95EF}" dt="2025-07-10T16:31:38.755" v="689"/>
            <ac:spMkLst>
              <pc:docMk/>
              <pc:sldMasterMk cId="76226317" sldId="2147483688"/>
              <pc:sldLayoutMk cId="3547515189" sldId="2147483692"/>
              <ac:spMk id="8" creationId="{35135D8C-7F11-C874-869A-06C6EE5777A9}"/>
            </ac:spMkLst>
          </pc:spChg>
          <pc:spChg chg="add">
            <ac:chgData name="Jessi Beebe" userId="ba50731b-d308-4176-a6bc-568a8d38358c" providerId="ADAL" clId="{F6DFF197-4526-4805-9F73-B264815B95EF}" dt="2025-07-10T16:31:38.755" v="689"/>
            <ac:spMkLst>
              <pc:docMk/>
              <pc:sldMasterMk cId="76226317" sldId="2147483688"/>
              <pc:sldLayoutMk cId="3547515189" sldId="2147483692"/>
              <ac:spMk id="9" creationId="{BA401EA4-17CC-500C-5578-270D47D34008}"/>
            </ac:spMkLst>
          </pc:spChg>
          <pc:spChg chg="add">
            <ac:chgData name="Jessi Beebe" userId="ba50731b-d308-4176-a6bc-568a8d38358c" providerId="ADAL" clId="{F6DFF197-4526-4805-9F73-B264815B95EF}" dt="2025-07-10T16:31:38.755" v="689"/>
            <ac:spMkLst>
              <pc:docMk/>
              <pc:sldMasterMk cId="76226317" sldId="2147483688"/>
              <pc:sldLayoutMk cId="3547515189" sldId="2147483692"/>
              <ac:spMk id="10" creationId="{061D8F8F-06D2-AD8C-3716-3C3276D2A3E7}"/>
            </ac:spMkLst>
          </pc:spChg>
        </pc:sldLayoutChg>
        <pc:sldLayoutChg chg="addSp">
          <pc:chgData name="Jessi Beebe" userId="ba50731b-d308-4176-a6bc-568a8d38358c" providerId="ADAL" clId="{F6DFF197-4526-4805-9F73-B264815B95EF}" dt="2025-07-10T16:31:38.755" v="689"/>
          <pc:sldLayoutMkLst>
            <pc:docMk/>
            <pc:sldMasterMk cId="76226317" sldId="2147483688"/>
            <pc:sldLayoutMk cId="1955748507" sldId="2147483693"/>
          </pc:sldLayoutMkLst>
          <pc:spChg chg="add">
            <ac:chgData name="Jessi Beebe" userId="ba50731b-d308-4176-a6bc-568a8d38358c" providerId="ADAL" clId="{F6DFF197-4526-4805-9F73-B264815B95EF}" dt="2025-07-10T16:31:38.755" v="689"/>
            <ac:spMkLst>
              <pc:docMk/>
              <pc:sldMasterMk cId="76226317" sldId="2147483688"/>
              <pc:sldLayoutMk cId="1955748507" sldId="2147483693"/>
              <ac:spMk id="10" creationId="{56B8B009-B929-C750-BFC1-55ED8E2106C2}"/>
            </ac:spMkLst>
          </pc:spChg>
          <pc:spChg chg="add">
            <ac:chgData name="Jessi Beebe" userId="ba50731b-d308-4176-a6bc-568a8d38358c" providerId="ADAL" clId="{F6DFF197-4526-4805-9F73-B264815B95EF}" dt="2025-07-10T16:31:38.755" v="689"/>
            <ac:spMkLst>
              <pc:docMk/>
              <pc:sldMasterMk cId="76226317" sldId="2147483688"/>
              <pc:sldLayoutMk cId="1955748507" sldId="2147483693"/>
              <ac:spMk id="11" creationId="{ED9BBC78-A8A1-0411-72E7-EBAA391169B0}"/>
            </ac:spMkLst>
          </pc:spChg>
          <pc:spChg chg="add">
            <ac:chgData name="Jessi Beebe" userId="ba50731b-d308-4176-a6bc-568a8d38358c" providerId="ADAL" clId="{F6DFF197-4526-4805-9F73-B264815B95EF}" dt="2025-07-10T16:31:38.755" v="689"/>
            <ac:spMkLst>
              <pc:docMk/>
              <pc:sldMasterMk cId="76226317" sldId="2147483688"/>
              <pc:sldLayoutMk cId="1955748507" sldId="2147483693"/>
              <ac:spMk id="12" creationId="{0554BB23-EC8C-5D91-A0A7-E0C0EF8792E1}"/>
            </ac:spMkLst>
          </pc:spChg>
        </pc:sldLayoutChg>
      </pc:sldMasterChg>
      <pc:sldMasterChg chg="modSldLayout">
        <pc:chgData name="Jessi Beebe" userId="ba50731b-d308-4176-a6bc-568a8d38358c" providerId="ADAL" clId="{F6DFF197-4526-4805-9F73-B264815B95EF}" dt="2025-07-10T16:31:52.293" v="702"/>
        <pc:sldMasterMkLst>
          <pc:docMk/>
          <pc:sldMasterMk cId="324412744" sldId="2147483688"/>
        </pc:sldMasterMkLst>
        <pc:sldLayoutChg chg="addSp">
          <pc:chgData name="Jessi Beebe" userId="ba50731b-d308-4176-a6bc-568a8d38358c" providerId="ADAL" clId="{F6DFF197-4526-4805-9F73-B264815B95EF}" dt="2025-07-10T16:31:52.293" v="702"/>
          <pc:sldLayoutMkLst>
            <pc:docMk/>
            <pc:sldMasterMk cId="324412744" sldId="2147483688"/>
            <pc:sldLayoutMk cId="2735394717" sldId="2147483691"/>
          </pc:sldLayoutMkLst>
          <pc:spChg chg="add">
            <ac:chgData name="Jessi Beebe" userId="ba50731b-d308-4176-a6bc-568a8d38358c" providerId="ADAL" clId="{F6DFF197-4526-4805-9F73-B264815B95EF}" dt="2025-07-10T16:31:52.293" v="702"/>
            <ac:spMkLst>
              <pc:docMk/>
              <pc:sldMasterMk cId="324412744" sldId="2147483688"/>
              <pc:sldLayoutMk cId="2735394717" sldId="2147483691"/>
              <ac:spMk id="7" creationId="{A3B30E40-94F7-1733-F457-D9BF02EEA1A3}"/>
            </ac:spMkLst>
          </pc:spChg>
          <pc:spChg chg="add">
            <ac:chgData name="Jessi Beebe" userId="ba50731b-d308-4176-a6bc-568a8d38358c" providerId="ADAL" clId="{F6DFF197-4526-4805-9F73-B264815B95EF}" dt="2025-07-10T16:31:52.293" v="702"/>
            <ac:spMkLst>
              <pc:docMk/>
              <pc:sldMasterMk cId="324412744" sldId="2147483688"/>
              <pc:sldLayoutMk cId="2735394717" sldId="2147483691"/>
              <ac:spMk id="8" creationId="{367BB4B5-7C0C-D56C-1EEC-FED3C920BE8A}"/>
            </ac:spMkLst>
          </pc:spChg>
          <pc:spChg chg="add">
            <ac:chgData name="Jessi Beebe" userId="ba50731b-d308-4176-a6bc-568a8d38358c" providerId="ADAL" clId="{F6DFF197-4526-4805-9F73-B264815B95EF}" dt="2025-07-10T16:31:52.293" v="702"/>
            <ac:spMkLst>
              <pc:docMk/>
              <pc:sldMasterMk cId="324412744" sldId="2147483688"/>
              <pc:sldLayoutMk cId="2735394717" sldId="2147483691"/>
              <ac:spMk id="9" creationId="{AB8E3ED1-9E75-417A-7C07-99C5C17407AD}"/>
            </ac:spMkLst>
          </pc:spChg>
          <pc:spChg chg="add">
            <ac:chgData name="Jessi Beebe" userId="ba50731b-d308-4176-a6bc-568a8d38358c" providerId="ADAL" clId="{F6DFF197-4526-4805-9F73-B264815B95EF}" dt="2025-07-10T16:31:52.293" v="702"/>
            <ac:spMkLst>
              <pc:docMk/>
              <pc:sldMasterMk cId="324412744" sldId="2147483688"/>
              <pc:sldLayoutMk cId="2735394717" sldId="2147483691"/>
              <ac:spMk id="10" creationId="{DDC13D69-9CF5-9929-A57B-993C35BDB009}"/>
            </ac:spMkLst>
          </pc:spChg>
          <pc:spChg chg="add">
            <ac:chgData name="Jessi Beebe" userId="ba50731b-d308-4176-a6bc-568a8d38358c" providerId="ADAL" clId="{F6DFF197-4526-4805-9F73-B264815B95EF}" dt="2025-07-10T16:31:52.293" v="702"/>
            <ac:spMkLst>
              <pc:docMk/>
              <pc:sldMasterMk cId="324412744" sldId="2147483688"/>
              <pc:sldLayoutMk cId="2735394717" sldId="2147483691"/>
              <ac:spMk id="11" creationId="{659B8A3F-BF7C-B990-B4F3-6A846ECF8671}"/>
            </ac:spMkLst>
          </pc:spChg>
          <pc:spChg chg="add">
            <ac:chgData name="Jessi Beebe" userId="ba50731b-d308-4176-a6bc-568a8d38358c" providerId="ADAL" clId="{F6DFF197-4526-4805-9F73-B264815B95EF}" dt="2025-07-10T16:31:52.293" v="702"/>
            <ac:spMkLst>
              <pc:docMk/>
              <pc:sldMasterMk cId="324412744" sldId="2147483688"/>
              <pc:sldLayoutMk cId="2735394717" sldId="2147483691"/>
              <ac:spMk id="12" creationId="{030F66A6-4DCF-98B8-6470-98FA15638362}"/>
            </ac:spMkLst>
          </pc:spChg>
        </pc:sldLayoutChg>
        <pc:sldLayoutChg chg="addSp">
          <pc:chgData name="Jessi Beebe" userId="ba50731b-d308-4176-a6bc-568a8d38358c" providerId="ADAL" clId="{F6DFF197-4526-4805-9F73-B264815B95EF}" dt="2025-07-10T16:31:52.293" v="702"/>
          <pc:sldLayoutMkLst>
            <pc:docMk/>
            <pc:sldMasterMk cId="324412744" sldId="2147483688"/>
            <pc:sldLayoutMk cId="3143197983" sldId="2147483692"/>
          </pc:sldLayoutMkLst>
          <pc:spChg chg="add">
            <ac:chgData name="Jessi Beebe" userId="ba50731b-d308-4176-a6bc-568a8d38358c" providerId="ADAL" clId="{F6DFF197-4526-4805-9F73-B264815B95EF}" dt="2025-07-10T16:31:52.293" v="702"/>
            <ac:spMkLst>
              <pc:docMk/>
              <pc:sldMasterMk cId="324412744" sldId="2147483688"/>
              <pc:sldLayoutMk cId="3143197983" sldId="2147483692"/>
              <ac:spMk id="8" creationId="{0CC1BBAB-30C1-8209-39DA-5B2787E0C218}"/>
            </ac:spMkLst>
          </pc:spChg>
          <pc:spChg chg="add">
            <ac:chgData name="Jessi Beebe" userId="ba50731b-d308-4176-a6bc-568a8d38358c" providerId="ADAL" clId="{F6DFF197-4526-4805-9F73-B264815B95EF}" dt="2025-07-10T16:31:52.293" v="702"/>
            <ac:spMkLst>
              <pc:docMk/>
              <pc:sldMasterMk cId="324412744" sldId="2147483688"/>
              <pc:sldLayoutMk cId="3143197983" sldId="2147483692"/>
              <ac:spMk id="9" creationId="{74BE264A-3419-CF52-CB70-5562D0C4B2A8}"/>
            </ac:spMkLst>
          </pc:spChg>
          <pc:spChg chg="add">
            <ac:chgData name="Jessi Beebe" userId="ba50731b-d308-4176-a6bc-568a8d38358c" providerId="ADAL" clId="{F6DFF197-4526-4805-9F73-B264815B95EF}" dt="2025-07-10T16:31:52.293" v="702"/>
            <ac:spMkLst>
              <pc:docMk/>
              <pc:sldMasterMk cId="324412744" sldId="2147483688"/>
              <pc:sldLayoutMk cId="3143197983" sldId="2147483692"/>
              <ac:spMk id="10" creationId="{ECADA58E-542D-5CEA-7399-670365396AAD}"/>
            </ac:spMkLst>
          </pc:spChg>
        </pc:sldLayoutChg>
        <pc:sldLayoutChg chg="addSp">
          <pc:chgData name="Jessi Beebe" userId="ba50731b-d308-4176-a6bc-568a8d38358c" providerId="ADAL" clId="{F6DFF197-4526-4805-9F73-B264815B95EF}" dt="2025-07-10T16:31:52.293" v="702"/>
          <pc:sldLayoutMkLst>
            <pc:docMk/>
            <pc:sldMasterMk cId="324412744" sldId="2147483688"/>
            <pc:sldLayoutMk cId="3819778353" sldId="2147483693"/>
          </pc:sldLayoutMkLst>
          <pc:spChg chg="add">
            <ac:chgData name="Jessi Beebe" userId="ba50731b-d308-4176-a6bc-568a8d38358c" providerId="ADAL" clId="{F6DFF197-4526-4805-9F73-B264815B95EF}" dt="2025-07-10T16:31:52.293" v="702"/>
            <ac:spMkLst>
              <pc:docMk/>
              <pc:sldMasterMk cId="324412744" sldId="2147483688"/>
              <pc:sldLayoutMk cId="3819778353" sldId="2147483693"/>
              <ac:spMk id="10" creationId="{13A0683E-9434-EF04-91F4-00CAA8C75C25}"/>
            </ac:spMkLst>
          </pc:spChg>
          <pc:spChg chg="add">
            <ac:chgData name="Jessi Beebe" userId="ba50731b-d308-4176-a6bc-568a8d38358c" providerId="ADAL" clId="{F6DFF197-4526-4805-9F73-B264815B95EF}" dt="2025-07-10T16:31:52.293" v="702"/>
            <ac:spMkLst>
              <pc:docMk/>
              <pc:sldMasterMk cId="324412744" sldId="2147483688"/>
              <pc:sldLayoutMk cId="3819778353" sldId="2147483693"/>
              <ac:spMk id="11" creationId="{7A0798F0-9FA2-65EF-4BA3-6EA5267F5CDA}"/>
            </ac:spMkLst>
          </pc:spChg>
          <pc:spChg chg="add">
            <ac:chgData name="Jessi Beebe" userId="ba50731b-d308-4176-a6bc-568a8d38358c" providerId="ADAL" clId="{F6DFF197-4526-4805-9F73-B264815B95EF}" dt="2025-07-10T16:31:52.293" v="702"/>
            <ac:spMkLst>
              <pc:docMk/>
              <pc:sldMasterMk cId="324412744" sldId="2147483688"/>
              <pc:sldLayoutMk cId="3819778353" sldId="2147483693"/>
              <ac:spMk id="12" creationId="{775DEABB-0B15-EABE-6794-763B0E4CA9A5}"/>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240C3-4A34-4640-B6F6-00E8B4744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B259A8-74EB-440B-8DD8-76C996661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6472-7FC8-4193-82A0-C65DC4EA1699}" type="datetimeFigureOut">
              <a:rPr lang="en-US" smtClean="0"/>
              <a:t>7/10/2025</a:t>
            </a:fld>
            <a:endParaRPr lang="en-US"/>
          </a:p>
        </p:txBody>
      </p:sp>
      <p:sp>
        <p:nvSpPr>
          <p:cNvPr id="4" name="Footer Placeholder 3">
            <a:extLst>
              <a:ext uri="{FF2B5EF4-FFF2-40B4-BE49-F238E27FC236}">
                <a16:creationId xmlns:a16="http://schemas.microsoft.com/office/drawing/2014/main" id="{281532CF-3B20-4A6D-91BE-AC7470A4D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95DEA9-B4BB-460F-B81F-34804A14C4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23F80E-613E-4926-9675-E763F36FAB37}" type="slidenum">
              <a:rPr lang="en-US" smtClean="0"/>
              <a:t>‹#›</a:t>
            </a:fld>
            <a:endParaRPr lang="en-US"/>
          </a:p>
        </p:txBody>
      </p:sp>
    </p:spTree>
    <p:extLst>
      <p:ext uri="{BB962C8B-B14F-4D97-AF65-F5344CB8AC3E}">
        <p14:creationId xmlns:p14="http://schemas.microsoft.com/office/powerpoint/2010/main" val="42565151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4T23:13:46.344"/>
    </inkml:context>
    <inkml:brush xml:id="br0">
      <inkml:brushProperty name="width" value="0.2" units="cm"/>
      <inkml:brushProperty name="height" value="1.2" units="cm"/>
      <inkml:brushProperty name="color" value="#333333"/>
      <inkml:brushProperty name="ignorePressure" value="1"/>
      <inkml:brushProperty name="inkEffects" value="pencil"/>
    </inkml:brush>
  </inkml:definitions>
  <inkml:trace contextRef="#ctx0" brushRef="#br0">1 0,'0'0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E20A82-3756-4DBE-969B-2BAFCB84C32E}"/>
              </a:ext>
            </a:extLst>
          </p:cNvPr>
          <p:cNvSpPr/>
          <p:nvPr userDrawn="1"/>
        </p:nvSpPr>
        <p:spPr>
          <a:xfrm>
            <a:off x="0" y="0"/>
            <a:ext cx="12192000" cy="881064"/>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9053A-30A4-439C-83FB-897660F85F36}"/>
              </a:ext>
            </a:extLst>
          </p:cNvPr>
          <p:cNvSpPr>
            <a:spLocks noGrp="1"/>
          </p:cNvSpPr>
          <p:nvPr>
            <p:ph type="ctrTitle"/>
          </p:nvPr>
        </p:nvSpPr>
        <p:spPr>
          <a:xfrm>
            <a:off x="1524000" y="1122363"/>
            <a:ext cx="9144000" cy="2387600"/>
          </a:xfrm>
        </p:spPr>
        <p:txBody>
          <a:bodyPr anchor="b"/>
          <a:lstStyle>
            <a:lvl1pPr algn="ctr">
              <a:defRPr sz="6000" b="1">
                <a:solidFill>
                  <a:srgbClr val="0066A8"/>
                </a:solidFill>
              </a:defRPr>
            </a:lvl1pPr>
          </a:lstStyle>
          <a:p>
            <a:r>
              <a:rPr lang="en-US" dirty="0"/>
              <a:t>Click to edit Master title style</a:t>
            </a:r>
          </a:p>
        </p:txBody>
      </p:sp>
      <p:sp>
        <p:nvSpPr>
          <p:cNvPr id="3" name="Subtitle 2">
            <a:extLst>
              <a:ext uri="{FF2B5EF4-FFF2-40B4-BE49-F238E27FC236}">
                <a16:creationId xmlns:a16="http://schemas.microsoft.com/office/drawing/2014/main" id="{C3111BA9-0CDB-4FCB-8749-CAB20B09965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6EF995D-35D3-412E-A0EB-229F6F3D742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7/10/2025</a:t>
            </a:fld>
            <a:endParaRPr lang="en-US" dirty="0"/>
          </a:p>
        </p:txBody>
      </p:sp>
      <p:sp>
        <p:nvSpPr>
          <p:cNvPr id="5" name="Footer Placeholder 4">
            <a:extLst>
              <a:ext uri="{FF2B5EF4-FFF2-40B4-BE49-F238E27FC236}">
                <a16:creationId xmlns:a16="http://schemas.microsoft.com/office/drawing/2014/main" id="{681D2E6D-2EDE-4638-B5F3-EAE7A8E674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DB45E-31B2-498D-A38C-941A2533055A}"/>
              </a:ext>
            </a:extLst>
          </p:cNvPr>
          <p:cNvSpPr>
            <a:spLocks noGrp="1"/>
          </p:cNvSpPr>
          <p:nvPr>
            <p:ph type="sldNum" sz="quarter" idx="12"/>
          </p:nvPr>
        </p:nvSpPr>
        <p:spPr/>
        <p:txBody>
          <a:bodyPr/>
          <a:lstStyle>
            <a:lvl1pPr>
              <a:defRPr>
                <a:solidFill>
                  <a:schemeClr val="bg1">
                    <a:lumMod val="50000"/>
                  </a:schemeClr>
                </a:solidFill>
              </a:defRPr>
            </a:lvl1pPr>
          </a:lstStyle>
          <a:p>
            <a:fld id="{6A5D9758-F717-40A5-A5A2-7DB12EC6A1C9}" type="slidenum">
              <a:rPr lang="en-US" smtClean="0"/>
              <a:pPr/>
              <a:t>‹#›</a:t>
            </a:fld>
            <a:endParaRPr lang="en-US" dirty="0"/>
          </a:p>
        </p:txBody>
      </p:sp>
      <p:pic>
        <p:nvPicPr>
          <p:cNvPr id="19" name="Picture 18" descr="A close up of a sign&#10;&#10;Description automatically generated">
            <a:extLst>
              <a:ext uri="{FF2B5EF4-FFF2-40B4-BE49-F238E27FC236}">
                <a16:creationId xmlns:a16="http://schemas.microsoft.com/office/drawing/2014/main" id="{6A3A30BE-D9CE-4652-8176-E064AE10B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4941057"/>
            <a:ext cx="3531010" cy="1211334"/>
          </a:xfrm>
          <a:prstGeom prst="rect">
            <a:avLst/>
          </a:prstGeom>
        </p:spPr>
      </p:pic>
      <p:sp>
        <p:nvSpPr>
          <p:cNvPr id="25" name="Isosceles Triangle 24">
            <a:extLst>
              <a:ext uri="{FF2B5EF4-FFF2-40B4-BE49-F238E27FC236}">
                <a16:creationId xmlns:a16="http://schemas.microsoft.com/office/drawing/2014/main" id="{C409F019-1EF3-41D2-9798-EC95EA3F7F8B}"/>
              </a:ext>
            </a:extLst>
          </p:cNvPr>
          <p:cNvSpPr/>
          <p:nvPr userDrawn="1"/>
        </p:nvSpPr>
        <p:spPr>
          <a:xfrm rot="10800000">
            <a:off x="9525" y="0"/>
            <a:ext cx="1143000" cy="881064"/>
          </a:xfrm>
          <a:prstGeom prst="triangle">
            <a:avLst>
              <a:gd name="adj" fmla="val 51399"/>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37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7/10/2025</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spTree>
    <p:extLst>
      <p:ext uri="{BB962C8B-B14F-4D97-AF65-F5344CB8AC3E}">
        <p14:creationId xmlns:p14="http://schemas.microsoft.com/office/powerpoint/2010/main" val="384198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0EB1B1-0323-498C-B113-BBEB11D8AEEF}"/>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71F40BAB-710E-472B-AAE5-3512347DF4B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5B4C6-ADD2-420C-B166-25CBF223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B0BCFD-6323-4244-9481-889D1722C2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A3007D6-FA56-442D-AAAE-E794C8D694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5043F-31C9-4DD9-9AC9-79C43869B15F}"/>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7/10/2025</a:t>
            </a:fld>
            <a:endParaRPr lang="en-US" dirty="0"/>
          </a:p>
        </p:txBody>
      </p:sp>
      <p:sp>
        <p:nvSpPr>
          <p:cNvPr id="6" name="Footer Placeholder 5">
            <a:extLst>
              <a:ext uri="{FF2B5EF4-FFF2-40B4-BE49-F238E27FC236}">
                <a16:creationId xmlns:a16="http://schemas.microsoft.com/office/drawing/2014/main" id="{B74E4BE9-DE9B-47EC-90DB-D8B8BCB252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2AA2F56D-BA5A-454B-8E46-FE1FD5938185}"/>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FBCDD844-4BDB-4BB4-94FC-46F11F57E9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9012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F83565-AC13-4689-87CD-5359AF5396B8}"/>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E305CF96-0131-4FE3-842F-1382CD4EE40E}"/>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A614A-F2DE-4C29-B2EA-759C095C7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63314-E9A2-4123-872D-9A870F79A6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6094FA-4650-4D2A-A572-EB7B644E33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9DEAA-849E-4F36-9213-80063747D2A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7/10/2025</a:t>
            </a:fld>
            <a:endParaRPr lang="en-US" dirty="0"/>
          </a:p>
        </p:txBody>
      </p:sp>
      <p:sp>
        <p:nvSpPr>
          <p:cNvPr id="6" name="Footer Placeholder 5">
            <a:extLst>
              <a:ext uri="{FF2B5EF4-FFF2-40B4-BE49-F238E27FC236}">
                <a16:creationId xmlns:a16="http://schemas.microsoft.com/office/drawing/2014/main" id="{7706D784-90F8-44E6-BA08-3AD085DB17B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6AC92FC4-41B0-4AFD-9CF7-7471FF395B3F}"/>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4AB8D95B-DFBC-4F18-972B-DCB01FF37D5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33422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62D-8ED6-4D1A-A863-4F92915AB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E6371-8C9F-4C89-B781-79BC7135D6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07D8-8370-4A52-B0C7-7C816564087E}"/>
              </a:ext>
            </a:extLst>
          </p:cNvPr>
          <p:cNvSpPr>
            <a:spLocks noGrp="1"/>
          </p:cNvSpPr>
          <p:nvPr>
            <p:ph type="dt" sz="half" idx="10"/>
          </p:nvPr>
        </p:nvSpPr>
        <p:spPr/>
        <p:txBody>
          <a:bodyPr/>
          <a:lstStyle/>
          <a:p>
            <a:fld id="{2053334D-C731-4501-A5C8-C610FB6C1AE8}" type="datetimeFigureOut">
              <a:rPr lang="en-US" smtClean="0"/>
              <a:t>7/10/2025</a:t>
            </a:fld>
            <a:endParaRPr lang="en-US"/>
          </a:p>
        </p:txBody>
      </p:sp>
      <p:sp>
        <p:nvSpPr>
          <p:cNvPr id="5" name="Footer Placeholder 4">
            <a:extLst>
              <a:ext uri="{FF2B5EF4-FFF2-40B4-BE49-F238E27FC236}">
                <a16:creationId xmlns:a16="http://schemas.microsoft.com/office/drawing/2014/main" id="{77C50E87-CDFF-460F-B317-4D0A1B679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C431C-85A5-4B9F-B314-B79C045E2448}"/>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156820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0D2DF-4D7B-46EB-BA00-3B430FB4E5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2E2C1-B9EB-479B-AACF-DF9B31AB0D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8917B-7D9E-49AA-A4A2-74BF61C89E02}"/>
              </a:ext>
            </a:extLst>
          </p:cNvPr>
          <p:cNvSpPr>
            <a:spLocks noGrp="1"/>
          </p:cNvSpPr>
          <p:nvPr>
            <p:ph type="dt" sz="half" idx="10"/>
          </p:nvPr>
        </p:nvSpPr>
        <p:spPr/>
        <p:txBody>
          <a:bodyPr/>
          <a:lstStyle/>
          <a:p>
            <a:fld id="{2053334D-C731-4501-A5C8-C610FB6C1AE8}" type="datetimeFigureOut">
              <a:rPr lang="en-US" smtClean="0"/>
              <a:t>7/10/2025</a:t>
            </a:fld>
            <a:endParaRPr lang="en-US"/>
          </a:p>
        </p:txBody>
      </p:sp>
      <p:sp>
        <p:nvSpPr>
          <p:cNvPr id="5" name="Footer Placeholder 4">
            <a:extLst>
              <a:ext uri="{FF2B5EF4-FFF2-40B4-BE49-F238E27FC236}">
                <a16:creationId xmlns:a16="http://schemas.microsoft.com/office/drawing/2014/main" id="{4F324D3D-1B39-4B00-8592-76A2AA73F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954B4-AB1A-4184-BFA6-7348BEBE1A5F}"/>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414910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616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153802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Graphic 12">
            <a:extLst>
              <a:ext uri="{FF2B5EF4-FFF2-40B4-BE49-F238E27FC236}">
                <a16:creationId xmlns:a16="http://schemas.microsoft.com/office/drawing/2014/main" id="{A3B30E40-94F7-1733-F457-D9BF02EEA1A3}"/>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8" name="Graphic 13">
            <a:extLst>
              <a:ext uri="{FF2B5EF4-FFF2-40B4-BE49-F238E27FC236}">
                <a16:creationId xmlns:a16="http://schemas.microsoft.com/office/drawing/2014/main" id="{367BB4B5-7C0C-D56C-1EEC-FED3C920BE8A}"/>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9" name="Graphic 15">
            <a:extLst>
              <a:ext uri="{FF2B5EF4-FFF2-40B4-BE49-F238E27FC236}">
                <a16:creationId xmlns:a16="http://schemas.microsoft.com/office/drawing/2014/main" id="{AB8E3ED1-9E75-417A-7C07-99C5C17407AD}"/>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0" name="Graphic 22">
            <a:extLst>
              <a:ext uri="{FF2B5EF4-FFF2-40B4-BE49-F238E27FC236}">
                <a16:creationId xmlns:a16="http://schemas.microsoft.com/office/drawing/2014/main" id="{DDC13D69-9CF5-9929-A57B-993C35BDB009}"/>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659B8A3F-BF7C-B990-B4F3-6A846ECF8671}"/>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2" name="Graphic 23">
            <a:extLst>
              <a:ext uri="{FF2B5EF4-FFF2-40B4-BE49-F238E27FC236}">
                <a16:creationId xmlns:a16="http://schemas.microsoft.com/office/drawing/2014/main" id="{030F66A6-4DCF-98B8-6470-98FA15638362}"/>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2735394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Graphic 15">
            <a:extLst>
              <a:ext uri="{FF2B5EF4-FFF2-40B4-BE49-F238E27FC236}">
                <a16:creationId xmlns:a16="http://schemas.microsoft.com/office/drawing/2014/main" id="{0CC1BBAB-30C1-8209-39DA-5B2787E0C218}"/>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9" name="Graphic 16">
            <a:extLst>
              <a:ext uri="{FF2B5EF4-FFF2-40B4-BE49-F238E27FC236}">
                <a16:creationId xmlns:a16="http://schemas.microsoft.com/office/drawing/2014/main" id="{74BE264A-3419-CF52-CB70-5562D0C4B2A8}"/>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0" name="Graphic 14">
            <a:extLst>
              <a:ext uri="{FF2B5EF4-FFF2-40B4-BE49-F238E27FC236}">
                <a16:creationId xmlns:a16="http://schemas.microsoft.com/office/drawing/2014/main" id="{ECADA58E-542D-5CEA-7399-670365396AAD}"/>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3143197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Graphic 15">
            <a:extLst>
              <a:ext uri="{FF2B5EF4-FFF2-40B4-BE49-F238E27FC236}">
                <a16:creationId xmlns:a16="http://schemas.microsoft.com/office/drawing/2014/main" id="{13A0683E-9434-EF04-91F4-00CAA8C75C25}"/>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1" name="Graphic 16">
            <a:extLst>
              <a:ext uri="{FF2B5EF4-FFF2-40B4-BE49-F238E27FC236}">
                <a16:creationId xmlns:a16="http://schemas.microsoft.com/office/drawing/2014/main" id="{7A0798F0-9FA2-65EF-4BA3-6EA5267F5CDA}"/>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2" name="Graphic 14">
            <a:extLst>
              <a:ext uri="{FF2B5EF4-FFF2-40B4-BE49-F238E27FC236}">
                <a16:creationId xmlns:a16="http://schemas.microsoft.com/office/drawing/2014/main" id="{775DEABB-0B15-EABE-6794-763B0E4CA9A5}"/>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381977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solidFill>
                  <a:srgbClr val="0066A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lvl1pPr marL="228600" indent="-228600">
              <a:buClr>
                <a:srgbClr val="0066A8"/>
              </a:buClr>
              <a:buFont typeface="Arial" panose="020B0604020202020204" pitchFamily="34" charset="0"/>
              <a:buChar char="&gt;"/>
              <a:defRPr>
                <a:solidFill>
                  <a:schemeClr val="tx1">
                    <a:lumMod val="75000"/>
                    <a:lumOff val="25000"/>
                  </a:schemeClr>
                </a:solidFill>
              </a:defRPr>
            </a:lvl1pPr>
            <a:lvl2pPr>
              <a:buClr>
                <a:srgbClr val="0066A8"/>
              </a:buClr>
              <a:buSzPct val="120000"/>
              <a:defRPr>
                <a:solidFill>
                  <a:schemeClr val="tx1">
                    <a:lumMod val="75000"/>
                    <a:lumOff val="25000"/>
                  </a:schemeClr>
                </a:solidFill>
              </a:defRPr>
            </a:lvl2pPr>
            <a:lvl3pPr marL="1143000" indent="-228600">
              <a:buClr>
                <a:srgbClr val="0066A8"/>
              </a:buClr>
              <a:buFont typeface="Wingdings" panose="05000000000000000000" pitchFamily="2" charset="2"/>
              <a:buChar char="ü"/>
              <a:defRPr>
                <a:solidFill>
                  <a:schemeClr val="tx1">
                    <a:lumMod val="75000"/>
                    <a:lumOff val="25000"/>
                  </a:schemeClr>
                </a:solidFill>
              </a:defRPr>
            </a:lvl3pPr>
            <a:lvl4pPr marL="1657350" indent="-285750">
              <a:buClr>
                <a:srgbClr val="0066A8"/>
              </a:buClr>
              <a:buFont typeface="Wingdings" panose="05000000000000000000" pitchFamily="2" charset="2"/>
              <a:buChar char="§"/>
              <a:defRPr>
                <a:solidFill>
                  <a:schemeClr val="tx1">
                    <a:lumMod val="75000"/>
                    <a:lumOff val="25000"/>
                  </a:schemeClr>
                </a:solidFill>
              </a:defRPr>
            </a:lvl4pPr>
            <a:lvl5pPr>
              <a:buClr>
                <a:srgbClr val="0066A8"/>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p>
            <a:fld id="{2053334D-C731-4501-A5C8-C610FB6C1AE8}" type="datetimeFigureOut">
              <a:rPr lang="en-US" smtClean="0"/>
              <a:t>7/10/2025</a:t>
            </a:fld>
            <a:endParaRPr lang="en-US"/>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15" name="Picture 14" descr="A close up of a sign&#10;&#10;Description automatically generated">
            <a:extLst>
              <a:ext uri="{FF2B5EF4-FFF2-40B4-BE49-F238E27FC236}">
                <a16:creationId xmlns:a16="http://schemas.microsoft.com/office/drawing/2014/main" id="{A22C6E59-57E0-4A54-B601-54BCABB13A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pic>
        <p:nvPicPr>
          <p:cNvPr id="10" name="Picture 9" descr="A close up of a logo&#10;&#10;Description automatically generated">
            <a:extLst>
              <a:ext uri="{FF2B5EF4-FFF2-40B4-BE49-F238E27FC236}">
                <a16:creationId xmlns:a16="http://schemas.microsoft.com/office/drawing/2014/main" id="{BA3DEC58-DD0D-489E-89D7-48B520FAF31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0401300" y="5502"/>
            <a:ext cx="1790700" cy="6852498"/>
          </a:xfrm>
          <a:prstGeom prst="rect">
            <a:avLst/>
          </a:prstGeom>
        </p:spPr>
      </p:pic>
    </p:spTree>
    <p:extLst>
      <p:ext uri="{BB962C8B-B14F-4D97-AF65-F5344CB8AC3E}">
        <p14:creationId xmlns:p14="http://schemas.microsoft.com/office/powerpoint/2010/main" val="3250997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136108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601445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458333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883252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37174675"/>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242675410"/>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06356084"/>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019289679"/>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15972038"/>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18168619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A77D3D-EB6C-470B-88D7-E88D973FCE77}"/>
              </a:ext>
            </a:extLst>
          </p:cNvPr>
          <p:cNvSpPr/>
          <p:nvPr userDrawn="1"/>
        </p:nvSpPr>
        <p:spPr>
          <a:xfrm>
            <a:off x="-3" y="6176964"/>
            <a:ext cx="12192003" cy="681036"/>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700E5B01-C69C-4201-9620-A4CEFAA25C48}"/>
              </a:ext>
            </a:extLst>
          </p:cNvPr>
          <p:cNvSpPr/>
          <p:nvPr userDrawn="1"/>
        </p:nvSpPr>
        <p:spPr>
          <a:xfrm rot="5400000">
            <a:off x="-75805" y="6262289"/>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7/10/2025</a:t>
            </a:fld>
            <a:endParaRPr lang="en-US" dirty="0"/>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22" name="Picture 21" descr="A close up of a sign&#10;&#10;Description automatically generated">
            <a:extLst>
              <a:ext uri="{FF2B5EF4-FFF2-40B4-BE49-F238E27FC236}">
                <a16:creationId xmlns:a16="http://schemas.microsoft.com/office/drawing/2014/main" id="{64E26A8A-3861-44FA-9F25-5209F3A55E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249870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161412356"/>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045947228"/>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4214564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2835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BE7-7E0D-4FE6-9A09-A01974DED0BA}"/>
              </a:ext>
            </a:extLst>
          </p:cNvPr>
          <p:cNvSpPr>
            <a:spLocks noGrp="1"/>
          </p:cNvSpPr>
          <p:nvPr>
            <p:ph type="title"/>
          </p:nvPr>
        </p:nvSpPr>
        <p:spPr>
          <a:xfrm>
            <a:off x="831850" y="1709739"/>
            <a:ext cx="10515600" cy="238601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287E38-21AB-44A5-933E-BBDB29530E10}"/>
              </a:ext>
            </a:extLst>
          </p:cNvPr>
          <p:cNvSpPr>
            <a:spLocks noGrp="1"/>
          </p:cNvSpPr>
          <p:nvPr>
            <p:ph type="body" idx="1"/>
          </p:nvPr>
        </p:nvSpPr>
        <p:spPr>
          <a:xfrm>
            <a:off x="831849" y="4190048"/>
            <a:ext cx="10515600" cy="105822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198DB-E2E2-4621-86F0-491A9102F687}"/>
              </a:ext>
            </a:extLst>
          </p:cNvPr>
          <p:cNvSpPr>
            <a:spLocks noGrp="1"/>
          </p:cNvSpPr>
          <p:nvPr>
            <p:ph type="dt" sz="half" idx="10"/>
          </p:nvPr>
        </p:nvSpPr>
        <p:spPr/>
        <p:txBody>
          <a:bodyPr/>
          <a:lstStyle/>
          <a:p>
            <a:fld id="{2053334D-C731-4501-A5C8-C610FB6C1AE8}" type="datetimeFigureOut">
              <a:rPr lang="en-US" smtClean="0"/>
              <a:t>7/10/2025</a:t>
            </a:fld>
            <a:endParaRPr lang="en-US"/>
          </a:p>
        </p:txBody>
      </p:sp>
      <p:sp>
        <p:nvSpPr>
          <p:cNvPr id="5" name="Footer Placeholder 4">
            <a:extLst>
              <a:ext uri="{FF2B5EF4-FFF2-40B4-BE49-F238E27FC236}">
                <a16:creationId xmlns:a16="http://schemas.microsoft.com/office/drawing/2014/main" id="{0EFFFFA3-C11C-4784-B241-ED40C5843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D06F7-64FC-4E16-A6F2-A838E8CF765C}"/>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776BB167-5223-4787-9D40-C427FEF4A05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420369" y="0"/>
            <a:ext cx="3338561" cy="1368565"/>
          </a:xfrm>
          <a:prstGeom prst="rect">
            <a:avLst/>
          </a:prstGeom>
        </p:spPr>
      </p:pic>
      <p:pic>
        <p:nvPicPr>
          <p:cNvPr id="11" name="Picture 10" descr="A close up of a sign&#10;&#10;Description automatically generated">
            <a:extLst>
              <a:ext uri="{FF2B5EF4-FFF2-40B4-BE49-F238E27FC236}">
                <a16:creationId xmlns:a16="http://schemas.microsoft.com/office/drawing/2014/main" id="{98853A46-355B-43D4-AC0B-EC581D05475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309060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0AE6B6-E4D9-430F-A1A6-2FD90BB2AEA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2FE54030-734F-4867-A425-FD781025C88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D910D-BE99-49D0-8285-41FF41AEC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C7A0-022A-4F99-A0C2-33276644F6F7}"/>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9EB2EE-35C0-4F6A-9A88-19585A48B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C444E-BC3C-48DD-B0EE-5AD82E9EA43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7/10/2025</a:t>
            </a:fld>
            <a:endParaRPr lang="en-US" dirty="0"/>
          </a:p>
        </p:txBody>
      </p:sp>
      <p:sp>
        <p:nvSpPr>
          <p:cNvPr id="6" name="Footer Placeholder 5">
            <a:extLst>
              <a:ext uri="{FF2B5EF4-FFF2-40B4-BE49-F238E27FC236}">
                <a16:creationId xmlns:a16="http://schemas.microsoft.com/office/drawing/2014/main" id="{4391A159-06B3-45AE-B20D-1B94E9EAE17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749C28A2-40C2-45AC-8284-24CC7B83F1AE}"/>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17921164-5862-485A-98FF-85D0E31555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182769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3FAD79-29E3-4606-991C-B67D06E2C72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31A0194A-5D0E-40C4-AB4F-F7E74CABE9F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554EA-2EC4-4F72-973B-F9628F6B16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874CF-1970-4A3C-8FE6-7A04D221F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78CE7-604B-4F86-9B5D-3FAA07816B8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7FC8D-397D-4F30-A188-8C060553CC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399E2-8ED9-413C-8F81-E15355195F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79164-105F-4A8D-9C1C-9C575EFEF1D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7/10/2025</a:t>
            </a:fld>
            <a:endParaRPr lang="en-US" dirty="0"/>
          </a:p>
        </p:txBody>
      </p:sp>
      <p:sp>
        <p:nvSpPr>
          <p:cNvPr id="8" name="Footer Placeholder 7">
            <a:extLst>
              <a:ext uri="{FF2B5EF4-FFF2-40B4-BE49-F238E27FC236}">
                <a16:creationId xmlns:a16="http://schemas.microsoft.com/office/drawing/2014/main" id="{CB985673-20F2-4420-9492-E849EF41C6B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3E3BC90F-0DC6-446A-A477-E6BFD973BEDB}"/>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3" name="Picture 12" descr="A close up of a sign&#10;&#10;Description automatically generated">
            <a:extLst>
              <a:ext uri="{FF2B5EF4-FFF2-40B4-BE49-F238E27FC236}">
                <a16:creationId xmlns:a16="http://schemas.microsoft.com/office/drawing/2014/main" id="{E2359358-A04A-41A6-BB3E-72D0DCDBD9E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68991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9351E6-0B77-487D-AF4C-37DD96BAC2D9}"/>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97CFE111-BCB3-481A-85D0-0F57E88EBC2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BE492-D277-4B57-B7FD-702527F0B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B0850-9FFE-4966-BD90-DB06F7853CE2}"/>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7/10/2025</a:t>
            </a:fld>
            <a:endParaRPr lang="en-US" dirty="0"/>
          </a:p>
        </p:txBody>
      </p:sp>
      <p:sp>
        <p:nvSpPr>
          <p:cNvPr id="4" name="Footer Placeholder 3">
            <a:extLst>
              <a:ext uri="{FF2B5EF4-FFF2-40B4-BE49-F238E27FC236}">
                <a16:creationId xmlns:a16="http://schemas.microsoft.com/office/drawing/2014/main" id="{D489B77C-9C12-494F-A87E-7517CBD7AD4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DAAC97F-B8D0-4433-B69C-3E0C16228BA7}"/>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2A5EAC9B-387B-4DD3-9C4A-E3BF2B9AAA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5808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B933FC99-1097-4018-8B3C-56B4DCF03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7206" y="0"/>
            <a:ext cx="1944793" cy="6857999"/>
          </a:xfrm>
          <a:prstGeom prst="rect">
            <a:avLst/>
          </a:prstGeom>
        </p:spPr>
      </p:pic>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7/10/2025</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
        <p:nvSpPr>
          <p:cNvPr id="10" name="Isosceles Triangle 9">
            <a:extLst>
              <a:ext uri="{FF2B5EF4-FFF2-40B4-BE49-F238E27FC236}">
                <a16:creationId xmlns:a16="http://schemas.microsoft.com/office/drawing/2014/main" id="{9560B2B0-E84F-48DB-B6CA-EE6B1DD34A63}"/>
              </a:ext>
            </a:extLst>
          </p:cNvPr>
          <p:cNvSpPr/>
          <p:nvPr userDrawn="1"/>
        </p:nvSpPr>
        <p:spPr>
          <a:xfrm rot="16200000">
            <a:off x="7790603" y="2456602"/>
            <a:ext cx="6857999" cy="1944792"/>
          </a:xfrm>
          <a:prstGeom prst="triangle">
            <a:avLst>
              <a:gd name="adj" fmla="val 49722"/>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59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7/10/2025</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76013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8E82A-DEDB-4F57-9C56-785DF1FE3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22110C-DA35-4E5E-AB88-5914338FC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9BF4E9-9671-423F-B6BB-F2C0642CF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334D-C731-4501-A5C8-C610FB6C1AE8}" type="datetimeFigureOut">
              <a:rPr lang="en-US" smtClean="0"/>
              <a:t>7/10/2025</a:t>
            </a:fld>
            <a:endParaRPr lang="en-US"/>
          </a:p>
        </p:txBody>
      </p:sp>
      <p:sp>
        <p:nvSpPr>
          <p:cNvPr id="5" name="Footer Placeholder 4">
            <a:extLst>
              <a:ext uri="{FF2B5EF4-FFF2-40B4-BE49-F238E27FC236}">
                <a16:creationId xmlns:a16="http://schemas.microsoft.com/office/drawing/2014/main" id="{9199415B-A953-4A00-BD68-FCEAD64EE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F757A3-55CA-430A-9473-9543328AA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9758-F717-40A5-A5A2-7DB12EC6A1C9}" type="slidenum">
              <a:rPr lang="en-US" smtClean="0"/>
              <a:t>‹#›</a:t>
            </a:fld>
            <a:endParaRPr lang="en-US"/>
          </a:p>
        </p:txBody>
      </p:sp>
    </p:spTree>
    <p:extLst>
      <p:ext uri="{BB962C8B-B14F-4D97-AF65-F5344CB8AC3E}">
        <p14:creationId xmlns:p14="http://schemas.microsoft.com/office/powerpoint/2010/main" val="5832280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52" r:id="rId5"/>
    <p:sldLayoutId id="2147483653" r:id="rId6"/>
    <p:sldLayoutId id="2147483654" r:id="rId7"/>
    <p:sldLayoutId id="2147483655" r:id="rId8"/>
    <p:sldLayoutId id="2147483666" r:id="rId9"/>
    <p:sldLayoutId id="2147483667"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053334D-C731-4501-A5C8-C610FB6C1AE8}" type="datetimeFigureOut">
              <a:rPr lang="en-US" smtClean="0"/>
              <a:t>7/10/2025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A5D9758-F717-40A5-A5A2-7DB12EC6A1C9}" type="slidenum">
              <a:rPr lang="en-US" smtClean="0"/>
              <a:t>‹#›</a:t>
            </a:fld>
            <a:endParaRPr lang="en-US"/>
          </a:p>
        </p:txBody>
      </p:sp>
    </p:spTree>
    <p:extLst>
      <p:ext uri="{BB962C8B-B14F-4D97-AF65-F5344CB8AC3E}">
        <p14:creationId xmlns:p14="http://schemas.microsoft.com/office/powerpoint/2010/main" val="324412744"/>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687"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hyperlink" Target="https://scribehow.com/shared/Accessing_the_New_Teacher_Academy_Course_Online__x_BpQmtKRUmfUwGGH2697A?referrer=workspace" TargetMode="Externa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scribehow.com/shared/How_To_Create_A_New_Account_On_CTYou__NPYmDvjZTpuZPIZGH6mh_Q?referrer=workspace" TargetMode="External"/><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21.xml"/><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620204" y="57403"/>
            <a:ext cx="8720441" cy="3673474"/>
          </a:xfrm>
        </p:spPr>
        <p:txBody>
          <a:bodyPr>
            <a:normAutofit fontScale="90000"/>
          </a:bodyPr>
          <a:lstStyle/>
          <a:p>
            <a:pPr>
              <a:lnSpc>
                <a:spcPct val="90000"/>
              </a:lnSpc>
            </a:pPr>
            <a:br>
              <a:rPr lang="en-US" sz="3300" b="1" i="0" dirty="0">
                <a:solidFill>
                  <a:schemeClr val="tx2"/>
                </a:solidFill>
                <a:effectLst/>
              </a:rPr>
            </a:br>
            <a:br>
              <a:rPr lang="en-US" sz="3300" b="1" i="0" dirty="0">
                <a:solidFill>
                  <a:schemeClr val="tx2"/>
                </a:solidFill>
                <a:effectLst/>
              </a:rPr>
            </a:br>
            <a:br>
              <a:rPr lang="en-US" sz="3300" b="1" i="0" dirty="0">
                <a:solidFill>
                  <a:schemeClr val="tx2"/>
                </a:solidFill>
                <a:effectLst/>
              </a:rPr>
            </a:br>
            <a:r>
              <a:rPr lang="en-US" sz="6600" b="1" i="0" dirty="0">
                <a:solidFill>
                  <a:schemeClr val="tx2"/>
                </a:solidFill>
                <a:effectLst/>
              </a:rPr>
              <a:t>ctYOU</a:t>
            </a:r>
            <a:r>
              <a:rPr lang="en-US" sz="6000" b="1" i="0" dirty="0">
                <a:solidFill>
                  <a:schemeClr val="tx2"/>
                </a:solidFill>
                <a:effectLst/>
              </a:rPr>
              <a:t>.org </a:t>
            </a:r>
            <a:r>
              <a:rPr lang="en-US" sz="3300" b="1" i="0" dirty="0">
                <a:solidFill>
                  <a:schemeClr val="tx2"/>
                </a:solidFill>
                <a:effectLst/>
              </a:rPr>
              <a:t>is like your best friend....sometimes you don't like it, but you always love it!</a:t>
            </a:r>
            <a:br>
              <a:rPr lang="en-US" sz="3300" dirty="0">
                <a:solidFill>
                  <a:schemeClr val="tx2"/>
                </a:solidFill>
                <a:effectLst/>
              </a:rPr>
            </a:br>
            <a:endParaRPr lang="en-US" sz="3300" dirty="0">
              <a:solidFill>
                <a:schemeClr val="tx2"/>
              </a:solidFill>
            </a:endParaRP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20204" y="4518022"/>
            <a:ext cx="7005742" cy="1143002"/>
          </a:xfrm>
        </p:spPr>
        <p:txBody>
          <a:bodyPr>
            <a:normAutofit lnSpcReduction="10000"/>
          </a:bodyPr>
          <a:lstStyle/>
          <a:p>
            <a:r>
              <a:rPr lang="en-US" sz="3600" dirty="0">
                <a:solidFill>
                  <a:schemeClr val="tx1">
                    <a:alpha val="80000"/>
                  </a:schemeClr>
                </a:solidFill>
                <a:latin typeface="Brush Script MT" panose="03060802040406070304" pitchFamily="66" charset="0"/>
              </a:rPr>
              <a:t>Jessi Beebe</a:t>
            </a:r>
          </a:p>
          <a:p>
            <a:r>
              <a:rPr lang="en-US" sz="2000" dirty="0">
                <a:solidFill>
                  <a:schemeClr val="tx1">
                    <a:alpha val="80000"/>
                  </a:schemeClr>
                </a:solidFill>
                <a:latin typeface="Arial" panose="020B0604020202020204" pitchFamily="34" charset="0"/>
                <a:cs typeface="Arial" panose="020B0604020202020204" pitchFamily="34" charset="0"/>
              </a:rPr>
              <a:t>Northeast Program Specialist</a:t>
            </a:r>
          </a:p>
          <a:p>
            <a:endParaRPr lang="en-US" dirty="0">
              <a:solidFill>
                <a:schemeClr val="tx1">
                  <a:alpha val="80000"/>
                </a:schemeClr>
              </a:solidFill>
            </a:endParaRPr>
          </a:p>
        </p:txBody>
      </p:sp>
      <p:pic>
        <p:nvPicPr>
          <p:cNvPr id="1025" name="Picture 1">
            <a:extLst>
              <a:ext uri="{FF2B5EF4-FFF2-40B4-BE49-F238E27FC236}">
                <a16:creationId xmlns:a16="http://schemas.microsoft.com/office/drawing/2014/main" id="{B4599B4F-8FFE-4343-A27D-000700B16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533" y="4997448"/>
            <a:ext cx="3791860" cy="132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698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5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AC052-9258-4FCC-AB10-342CD8765C4E}"/>
              </a:ext>
            </a:extLst>
          </p:cNvPr>
          <p:cNvSpPr>
            <a:spLocks noGrp="1"/>
          </p:cNvSpPr>
          <p:nvPr>
            <p:ph type="dt" sz="half" idx="10"/>
          </p:nvPr>
        </p:nvSpPr>
        <p:spPr>
          <a:xfrm>
            <a:off x="9904412" y="6290187"/>
            <a:ext cx="16002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p>
        </p:txBody>
      </p:sp>
      <p:sp>
        <p:nvSpPr>
          <p:cNvPr id="3" name="Footer Placeholder 2">
            <a:extLst>
              <a:ext uri="{FF2B5EF4-FFF2-40B4-BE49-F238E27FC236}">
                <a16:creationId xmlns:a16="http://schemas.microsoft.com/office/drawing/2014/main" id="{05C5FABA-89F5-4070-BE21-5E00DC80D7DD}"/>
              </a:ext>
            </a:extLst>
          </p:cNvPr>
          <p:cNvSpPr>
            <a:spLocks noGrp="1"/>
          </p:cNvSpPr>
          <p:nvPr>
            <p:ph type="ftr" sz="quarter" idx="11"/>
          </p:nvPr>
        </p:nvSpPr>
        <p:spPr>
          <a:xfrm>
            <a:off x="684212" y="6290187"/>
            <a:ext cx="7543800"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Presentation Title</a:t>
            </a:r>
          </a:p>
        </p:txBody>
      </p:sp>
      <p:sp>
        <p:nvSpPr>
          <p:cNvPr id="4" name="Slide Number Placeholder 3">
            <a:extLst>
              <a:ext uri="{FF2B5EF4-FFF2-40B4-BE49-F238E27FC236}">
                <a16:creationId xmlns:a16="http://schemas.microsoft.com/office/drawing/2014/main" id="{896AE4C6-3D6E-4619-8E2E-E4780FD36DA1}"/>
              </a:ext>
            </a:extLst>
          </p:cNvPr>
          <p:cNvSpPr>
            <a:spLocks noGrp="1"/>
          </p:cNvSpPr>
          <p:nvPr>
            <p:ph type="sldNum" sz="quarter" idx="12"/>
          </p:nvPr>
        </p:nvSpPr>
        <p:spPr>
          <a:xfrm>
            <a:off x="10363200" y="5696462"/>
            <a:ext cx="1142245" cy="6699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10</a:t>
            </a:fld>
            <a:endParaRPr kumimoji="0" lang="en-US" sz="32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endParaRPr>
          </a:p>
        </p:txBody>
      </p:sp>
      <p:sp>
        <p:nvSpPr>
          <p:cNvPr id="8" name="Rectangle 7">
            <a:extLst>
              <a:ext uri="{FF2B5EF4-FFF2-40B4-BE49-F238E27FC236}">
                <a16:creationId xmlns:a16="http://schemas.microsoft.com/office/drawing/2014/main" id="{88A0F7EA-8D74-255F-4D5F-216201CB70E0}"/>
              </a:ext>
            </a:extLst>
          </p:cNvPr>
          <p:cNvSpPr/>
          <p:nvPr/>
        </p:nvSpPr>
        <p:spPr>
          <a:xfrm>
            <a:off x="501445" y="317754"/>
            <a:ext cx="10971976" cy="623052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F8FD10-AA9D-7986-BB8B-C58FC51B9F3A}"/>
              </a:ext>
            </a:extLst>
          </p:cNvPr>
          <p:cNvSpPr txBox="1"/>
          <p:nvPr/>
        </p:nvSpPr>
        <p:spPr>
          <a:xfrm>
            <a:off x="501445" y="535899"/>
            <a:ext cx="11435489"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schemeClr val="bg1"/>
                </a:solidFill>
                <a:effectLst/>
                <a:highlight>
                  <a:srgbClr val="FFFF00"/>
                </a:highlight>
                <a:uLnTx/>
                <a:uFillTx/>
                <a:latin typeface="Century Gothic" panose="020B0502020202020204"/>
                <a:ea typeface="+mn-ea"/>
                <a:cs typeface="+mn-cs"/>
                <a:hlinkClick r:id="rId2"/>
              </a:rPr>
              <a:t>Navigating to FCS landing page</a:t>
            </a:r>
            <a:r>
              <a:rPr kumimoji="0" lang="en-US" sz="4400" b="1" i="0" u="none" strike="noStrike" kern="1200" cap="none" spc="0" normalizeH="0" baseline="0" noProof="0" dirty="0">
                <a:ln>
                  <a:noFill/>
                </a:ln>
                <a:solidFill>
                  <a:schemeClr val="bg1"/>
                </a:solidFill>
                <a:effectLst/>
                <a:uLnTx/>
                <a:uFillTx/>
                <a:latin typeface="Century Gothic" panose="020B0502020202020204"/>
                <a:ea typeface="+mn-ea"/>
                <a:cs typeface="+mn-cs"/>
                <a:hlinkClick r:id="rId2"/>
              </a:rPr>
              <a:t>:</a:t>
            </a:r>
            <a:endParaRPr kumimoji="0" lang="en-US" sz="4400" b="1"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schemeClr val="bg1"/>
                </a:solidFill>
                <a:effectLst/>
                <a:uLnTx/>
                <a:uFillTx/>
                <a:latin typeface="Century Gothic" panose="020B0502020202020204"/>
                <a:ea typeface="+mn-ea"/>
                <a:cs typeface="+mn-cs"/>
              </a:rPr>
              <a:t>View top navigation pane.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b="1" dirty="0">
                <a:solidFill>
                  <a:schemeClr val="bg1"/>
                </a:solidFill>
                <a:latin typeface="Century Gothic" panose="020B0502020202020204"/>
              </a:rPr>
              <a:t>Click “Course Categories”</a:t>
            </a:r>
            <a:endParaRPr kumimoji="0" lang="en-US" sz="4400" b="1"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schemeClr val="bg1"/>
                </a:solidFill>
                <a:effectLst/>
                <a:uLnTx/>
                <a:uFillTx/>
                <a:latin typeface="Century Gothic" panose="020B0502020202020204"/>
                <a:ea typeface="+mn-ea"/>
                <a:cs typeface="+mn-cs"/>
              </a:rPr>
              <a:t> The 8</a:t>
            </a:r>
            <a:r>
              <a:rPr kumimoji="0" lang="en-US" sz="4400" b="1" i="0" u="none" strike="noStrike" kern="1200" cap="none" spc="0" normalizeH="0" baseline="30000" noProof="0" dirty="0">
                <a:ln>
                  <a:noFill/>
                </a:ln>
                <a:solidFill>
                  <a:schemeClr val="bg1"/>
                </a:solidFill>
                <a:effectLst/>
                <a:uLnTx/>
                <a:uFillTx/>
                <a:latin typeface="Century Gothic" panose="020B0502020202020204"/>
                <a:ea typeface="+mn-ea"/>
                <a:cs typeface="+mn-cs"/>
              </a:rPr>
              <a:t>th</a:t>
            </a:r>
            <a:r>
              <a:rPr kumimoji="0" lang="en-US" sz="4400" b="1" i="0" u="none" strike="noStrike" kern="1200" cap="none" spc="0" normalizeH="0" baseline="0" noProof="0" dirty="0">
                <a:ln>
                  <a:noFill/>
                </a:ln>
                <a:solidFill>
                  <a:schemeClr val="bg1"/>
                </a:solidFill>
                <a:effectLst/>
                <a:uLnTx/>
                <a:uFillTx/>
                <a:latin typeface="Century Gothic" panose="020B0502020202020204"/>
                <a:ea typeface="+mn-ea"/>
                <a:cs typeface="+mn-cs"/>
              </a:rPr>
              <a:t> Option to select is “FCS”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schemeClr val="bg1"/>
                </a:solidFill>
                <a:effectLst/>
                <a:uLnTx/>
                <a:uFillTx/>
                <a:latin typeface="Century Gothic" panose="020B0502020202020204"/>
                <a:ea typeface="+mn-ea"/>
                <a:cs typeface="+mn-cs"/>
              </a:rPr>
              <a:t>Click here to get to the FCS landing page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72906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51812-2432-4C9D-95B9-18E83FF06170}"/>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3" name="Footer Placeholder 2">
            <a:extLst>
              <a:ext uri="{FF2B5EF4-FFF2-40B4-BE49-F238E27FC236}">
                <a16:creationId xmlns:a16="http://schemas.microsoft.com/office/drawing/2014/main" id="{450A64C1-A4E6-451C-8694-DC3CE2F7A98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Presentation Title</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36329111-2F3A-42F8-A432-0DEF8C8803D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32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pic>
        <p:nvPicPr>
          <p:cNvPr id="8" name="Picture 7" descr="Graphical user interface, application&#10;&#10;AI-generated content may be incorrect.">
            <a:extLst>
              <a:ext uri="{FF2B5EF4-FFF2-40B4-BE49-F238E27FC236}">
                <a16:creationId xmlns:a16="http://schemas.microsoft.com/office/drawing/2014/main" id="{4820A795-606F-2C7D-DE18-DA4C0E527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020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EB8D4-C84C-E7C5-7594-C228E427B1E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EBF79FD-7D1D-2A32-866D-CDC8AFE2DC00}"/>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3" name="Footer Placeholder 2">
            <a:extLst>
              <a:ext uri="{FF2B5EF4-FFF2-40B4-BE49-F238E27FC236}">
                <a16:creationId xmlns:a16="http://schemas.microsoft.com/office/drawing/2014/main" id="{A977924E-900C-F2FA-5176-2DFCEFBAA6F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Presentation Title</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403B3017-91BA-0A8B-4D3A-DE9D7E3AA6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32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5" name="Rectangle 4">
            <a:extLst>
              <a:ext uri="{FF2B5EF4-FFF2-40B4-BE49-F238E27FC236}">
                <a16:creationId xmlns:a16="http://schemas.microsoft.com/office/drawing/2014/main" id="{C331362B-A2E3-9A22-68B3-A840CF34BB2D}"/>
              </a:ext>
            </a:extLst>
          </p:cNvPr>
          <p:cNvSpPr/>
          <p:nvPr/>
        </p:nvSpPr>
        <p:spPr>
          <a:xfrm>
            <a:off x="501444" y="382013"/>
            <a:ext cx="11090787" cy="60939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283D780-230D-04FE-8991-635812399F66}"/>
              </a:ext>
            </a:extLst>
          </p:cNvPr>
          <p:cNvSpPr txBox="1"/>
          <p:nvPr/>
        </p:nvSpPr>
        <p:spPr>
          <a:xfrm>
            <a:off x="501445" y="535899"/>
            <a:ext cx="11435489" cy="59400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schemeClr val="bg1"/>
                </a:solidFill>
                <a:effectLst/>
                <a:highlight>
                  <a:srgbClr val="FFFF00"/>
                </a:highlight>
                <a:uLnTx/>
                <a:uFillTx/>
                <a:latin typeface="Century Gothic" panose="020B0502020202020204"/>
                <a:ea typeface="+mn-ea"/>
                <a:cs typeface="+mn-cs"/>
              </a:rPr>
              <a:t>Bulletin Board </a:t>
            </a:r>
            <a:r>
              <a:rPr kumimoji="0" lang="en-US" sz="4400" b="1" i="0" u="none" strike="noStrike" kern="1200" cap="none" spc="0" normalizeH="0" baseline="0" noProof="0" dirty="0">
                <a:ln>
                  <a:noFill/>
                </a:ln>
                <a:solidFill>
                  <a:schemeClr val="bg1"/>
                </a:solidFill>
                <a:effectLst/>
                <a:uLnTx/>
                <a:uFillTx/>
                <a:latin typeface="Century Gothic" panose="020B0502020202020204"/>
                <a:ea typeface="+mn-ea"/>
                <a:cs typeface="+mn-cs"/>
              </a:rPr>
              <a:t>highlights include but are not limited 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schemeClr val="bg1"/>
                </a:solidFill>
                <a:effectLst/>
                <a:uLnTx/>
                <a:uFillTx/>
                <a:latin typeface="Century Gothic" panose="020B0502020202020204"/>
                <a:ea typeface="+mn-ea"/>
                <a:cs typeface="+mn-cs"/>
              </a:rPr>
              <a:t>Former newsletters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schemeClr val="bg1"/>
                </a:solidFill>
                <a:effectLst/>
                <a:uLnTx/>
                <a:uFillTx/>
                <a:latin typeface="Century Gothic" panose="020B0502020202020204"/>
                <a:ea typeface="+mn-ea"/>
                <a:cs typeface="+mn-cs"/>
              </a:rPr>
              <a:t>FCS &amp; FCCLA Acronyms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schemeClr val="bg1"/>
                </a:solidFill>
                <a:effectLst/>
                <a:uLnTx/>
                <a:uFillTx/>
                <a:latin typeface="Century Gothic" panose="020B0502020202020204"/>
                <a:ea typeface="+mn-ea"/>
                <a:cs typeface="+mn-cs"/>
              </a:rPr>
              <a:t>Quick tour video to reference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schemeClr val="bg1"/>
                </a:solidFill>
                <a:effectLst/>
                <a:uLnTx/>
                <a:uFillTx/>
                <a:latin typeface="Century Gothic" panose="020B0502020202020204"/>
                <a:ea typeface="+mn-ea"/>
                <a:cs typeface="+mn-cs"/>
              </a:rPr>
              <a:t>Dates to Remember (state wide)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schemeClr val="bg1"/>
                </a:solidFill>
                <a:effectLst/>
                <a:uLnTx/>
                <a:uFillTx/>
                <a:latin typeface="Century Gothic" panose="020B0502020202020204"/>
                <a:ea typeface="+mn-ea"/>
                <a:cs typeface="+mn-cs"/>
              </a:rPr>
              <a:t>FCS Job Openings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9434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A73E2-33D4-6FB8-D456-C47C233EDABF}"/>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ECEE49B7-FD67-4588-40E0-1ED6963E6ED9}"/>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3" name="Footer Placeholder 2">
            <a:extLst>
              <a:ext uri="{FF2B5EF4-FFF2-40B4-BE49-F238E27FC236}">
                <a16:creationId xmlns:a16="http://schemas.microsoft.com/office/drawing/2014/main" id="{19FA9671-B890-2A6D-0792-15C0AB5512E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Presentation Title</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47A2C396-A627-39FF-E43D-F6F8243DE09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32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pic>
        <p:nvPicPr>
          <p:cNvPr id="6" name="Picture 5" descr="Graphical user interface, text, application&#10;&#10;AI-generated content may be incorrect.">
            <a:extLst>
              <a:ext uri="{FF2B5EF4-FFF2-40B4-BE49-F238E27FC236}">
                <a16:creationId xmlns:a16="http://schemas.microsoft.com/office/drawing/2014/main" id="{70363DAB-F7CC-E1EB-163C-FBDE8F189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2285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8352E-D7F9-4520-A1EE-7D1BF918C9F6}"/>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DAD454F1-155F-4BE1-976F-676AA6BA779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32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24D0006C-C220-98CF-D1B3-0262B45208FF}"/>
              </a:ext>
            </a:extLst>
          </p:cNvPr>
          <p:cNvSpPr/>
          <p:nvPr/>
        </p:nvSpPr>
        <p:spPr>
          <a:xfrm>
            <a:off x="384157" y="320675"/>
            <a:ext cx="11010606" cy="610914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71CB67-9ACE-4492-8F15-D9D6FF42AE60}"/>
              </a:ext>
            </a:extLst>
          </p:cNvPr>
          <p:cNvSpPr txBox="1"/>
          <p:nvPr/>
        </p:nvSpPr>
        <p:spPr>
          <a:xfrm>
            <a:off x="384157" y="428178"/>
            <a:ext cx="10519817"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highlight>
                  <a:srgbClr val="FFFF00"/>
                </a:highlight>
                <a:uLnTx/>
                <a:uFillTx/>
                <a:latin typeface="Century Gothic" panose="020B0502020202020204"/>
                <a:ea typeface="+mn-ea"/>
                <a:cs typeface="+mn-cs"/>
              </a:rPr>
              <a:t>FCS Courses and Curriculum Resources </a:t>
            </a:r>
            <a:r>
              <a:rPr kumimoji="0" lang="en-US" sz="3200" b="1" i="0" u="none" strike="noStrike" kern="1200" cap="none" spc="0" normalizeH="0" baseline="0" noProof="0" dirty="0">
                <a:ln>
                  <a:noFill/>
                </a:ln>
                <a:solidFill>
                  <a:schemeClr val="bg1"/>
                </a:solidFill>
                <a:effectLst/>
                <a:uLnTx/>
                <a:uFillTx/>
                <a:latin typeface="Century Gothic" panose="020B0502020202020204"/>
                <a:ea typeface="+mn-ea"/>
                <a:cs typeface="+mn-cs"/>
              </a:rPr>
              <a:t>is probably the most vital link for you to find on ctYOU.org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entury Gothic" panose="020B0502020202020204"/>
                <a:ea typeface="+mn-ea"/>
                <a:cs typeface="+mn-cs"/>
              </a:rPr>
              <a:t>Here is where you go to:</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entury Gothic" panose="020B0502020202020204"/>
                <a:ea typeface="+mn-ea"/>
                <a:cs typeface="+mn-cs"/>
              </a:rPr>
              <a:t>See all of the courses that are approved for FCS teachers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entury Gothic" panose="020B0502020202020204"/>
                <a:ea typeface="+mn-ea"/>
                <a:cs typeface="+mn-cs"/>
              </a:rPr>
              <a:t>Resources and project ideas for courses you are teaching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entury Gothic" panose="020B0502020202020204"/>
                <a:ea typeface="+mn-ea"/>
                <a:cs typeface="+mn-cs"/>
              </a:rPr>
              <a:t>Pacing Guides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entury Gothic" panose="020B0502020202020204"/>
                <a:ea typeface="+mn-ea"/>
                <a:cs typeface="+mn-cs"/>
              </a:rPr>
              <a:t>Program of Study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entury Gothic" panose="020B0502020202020204"/>
                <a:ea typeface="+mn-ea"/>
                <a:cs typeface="+mn-cs"/>
              </a:rPr>
              <a:t>Curriculum Suggestions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entury Gothic" panose="020B0502020202020204"/>
                <a:ea typeface="+mn-ea"/>
                <a:cs typeface="+mn-cs"/>
              </a:rPr>
              <a:t>Course descriptions</a:t>
            </a:r>
          </a:p>
        </p:txBody>
      </p:sp>
    </p:spTree>
    <p:extLst>
      <p:ext uri="{BB962C8B-B14F-4D97-AF65-F5344CB8AC3E}">
        <p14:creationId xmlns:p14="http://schemas.microsoft.com/office/powerpoint/2010/main" val="4124853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84B46-588D-ECE8-5D70-D9464E4882F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9B7A86AF-6C9F-26CB-BF9C-B1AFA58DE536}"/>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3" name="Footer Placeholder 2">
            <a:extLst>
              <a:ext uri="{FF2B5EF4-FFF2-40B4-BE49-F238E27FC236}">
                <a16:creationId xmlns:a16="http://schemas.microsoft.com/office/drawing/2014/main" id="{36E0FE9D-72C7-803C-DA69-676AB63A836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Presentation Title</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1F27974A-4789-C172-A801-A81D84F10D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32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pic>
        <p:nvPicPr>
          <p:cNvPr id="8" name="Picture 7" descr="Graphical user interface, application&#10;&#10;AI-generated content may be incorrect.">
            <a:extLst>
              <a:ext uri="{FF2B5EF4-FFF2-40B4-BE49-F238E27FC236}">
                <a16:creationId xmlns:a16="http://schemas.microsoft.com/office/drawing/2014/main" id="{626DBB30-D2B9-B424-8B47-500F66415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862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79B4-0E06-1C25-3165-26B117AAAF1E}"/>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6CB09CB0-E283-07F2-1D3D-01F747043FA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96F5724F-8BDD-0394-2EBE-55FE5B238C9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32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5" name="Rectangle 4">
            <a:extLst>
              <a:ext uri="{FF2B5EF4-FFF2-40B4-BE49-F238E27FC236}">
                <a16:creationId xmlns:a16="http://schemas.microsoft.com/office/drawing/2014/main" id="{F9B4958B-1463-B397-CB25-FCB95A2AD208}"/>
              </a:ext>
            </a:extLst>
          </p:cNvPr>
          <p:cNvSpPr/>
          <p:nvPr/>
        </p:nvSpPr>
        <p:spPr>
          <a:xfrm>
            <a:off x="574363" y="562237"/>
            <a:ext cx="10820400" cy="560996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F61994-9449-0B6D-E0A0-A1DA41BC9094}"/>
              </a:ext>
            </a:extLst>
          </p:cNvPr>
          <p:cNvSpPr txBox="1"/>
          <p:nvPr/>
        </p:nvSpPr>
        <p:spPr>
          <a:xfrm>
            <a:off x="684213" y="701299"/>
            <a:ext cx="10933424" cy="55092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n-ea"/>
                <a:cs typeface="+mn-cs"/>
              </a:rPr>
              <a:t>FCS </a:t>
            </a:r>
            <a:r>
              <a:rPr lang="en-US" sz="3200" b="1" dirty="0">
                <a:solidFill>
                  <a:prstClr val="black"/>
                </a:solidFill>
                <a:highlight>
                  <a:srgbClr val="FFFF00"/>
                </a:highlight>
                <a:latin typeface="Century Gothic" panose="020B0502020202020204"/>
              </a:rPr>
              <a:t>Directory &amp; </a:t>
            </a:r>
            <a:r>
              <a:rPr kumimoji="0" lang="en-US" sz="32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n-ea"/>
                <a:cs typeface="+mn-cs"/>
              </a:rPr>
              <a:t>Region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Specific dates for your district and region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Valuable information regarding FCCLA District Leadership Meetings as well as invoices for district dues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FCS Directory – contact information for FCS teachers across the state as well as pics to that you may put a face to a name if needed.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a:ea typeface="+mn-ea"/>
                <a:cs typeface="+mn-cs"/>
              </a:rPr>
              <a:t>This is a secure location so you must be logged in to see this information.</a:t>
            </a:r>
          </a:p>
        </p:txBody>
      </p:sp>
    </p:spTree>
    <p:extLst>
      <p:ext uri="{BB962C8B-B14F-4D97-AF65-F5344CB8AC3E}">
        <p14:creationId xmlns:p14="http://schemas.microsoft.com/office/powerpoint/2010/main" val="2686488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9771A-7FD6-E533-B7DA-E434C33D5C08}"/>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04173650-3228-A059-C0C9-6FD84AC2BBFC}"/>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3" name="Footer Placeholder 2">
            <a:extLst>
              <a:ext uri="{FF2B5EF4-FFF2-40B4-BE49-F238E27FC236}">
                <a16:creationId xmlns:a16="http://schemas.microsoft.com/office/drawing/2014/main" id="{D6F854B5-0FF8-7F8D-EDE6-E3FBC3B3664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Presentation Title</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4F313C35-85B1-81A3-DE3E-74B5D405F00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32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pic>
        <p:nvPicPr>
          <p:cNvPr id="9" name="Picture 8" descr="Graphical user interface, text, application&#10;&#10;AI-generated content may be incorrect.">
            <a:extLst>
              <a:ext uri="{FF2B5EF4-FFF2-40B4-BE49-F238E27FC236}">
                <a16:creationId xmlns:a16="http://schemas.microsoft.com/office/drawing/2014/main" id="{C34978B6-2AA0-94E9-52C9-D7F82F153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277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056ED-6A31-4EEE-A373-6A9E9C97D107}"/>
              </a:ext>
            </a:extLst>
          </p:cNvPr>
          <p:cNvSpPr>
            <a:spLocks noGrp="1"/>
          </p:cNvSpPr>
          <p:nvPr>
            <p:ph type="dt" sz="half" idx="10"/>
          </p:nvPr>
        </p:nvSpPr>
        <p:spPr>
          <a:xfrm>
            <a:off x="9904412" y="6290187"/>
            <a:ext cx="16002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p>
        </p:txBody>
      </p:sp>
      <p:sp>
        <p:nvSpPr>
          <p:cNvPr id="3" name="Footer Placeholder 2">
            <a:extLst>
              <a:ext uri="{FF2B5EF4-FFF2-40B4-BE49-F238E27FC236}">
                <a16:creationId xmlns:a16="http://schemas.microsoft.com/office/drawing/2014/main" id="{EEDE3441-C47D-4A5C-8150-67811D1E7CCF}"/>
              </a:ext>
            </a:extLst>
          </p:cNvPr>
          <p:cNvSpPr>
            <a:spLocks noGrp="1"/>
          </p:cNvSpPr>
          <p:nvPr>
            <p:ph type="ftr" sz="quarter" idx="11"/>
          </p:nvPr>
        </p:nvSpPr>
        <p:spPr>
          <a:xfrm>
            <a:off x="684212" y="6290187"/>
            <a:ext cx="7543800"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Presentation Title</a:t>
            </a:r>
          </a:p>
        </p:txBody>
      </p:sp>
      <p:sp>
        <p:nvSpPr>
          <p:cNvPr id="4" name="Slide Number Placeholder 3">
            <a:extLst>
              <a:ext uri="{FF2B5EF4-FFF2-40B4-BE49-F238E27FC236}">
                <a16:creationId xmlns:a16="http://schemas.microsoft.com/office/drawing/2014/main" id="{B6BAD902-3FDD-422E-A213-A3E84961838B}"/>
              </a:ext>
            </a:extLst>
          </p:cNvPr>
          <p:cNvSpPr>
            <a:spLocks noGrp="1"/>
          </p:cNvSpPr>
          <p:nvPr>
            <p:ph type="sldNum" sz="quarter" idx="12"/>
          </p:nvPr>
        </p:nvSpPr>
        <p:spPr>
          <a:xfrm>
            <a:off x="10363200" y="5696462"/>
            <a:ext cx="1142245" cy="6699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18</a:t>
            </a:fld>
            <a:endParaRPr kumimoji="0" lang="en-US" sz="32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endParaRPr>
          </a:p>
        </p:txBody>
      </p:sp>
      <p:sp>
        <p:nvSpPr>
          <p:cNvPr id="5" name="Rectangle 4">
            <a:extLst>
              <a:ext uri="{FF2B5EF4-FFF2-40B4-BE49-F238E27FC236}">
                <a16:creationId xmlns:a16="http://schemas.microsoft.com/office/drawing/2014/main" id="{4916F9AD-2CD8-35EF-8155-21B4DAE851F0}"/>
              </a:ext>
            </a:extLst>
          </p:cNvPr>
          <p:cNvSpPr/>
          <p:nvPr/>
        </p:nvSpPr>
        <p:spPr>
          <a:xfrm>
            <a:off x="446049" y="491614"/>
            <a:ext cx="11441151" cy="596494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B322F0C-FCEC-4888-B814-DE5F37EF0FED}"/>
              </a:ext>
            </a:extLst>
          </p:cNvPr>
          <p:cNvSpPr txBox="1"/>
          <p:nvPr/>
        </p:nvSpPr>
        <p:spPr>
          <a:xfrm>
            <a:off x="914399" y="1168400"/>
            <a:ext cx="9969911"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highlight>
                  <a:srgbClr val="00FFFF"/>
                </a:highlight>
                <a:uLnTx/>
                <a:uFillTx/>
                <a:latin typeface="Century Gothic" panose="020B0502020202020204"/>
                <a:ea typeface="+mn-ea"/>
                <a:cs typeface="+mn-cs"/>
              </a:rPr>
              <a:t>5-Year Comprehensive Program Evaluation: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highlight>
                <a:srgbClr val="00FFFF"/>
              </a:highligh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You will be uploading supporting documents into this online folder.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Your Program Specialist will be using this to help complete your 5 year evaluation, but there are times that we do access this folder so it is important to keep the information up to date…..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prstClr val="black"/>
                </a:solidFill>
                <a:latin typeface="Century Gothic" panose="020B0502020202020204"/>
              </a:rPr>
              <a:t>DO NOT WAIT</a:t>
            </a: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 until the day before your evaluation to upload information.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Things we check on a yearly basis are:</a:t>
            </a:r>
          </a:p>
          <a:p>
            <a:pPr marL="800100" lvl="1" indent="-342900" defTabSz="457200">
              <a:buFont typeface="Arial" panose="020B0604020202020204" pitchFamily="34" charset="0"/>
              <a:buChar char="•"/>
              <a:defRPr/>
            </a:pPr>
            <a:r>
              <a:rPr lang="en-US" sz="2400" b="1" dirty="0">
                <a:solidFill>
                  <a:prstClr val="black"/>
                </a:solidFill>
                <a:latin typeface="Century Gothic" panose="020B0502020202020204"/>
              </a:rPr>
              <a:t>412 REPORTS/P</a:t>
            </a:r>
            <a:r>
              <a:rPr kumimoji="0" lang="en-US" sz="2400" b="1" i="0" u="none" strike="noStrike" kern="1200" cap="none" spc="0" normalizeH="0" baseline="0" noProof="0" dirty="0" err="1">
                <a:ln>
                  <a:noFill/>
                </a:ln>
                <a:solidFill>
                  <a:prstClr val="black"/>
                </a:solidFill>
                <a:effectLst/>
                <a:uLnTx/>
                <a:uFillTx/>
                <a:latin typeface="Century Gothic" panose="020B0502020202020204"/>
                <a:ea typeface="+mn-ea"/>
                <a:cs typeface="+mn-cs"/>
              </a:rPr>
              <a:t>rogram</a:t>
            </a: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 Spending </a:t>
            </a:r>
          </a:p>
          <a:p>
            <a:pPr marL="800100" lvl="1" indent="-342900" defTabSz="457200">
              <a:buFont typeface="Arial" panose="020B0604020202020204" pitchFamily="34" charset="0"/>
              <a:buChar char="•"/>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Advisory Committee Meeting report</a:t>
            </a:r>
          </a:p>
        </p:txBody>
      </p:sp>
    </p:spTree>
    <p:extLst>
      <p:ext uri="{BB962C8B-B14F-4D97-AF65-F5344CB8AC3E}">
        <p14:creationId xmlns:p14="http://schemas.microsoft.com/office/powerpoint/2010/main" val="1753007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64BCB-5D6C-51FC-58D0-310E6D0C8F1A}"/>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AEBFA508-53AD-7683-F157-B155B1ADF45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3" name="Footer Placeholder 2">
            <a:extLst>
              <a:ext uri="{FF2B5EF4-FFF2-40B4-BE49-F238E27FC236}">
                <a16:creationId xmlns:a16="http://schemas.microsoft.com/office/drawing/2014/main" id="{7E1CD1C8-B50F-5968-C0DC-82ADDE2CB16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Presentation Title</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44BF5B00-F5C6-D3C2-5358-EF4F815E7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32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pic>
        <p:nvPicPr>
          <p:cNvPr id="9" name="Picture 8" descr="Graphical user interface, text, application&#10;&#10;AI-generated content may be incorrect.">
            <a:extLst>
              <a:ext uri="{FF2B5EF4-FFF2-40B4-BE49-F238E27FC236}">
                <a16:creationId xmlns:a16="http://schemas.microsoft.com/office/drawing/2014/main" id="{34F16756-82F0-C3C4-C166-0C9C74796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0604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16549" y="865414"/>
            <a:ext cx="9803296" cy="4263178"/>
          </a:xfrm>
        </p:spPr>
        <p:txBody>
          <a:bodyPr>
            <a:normAutofit/>
          </a:bodyPr>
          <a:lstStyle/>
          <a:p>
            <a:pPr marL="0" indent="0" algn="ctr">
              <a:buNone/>
            </a:pPr>
            <a:r>
              <a:rPr lang="en-US" sz="4800" dirty="0">
                <a:solidFill>
                  <a:schemeClr val="accent1">
                    <a:lumMod val="75000"/>
                  </a:schemeClr>
                </a:solidFill>
              </a:rPr>
              <a:t>ctYou.org is the Learning Management System (LMS) we use at Oklahoma Department of </a:t>
            </a:r>
            <a:r>
              <a:rPr lang="en-US" sz="4800" dirty="0" err="1">
                <a:solidFill>
                  <a:schemeClr val="accent1">
                    <a:lumMod val="75000"/>
                  </a:schemeClr>
                </a:solidFill>
              </a:rPr>
              <a:t>CareerTech</a:t>
            </a:r>
            <a:r>
              <a:rPr lang="en-US" sz="4800" dirty="0">
                <a:solidFill>
                  <a:schemeClr val="accent1">
                    <a:lumMod val="75000"/>
                  </a:schemeClr>
                </a:solidFill>
              </a:rPr>
              <a:t> (ODCTE). You will also find important FCS information on ctYou.org.</a:t>
            </a:r>
          </a:p>
        </p:txBody>
      </p:sp>
    </p:spTree>
    <p:extLst>
      <p:ext uri="{BB962C8B-B14F-4D97-AF65-F5344CB8AC3E}">
        <p14:creationId xmlns:p14="http://schemas.microsoft.com/office/powerpoint/2010/main" val="3521142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D984-E2E1-2C3D-7FB3-BF4F541AA59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E401E5C-3360-F148-E1EC-A1592944EA49}"/>
              </a:ext>
            </a:extLst>
          </p:cNvPr>
          <p:cNvSpPr>
            <a:spLocks noGrp="1"/>
          </p:cNvSpPr>
          <p:nvPr>
            <p:ph type="dt" sz="half" idx="10"/>
          </p:nvPr>
        </p:nvSpPr>
        <p:spPr>
          <a:xfrm>
            <a:off x="9904412" y="6290187"/>
            <a:ext cx="16002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p>
        </p:txBody>
      </p:sp>
      <p:sp>
        <p:nvSpPr>
          <p:cNvPr id="3" name="Footer Placeholder 2">
            <a:extLst>
              <a:ext uri="{FF2B5EF4-FFF2-40B4-BE49-F238E27FC236}">
                <a16:creationId xmlns:a16="http://schemas.microsoft.com/office/drawing/2014/main" id="{CFC922AB-D539-3271-6499-8329386E88A4}"/>
              </a:ext>
            </a:extLst>
          </p:cNvPr>
          <p:cNvSpPr>
            <a:spLocks noGrp="1"/>
          </p:cNvSpPr>
          <p:nvPr>
            <p:ph type="ftr" sz="quarter" idx="11"/>
          </p:nvPr>
        </p:nvSpPr>
        <p:spPr>
          <a:xfrm>
            <a:off x="684212" y="6290187"/>
            <a:ext cx="7543800"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Presentation Title</a:t>
            </a:r>
          </a:p>
        </p:txBody>
      </p:sp>
      <p:sp>
        <p:nvSpPr>
          <p:cNvPr id="4" name="Slide Number Placeholder 3">
            <a:extLst>
              <a:ext uri="{FF2B5EF4-FFF2-40B4-BE49-F238E27FC236}">
                <a16:creationId xmlns:a16="http://schemas.microsoft.com/office/drawing/2014/main" id="{BB6BC392-3256-A92F-5FFE-B5B267A2152C}"/>
              </a:ext>
            </a:extLst>
          </p:cNvPr>
          <p:cNvSpPr>
            <a:spLocks noGrp="1"/>
          </p:cNvSpPr>
          <p:nvPr>
            <p:ph type="sldNum" sz="quarter" idx="12"/>
          </p:nvPr>
        </p:nvSpPr>
        <p:spPr>
          <a:xfrm>
            <a:off x="10363200" y="5696462"/>
            <a:ext cx="1142245" cy="6699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20</a:t>
            </a:fld>
            <a:endParaRPr kumimoji="0" lang="en-US" sz="32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endParaRPr>
          </a:p>
        </p:txBody>
      </p:sp>
      <p:sp>
        <p:nvSpPr>
          <p:cNvPr id="5" name="Rectangle 4">
            <a:extLst>
              <a:ext uri="{FF2B5EF4-FFF2-40B4-BE49-F238E27FC236}">
                <a16:creationId xmlns:a16="http://schemas.microsoft.com/office/drawing/2014/main" id="{27B5A66A-DFF9-0A09-B213-5109C8F51720}"/>
              </a:ext>
            </a:extLst>
          </p:cNvPr>
          <p:cNvSpPr/>
          <p:nvPr/>
        </p:nvSpPr>
        <p:spPr>
          <a:xfrm>
            <a:off x="684212" y="680224"/>
            <a:ext cx="10820400" cy="560996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294B18-0EB8-08F4-E703-23C59182B7A1}"/>
              </a:ext>
            </a:extLst>
          </p:cNvPr>
          <p:cNvSpPr txBox="1"/>
          <p:nvPr/>
        </p:nvSpPr>
        <p:spPr>
          <a:xfrm>
            <a:off x="914399" y="1168400"/>
            <a:ext cx="9969911"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highlight>
                  <a:srgbClr val="00FFFF"/>
                </a:highlight>
                <a:uLnTx/>
                <a:uFillTx/>
                <a:latin typeface="Century Gothic" panose="020B0502020202020204"/>
                <a:ea typeface="+mn-ea"/>
                <a:cs typeface="+mn-cs"/>
              </a:rPr>
              <a:t>5-Year Comprehensive Program Evaluation: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highlight>
                <a:srgbClr val="00FFFF"/>
              </a:highligh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You will be uploading supporting documents into this online folder.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Your Program Specialist will be using this to help complete your 5 year evaluation, but there are times that we do access this folder so it is important to keep the information up to date…..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prstClr val="black"/>
                </a:solidFill>
                <a:latin typeface="Century Gothic" panose="020B0502020202020204"/>
              </a:rPr>
              <a:t>DO NOT WAIT</a:t>
            </a: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 until the day before your evaluation to upload information.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Things we check on a yearly basis are:</a:t>
            </a:r>
          </a:p>
          <a:p>
            <a:pPr marL="800100" lvl="1" indent="-342900" defTabSz="457200">
              <a:buFont typeface="Arial" panose="020B0604020202020204" pitchFamily="34" charset="0"/>
              <a:buChar char="•"/>
              <a:defRPr/>
            </a:pPr>
            <a:r>
              <a:rPr lang="en-US" sz="2400" b="1" dirty="0">
                <a:solidFill>
                  <a:prstClr val="black"/>
                </a:solidFill>
                <a:latin typeface="Century Gothic" panose="020B0502020202020204"/>
              </a:rPr>
              <a:t>412 REPORTS/P</a:t>
            </a:r>
            <a:r>
              <a:rPr kumimoji="0" lang="en-US" sz="2400" b="1" i="0" u="none" strike="noStrike" kern="1200" cap="none" spc="0" normalizeH="0" baseline="0" noProof="0" dirty="0" err="1">
                <a:ln>
                  <a:noFill/>
                </a:ln>
                <a:solidFill>
                  <a:prstClr val="black"/>
                </a:solidFill>
                <a:effectLst/>
                <a:uLnTx/>
                <a:uFillTx/>
                <a:latin typeface="Century Gothic" panose="020B0502020202020204"/>
                <a:ea typeface="+mn-ea"/>
                <a:cs typeface="+mn-cs"/>
              </a:rPr>
              <a:t>rogram</a:t>
            </a: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 Spending </a:t>
            </a:r>
          </a:p>
          <a:p>
            <a:pPr marL="800100" lvl="1" indent="-342900" defTabSz="457200">
              <a:buFont typeface="Arial" panose="020B0604020202020204" pitchFamily="34" charset="0"/>
              <a:buChar char="•"/>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Advisory Committee Meeting report</a:t>
            </a:r>
          </a:p>
        </p:txBody>
      </p:sp>
    </p:spTree>
    <p:extLst>
      <p:ext uri="{BB962C8B-B14F-4D97-AF65-F5344CB8AC3E}">
        <p14:creationId xmlns:p14="http://schemas.microsoft.com/office/powerpoint/2010/main" val="694847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0CC3B3-1ABF-48B0-80A2-ED5C505DCA50}"/>
              </a:ext>
            </a:extLst>
          </p:cNvPr>
          <p:cNvSpPr>
            <a:spLocks noGrp="1"/>
          </p:cNvSpPr>
          <p:nvPr>
            <p:ph type="dt" sz="half" idx="10"/>
          </p:nvPr>
        </p:nvSpPr>
        <p:spPr>
          <a:xfrm>
            <a:off x="9904412" y="6290187"/>
            <a:ext cx="16002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p>
        </p:txBody>
      </p:sp>
      <p:sp>
        <p:nvSpPr>
          <p:cNvPr id="3" name="Footer Placeholder 2">
            <a:extLst>
              <a:ext uri="{FF2B5EF4-FFF2-40B4-BE49-F238E27FC236}">
                <a16:creationId xmlns:a16="http://schemas.microsoft.com/office/drawing/2014/main" id="{B3E23F7C-046F-4AF2-A4A7-0EC14C8624D3}"/>
              </a:ext>
            </a:extLst>
          </p:cNvPr>
          <p:cNvSpPr>
            <a:spLocks noGrp="1"/>
          </p:cNvSpPr>
          <p:nvPr>
            <p:ph type="ftr" sz="quarter" idx="11"/>
          </p:nvPr>
        </p:nvSpPr>
        <p:spPr>
          <a:xfrm>
            <a:off x="684212" y="6290187"/>
            <a:ext cx="7543800"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Presentation Title</a:t>
            </a:r>
          </a:p>
        </p:txBody>
      </p:sp>
      <p:sp>
        <p:nvSpPr>
          <p:cNvPr id="4" name="Slide Number Placeholder 3">
            <a:extLst>
              <a:ext uri="{FF2B5EF4-FFF2-40B4-BE49-F238E27FC236}">
                <a16:creationId xmlns:a16="http://schemas.microsoft.com/office/drawing/2014/main" id="{7A27FF10-A6CB-4DBA-BE42-3529E1138777}"/>
              </a:ext>
            </a:extLst>
          </p:cNvPr>
          <p:cNvSpPr>
            <a:spLocks noGrp="1"/>
          </p:cNvSpPr>
          <p:nvPr>
            <p:ph type="sldNum" sz="quarter" idx="12"/>
          </p:nvPr>
        </p:nvSpPr>
        <p:spPr>
          <a:xfrm>
            <a:off x="10363200" y="5696462"/>
            <a:ext cx="1142245" cy="6699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21</a:t>
            </a:fld>
            <a:endParaRPr kumimoji="0" lang="en-US" sz="32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endParaRPr>
          </a:p>
        </p:txBody>
      </p:sp>
      <p:pic>
        <p:nvPicPr>
          <p:cNvPr id="6" name="Picture 5" descr="Graphical user interface, website&#10;&#10;AI-generated content may be incorrect.">
            <a:extLst>
              <a:ext uri="{FF2B5EF4-FFF2-40B4-BE49-F238E27FC236}">
                <a16:creationId xmlns:a16="http://schemas.microsoft.com/office/drawing/2014/main" id="{546B946E-6F61-B860-11FF-E7F8CA426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45" y="238094"/>
            <a:ext cx="11549155" cy="6337951"/>
          </a:xfrm>
          <a:prstGeom prst="rect">
            <a:avLst/>
          </a:prstGeom>
        </p:spPr>
      </p:pic>
    </p:spTree>
    <p:extLst>
      <p:ext uri="{BB962C8B-B14F-4D97-AF65-F5344CB8AC3E}">
        <p14:creationId xmlns:p14="http://schemas.microsoft.com/office/powerpoint/2010/main" val="3765696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74023-4AD3-2800-724C-58F5B509589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AA5BAE6C-0935-70BD-8BB8-846DD8E85B24}"/>
              </a:ext>
            </a:extLst>
          </p:cNvPr>
          <p:cNvSpPr>
            <a:spLocks noGrp="1"/>
          </p:cNvSpPr>
          <p:nvPr>
            <p:ph type="dt" sz="half" idx="10"/>
          </p:nvPr>
        </p:nvSpPr>
        <p:spPr>
          <a:xfrm>
            <a:off x="9904412" y="6290187"/>
            <a:ext cx="16002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p>
        </p:txBody>
      </p:sp>
      <p:sp>
        <p:nvSpPr>
          <p:cNvPr id="3" name="Footer Placeholder 2">
            <a:extLst>
              <a:ext uri="{FF2B5EF4-FFF2-40B4-BE49-F238E27FC236}">
                <a16:creationId xmlns:a16="http://schemas.microsoft.com/office/drawing/2014/main" id="{92AA3557-9B3E-6894-B356-9238B6A42B70}"/>
              </a:ext>
            </a:extLst>
          </p:cNvPr>
          <p:cNvSpPr>
            <a:spLocks noGrp="1"/>
          </p:cNvSpPr>
          <p:nvPr>
            <p:ph type="ftr" sz="quarter" idx="11"/>
          </p:nvPr>
        </p:nvSpPr>
        <p:spPr>
          <a:xfrm>
            <a:off x="684212" y="6290187"/>
            <a:ext cx="7543800"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Presentation Title</a:t>
            </a:r>
          </a:p>
        </p:txBody>
      </p:sp>
      <p:sp>
        <p:nvSpPr>
          <p:cNvPr id="4" name="Slide Number Placeholder 3">
            <a:extLst>
              <a:ext uri="{FF2B5EF4-FFF2-40B4-BE49-F238E27FC236}">
                <a16:creationId xmlns:a16="http://schemas.microsoft.com/office/drawing/2014/main" id="{8B9E9596-B1B8-7E40-F4ED-3DE673D1D72A}"/>
              </a:ext>
            </a:extLst>
          </p:cNvPr>
          <p:cNvSpPr>
            <a:spLocks noGrp="1"/>
          </p:cNvSpPr>
          <p:nvPr>
            <p:ph type="sldNum" sz="quarter" idx="12"/>
          </p:nvPr>
        </p:nvSpPr>
        <p:spPr>
          <a:xfrm>
            <a:off x="10363200" y="5696462"/>
            <a:ext cx="1142245" cy="6699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22</a:t>
            </a:fld>
            <a:endParaRPr kumimoji="0" lang="en-US" sz="32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endParaRPr>
          </a:p>
        </p:txBody>
      </p:sp>
      <p:pic>
        <p:nvPicPr>
          <p:cNvPr id="6" name="Picture 5" descr="Graphical user interface, text, application&#10;&#10;AI-generated content may be incorrect.">
            <a:extLst>
              <a:ext uri="{FF2B5EF4-FFF2-40B4-BE49-F238E27FC236}">
                <a16:creationId xmlns:a16="http://schemas.microsoft.com/office/drawing/2014/main" id="{C557F51A-8364-6427-B67C-6018D7DF3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85E9B273-DDBF-535D-4516-DD563E927627}"/>
              </a:ext>
            </a:extLst>
          </p:cNvPr>
          <p:cNvSpPr/>
          <p:nvPr/>
        </p:nvSpPr>
        <p:spPr>
          <a:xfrm>
            <a:off x="6096000" y="2078182"/>
            <a:ext cx="5862452" cy="2470067"/>
          </a:xfrm>
          <a:prstGeom prst="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324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BA1C5-AFBB-4633-982E-C4886D26D56A}"/>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D5F96692-AA79-4DE6-8D12-5CD8A73A4F5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32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90B82ED9-FE9F-8916-CF53-E8945C90C3B9}"/>
              </a:ext>
            </a:extLst>
          </p:cNvPr>
          <p:cNvSpPr/>
          <p:nvPr/>
        </p:nvSpPr>
        <p:spPr>
          <a:xfrm>
            <a:off x="5634158" y="320676"/>
            <a:ext cx="5870454" cy="612475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DFF03F9-5E12-4A92-A72E-5B35E0429C4B}"/>
              </a:ext>
            </a:extLst>
          </p:cNvPr>
          <p:cNvSpPr txBox="1"/>
          <p:nvPr/>
        </p:nvSpPr>
        <p:spPr>
          <a:xfrm>
            <a:off x="5614416" y="320675"/>
            <a:ext cx="5504688" cy="61247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The 2 places you </a:t>
            </a:r>
            <a:r>
              <a:rPr kumimoji="0" lang="en-US" sz="2800" b="1" i="0" u="none" strike="noStrike" kern="1200" cap="none" spc="0" normalizeH="0" baseline="0" noProof="0" dirty="0">
                <a:ln>
                  <a:noFill/>
                </a:ln>
                <a:solidFill>
                  <a:prstClr val="black"/>
                </a:solidFill>
                <a:effectLst/>
                <a:highlight>
                  <a:srgbClr val="FFFF00"/>
                </a:highlight>
                <a:uLnTx/>
                <a:uFillTx/>
                <a:latin typeface="Century Gothic" panose="020B0502020202020204"/>
                <a:ea typeface="+mn-ea"/>
                <a:cs typeface="+mn-cs"/>
              </a:rPr>
              <a:t>must</a:t>
            </a: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 use a password to enter are: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FCS Regions to view:  “FCS Directory &amp; Region Resources”  (If you don’t see the current year, you will need to clear your cookies)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Testing/Assessments/Safety Exams to view:  “FCS Safety Tests” (scroll down the Testing/Assessments page to find the FCS Safety Tests link)  </a:t>
            </a:r>
          </a:p>
        </p:txBody>
      </p:sp>
      <p:pic>
        <p:nvPicPr>
          <p:cNvPr id="5" name="Picture 4" descr="Graphical user interface, text, application, email&#10;&#10;AI-generated content may be incorrect.">
            <a:extLst>
              <a:ext uri="{FF2B5EF4-FFF2-40B4-BE49-F238E27FC236}">
                <a16:creationId xmlns:a16="http://schemas.microsoft.com/office/drawing/2014/main" id="{47529923-E5F0-F007-5765-F1EE6D6E05A6}"/>
              </a:ext>
            </a:extLst>
          </p:cNvPr>
          <p:cNvPicPr>
            <a:picLocks noChangeAspect="1"/>
          </p:cNvPicPr>
          <p:nvPr/>
        </p:nvPicPr>
        <p:blipFill>
          <a:blip r:embed="rId2">
            <a:extLst>
              <a:ext uri="{28A0092B-C50C-407E-A947-70E740481C1C}">
                <a14:useLocalDpi xmlns:a14="http://schemas.microsoft.com/office/drawing/2010/main" val="0"/>
              </a:ext>
            </a:extLst>
          </a:blip>
          <a:srcRect r="37522"/>
          <a:stretch>
            <a:fillRect/>
          </a:stretch>
        </p:blipFill>
        <p:spPr>
          <a:xfrm>
            <a:off x="-68676" y="0"/>
            <a:ext cx="5504688" cy="6858000"/>
          </a:xfrm>
          <a:prstGeom prst="rect">
            <a:avLst/>
          </a:prstGeom>
        </p:spPr>
      </p:pic>
      <p:sp>
        <p:nvSpPr>
          <p:cNvPr id="8" name="Rectangle 7">
            <a:extLst>
              <a:ext uri="{FF2B5EF4-FFF2-40B4-BE49-F238E27FC236}">
                <a16:creationId xmlns:a16="http://schemas.microsoft.com/office/drawing/2014/main" id="{23803705-6FF2-5442-CB81-A70AD85A0A3E}"/>
              </a:ext>
            </a:extLst>
          </p:cNvPr>
          <p:cNvSpPr/>
          <p:nvPr/>
        </p:nvSpPr>
        <p:spPr>
          <a:xfrm>
            <a:off x="233548" y="713678"/>
            <a:ext cx="4015067" cy="478054"/>
          </a:xfrm>
          <a:prstGeom prst="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E3DD3F-90E1-51A2-975E-7FA436584DA4}"/>
              </a:ext>
            </a:extLst>
          </p:cNvPr>
          <p:cNvSpPr/>
          <p:nvPr/>
        </p:nvSpPr>
        <p:spPr>
          <a:xfrm>
            <a:off x="129470" y="5100421"/>
            <a:ext cx="4119145" cy="478054"/>
          </a:xfrm>
          <a:prstGeom prst="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525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D71B2C-9C9C-4DD4-8578-05FD4AA03B5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3" name="Footer Placeholder 2">
            <a:extLst>
              <a:ext uri="{FF2B5EF4-FFF2-40B4-BE49-F238E27FC236}">
                <a16:creationId xmlns:a16="http://schemas.microsoft.com/office/drawing/2014/main" id="{DC291D7B-324D-4A65-8F98-45BF2B403D2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Presentation Title</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98AFC59D-C9FE-40CA-9583-3D93BD9BDC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32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2235B335-F907-4B1D-915C-E40C1A3BA48E}"/>
              </a:ext>
            </a:extLst>
          </p:cNvPr>
          <p:cNvPicPr>
            <a:picLocks noChangeAspect="1"/>
          </p:cNvPicPr>
          <p:nvPr/>
        </p:nvPicPr>
        <p:blipFill rotWithShape="1">
          <a:blip r:embed="rId2"/>
          <a:srcRect l="58811" t="28488" r="26463" b="48651"/>
          <a:stretch/>
        </p:blipFill>
        <p:spPr>
          <a:xfrm>
            <a:off x="334537" y="320675"/>
            <a:ext cx="7338042" cy="355994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76995DA-1F7D-4B32-A13C-131F9510D008}"/>
              </a:ext>
            </a:extLst>
          </p:cNvPr>
          <p:cNvPicPr>
            <a:picLocks noChangeAspect="1"/>
          </p:cNvPicPr>
          <p:nvPr/>
        </p:nvPicPr>
        <p:blipFill>
          <a:blip r:embed="rId3"/>
          <a:stretch>
            <a:fillRect/>
          </a:stretch>
        </p:blipFill>
        <p:spPr>
          <a:xfrm>
            <a:off x="7616905" y="2949865"/>
            <a:ext cx="4303851" cy="3635673"/>
          </a:xfrm>
          <a:prstGeom prst="rect">
            <a:avLst/>
          </a:prstGeom>
        </p:spPr>
      </p:pic>
      <p:sp>
        <p:nvSpPr>
          <p:cNvPr id="8" name="TextBox 7">
            <a:extLst>
              <a:ext uri="{FF2B5EF4-FFF2-40B4-BE49-F238E27FC236}">
                <a16:creationId xmlns:a16="http://schemas.microsoft.com/office/drawing/2014/main" id="{BF080B37-1D63-4A0A-8B4C-DE93626B1F52}"/>
              </a:ext>
            </a:extLst>
          </p:cNvPr>
          <p:cNvSpPr txBox="1"/>
          <p:nvPr/>
        </p:nvSpPr>
        <p:spPr>
          <a:xfrm>
            <a:off x="8359404" y="5334000"/>
            <a:ext cx="2818851" cy="9465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highlight>
                  <a:srgbClr val="FF00FF"/>
                </a:highlight>
                <a:uLnTx/>
                <a:uFillTx/>
                <a:latin typeface="Century Gothic" panose="020B0502020202020204"/>
                <a:ea typeface="+mn-ea"/>
                <a:cs typeface="+mn-cs"/>
              </a:rPr>
              <a:t>Fc$2025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FF00FF"/>
              </a:highlight>
              <a:uLnTx/>
              <a:uFillTx/>
              <a:latin typeface="Century Gothic" panose="020B0502020202020204"/>
              <a:ea typeface="+mn-ea"/>
              <a:cs typeface="+mn-cs"/>
            </a:endParaRPr>
          </a:p>
        </p:txBody>
      </p:sp>
      <p:sp>
        <p:nvSpPr>
          <p:cNvPr id="9" name="Rectangle 8">
            <a:extLst>
              <a:ext uri="{FF2B5EF4-FFF2-40B4-BE49-F238E27FC236}">
                <a16:creationId xmlns:a16="http://schemas.microsoft.com/office/drawing/2014/main" id="{C012B4FF-D8E7-4B1D-9963-34BEF2F48569}"/>
              </a:ext>
            </a:extLst>
          </p:cNvPr>
          <p:cNvSpPr/>
          <p:nvPr/>
        </p:nvSpPr>
        <p:spPr>
          <a:xfrm>
            <a:off x="7965140" y="232482"/>
            <a:ext cx="3424570" cy="2585323"/>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A50E82"/>
                  </a:solidFill>
                  <a:prstDash val="solid"/>
                </a:ln>
                <a:solidFill>
                  <a:srgbClr val="A50E82">
                    <a:lumMod val="40000"/>
                    <a:lumOff val="60000"/>
                  </a:srgbClr>
                </a:solidFill>
                <a:effectLst/>
                <a:uLnTx/>
                <a:uFillTx/>
                <a:latin typeface="Century Gothic" panose="020B0502020202020204"/>
                <a:ea typeface="+mn-ea"/>
                <a:cs typeface="+mn-cs"/>
              </a:rPr>
              <a:t>And the Password is…</a:t>
            </a:r>
          </a:p>
        </p:txBody>
      </p:sp>
      <p:sp>
        <p:nvSpPr>
          <p:cNvPr id="10" name="Arrow: Down 9">
            <a:extLst>
              <a:ext uri="{FF2B5EF4-FFF2-40B4-BE49-F238E27FC236}">
                <a16:creationId xmlns:a16="http://schemas.microsoft.com/office/drawing/2014/main" id="{F5090C68-14B7-423C-A08C-25BE1A038F6F}"/>
              </a:ext>
            </a:extLst>
          </p:cNvPr>
          <p:cNvSpPr/>
          <p:nvPr/>
        </p:nvSpPr>
        <p:spPr>
          <a:xfrm>
            <a:off x="10579608" y="2100649"/>
            <a:ext cx="397448" cy="788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25104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012DAB-28A8-4A4E-9938-A182DA0116C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60A76A8B-2FC1-4268-800D-3AFCCD70F8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32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cxnSp>
        <p:nvCxnSpPr>
          <p:cNvPr id="12" name="Connector: Elbow 11">
            <a:extLst>
              <a:ext uri="{FF2B5EF4-FFF2-40B4-BE49-F238E27FC236}">
                <a16:creationId xmlns:a16="http://schemas.microsoft.com/office/drawing/2014/main" id="{C2348092-707B-452E-BFD7-B58ACA7C6B6B}"/>
              </a:ext>
            </a:extLst>
          </p:cNvPr>
          <p:cNvCxnSpPr/>
          <p:nvPr/>
        </p:nvCxnSpPr>
        <p:spPr>
          <a:xfrm rot="10800000">
            <a:off x="3695700" y="2683933"/>
            <a:ext cx="800100" cy="557431"/>
          </a:xfrm>
          <a:prstGeom prst="bentConnector3">
            <a:avLst>
              <a:gd name="adj1" fmla="val 100794"/>
            </a:avLst>
          </a:prstGeom>
          <a:ln w="76200">
            <a:solidFill>
              <a:srgbClr val="00B0F0">
                <a:alpha val="60000"/>
              </a:srgbClr>
            </a:solidFill>
            <a:tailEnd type="triangle"/>
          </a:ln>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2BF86C5-7250-2686-6669-7EA1DF1CDE52}"/>
              </a:ext>
            </a:extLst>
          </p:cNvPr>
          <p:cNvPicPr>
            <a:picLocks noChangeAspect="1"/>
          </p:cNvPicPr>
          <p:nvPr/>
        </p:nvPicPr>
        <p:blipFill rotWithShape="1">
          <a:blip r:embed="rId2"/>
          <a:srcRect l="53125" t="5555" b="4167"/>
          <a:stretch/>
        </p:blipFill>
        <p:spPr bwMode="auto">
          <a:xfrm>
            <a:off x="268664" y="42574"/>
            <a:ext cx="10671673" cy="6282725"/>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4A81AE42-1713-73A6-5D7C-ACDD834B785F}"/>
              </a:ext>
            </a:extLst>
          </p:cNvPr>
          <p:cNvSpPr txBox="1"/>
          <p:nvPr/>
        </p:nvSpPr>
        <p:spPr>
          <a:xfrm>
            <a:off x="5167312" y="1877802"/>
            <a:ext cx="633730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00FFFF"/>
                </a:highlight>
                <a:uLnTx/>
                <a:uFillTx/>
                <a:latin typeface="Century Gothic" panose="020B0502020202020204"/>
                <a:ea typeface="+mn-ea"/>
                <a:cs typeface="+mn-cs"/>
              </a:rPr>
              <a:t>You can use these buttons to toggle back to previous pages</a:t>
            </a:r>
          </a:p>
        </p:txBody>
      </p:sp>
      <p:sp>
        <p:nvSpPr>
          <p:cNvPr id="9" name="TextBox 8">
            <a:extLst>
              <a:ext uri="{FF2B5EF4-FFF2-40B4-BE49-F238E27FC236}">
                <a16:creationId xmlns:a16="http://schemas.microsoft.com/office/drawing/2014/main" id="{47BD14CC-F5BE-9710-72B0-CFEB537C6AA9}"/>
              </a:ext>
            </a:extLst>
          </p:cNvPr>
          <p:cNvSpPr txBox="1"/>
          <p:nvPr/>
        </p:nvSpPr>
        <p:spPr>
          <a:xfrm>
            <a:off x="4812516" y="4705607"/>
            <a:ext cx="5325909"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highlight>
                  <a:srgbClr val="00FF00"/>
                </a:highlight>
                <a:uLnTx/>
                <a:uFillTx/>
                <a:latin typeface="Century Gothic" panose="020B0502020202020204"/>
                <a:ea typeface="+mn-ea"/>
                <a:cs typeface="+mn-cs"/>
              </a:rPr>
              <a:t>You can use these three buttons to create a side panel, although, I just feel that it is confusing at times…toggle on or toggle off…it’s your preference!  </a:t>
            </a:r>
          </a:p>
        </p:txBody>
      </p:sp>
      <p:cxnSp>
        <p:nvCxnSpPr>
          <p:cNvPr id="10" name="Connector: Elbow 9">
            <a:extLst>
              <a:ext uri="{FF2B5EF4-FFF2-40B4-BE49-F238E27FC236}">
                <a16:creationId xmlns:a16="http://schemas.microsoft.com/office/drawing/2014/main" id="{942F9343-6CB6-8713-AC80-7A7818E715A9}"/>
              </a:ext>
            </a:extLst>
          </p:cNvPr>
          <p:cNvCxnSpPr>
            <a:cxnSpLocks/>
          </p:cNvCxnSpPr>
          <p:nvPr/>
        </p:nvCxnSpPr>
        <p:spPr>
          <a:xfrm rot="10800000">
            <a:off x="494716" y="1308449"/>
            <a:ext cx="4440395" cy="4076700"/>
          </a:xfrm>
          <a:prstGeom prst="bentConnector3">
            <a:avLst>
              <a:gd name="adj1" fmla="val 100338"/>
            </a:avLst>
          </a:prstGeom>
          <a:ln w="76200">
            <a:solidFill>
              <a:srgbClr val="00B050">
                <a:alpha val="60000"/>
              </a:srgbClr>
            </a:solidFill>
            <a:tailEnd type="triangle"/>
          </a:ln>
          <a:effectLst/>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2EA52395-ACA5-4502-1B90-2C57A8AC89F4}"/>
              </a:ext>
            </a:extLst>
          </p:cNvPr>
          <p:cNvSpPr/>
          <p:nvPr/>
        </p:nvSpPr>
        <p:spPr>
          <a:xfrm>
            <a:off x="711825" y="1168585"/>
            <a:ext cx="5473886" cy="895239"/>
          </a:xfrm>
          <a:prstGeom prst="ellipse">
            <a:avLst/>
          </a:prstGeom>
          <a:noFill/>
          <a:ln w="76200"/>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44924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DF293-08C7-B541-D68C-0157008FF41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D01439B5-7DBF-C219-E51A-C7AD4C7D2CB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32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C9270B0B-413D-CA02-EB40-FFEF4FC4339C}"/>
              </a:ext>
            </a:extLst>
          </p:cNvPr>
          <p:cNvSpPr txBox="1"/>
          <p:nvPr/>
        </p:nvSpPr>
        <p:spPr>
          <a:xfrm>
            <a:off x="310391" y="941567"/>
            <a:ext cx="10167457" cy="403187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a:ea typeface="+mn-ea"/>
                <a:cs typeface="+mn-cs"/>
              </a:rPr>
              <a:t>Any questions or comments over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Century Gothic" panose="020B0502020202020204"/>
                <a:ea typeface="+mn-ea"/>
                <a:cs typeface="+mn-cs"/>
              </a:rPr>
              <a:t>ctYou.org</a:t>
            </a:r>
          </a:p>
        </p:txBody>
      </p:sp>
    </p:spTree>
    <p:extLst>
      <p:ext uri="{BB962C8B-B14F-4D97-AF65-F5344CB8AC3E}">
        <p14:creationId xmlns:p14="http://schemas.microsoft.com/office/powerpoint/2010/main" val="4032011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5586639"/>
          </a:xfrm>
        </p:spPr>
        <p:txBody>
          <a:bodyPr>
            <a:normAutofit/>
          </a:bodyPr>
          <a:lstStyle/>
          <a:p>
            <a:pPr algn="ctr"/>
            <a:r>
              <a:rPr lang="en-US" dirty="0"/>
              <a:t>The End</a:t>
            </a:r>
            <a:br>
              <a:rPr lang="en-US" dirty="0"/>
            </a:br>
            <a:br>
              <a:rPr lang="en-US" dirty="0"/>
            </a:br>
            <a:r>
              <a:rPr lang="en-US" dirty="0"/>
              <a:t>Thank You!</a:t>
            </a:r>
          </a:p>
        </p:txBody>
      </p:sp>
    </p:spTree>
    <p:extLst>
      <p:ext uri="{BB962C8B-B14F-4D97-AF65-F5344CB8AC3E}">
        <p14:creationId xmlns:p14="http://schemas.microsoft.com/office/powerpoint/2010/main" val="525729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E070-3ADA-4CF0-BC7C-2375B12212A3}"/>
              </a:ext>
            </a:extLst>
          </p:cNvPr>
          <p:cNvSpPr>
            <a:spLocks noGrp="1"/>
          </p:cNvSpPr>
          <p:nvPr>
            <p:ph type="ctrTitle"/>
          </p:nvPr>
        </p:nvSpPr>
        <p:spPr>
          <a:xfrm>
            <a:off x="1524000" y="1122362"/>
            <a:ext cx="9144000" cy="2543189"/>
          </a:xfrm>
        </p:spPr>
        <p:txBody>
          <a:bodyPr>
            <a:normAutofit/>
          </a:bodyPr>
          <a:lstStyle/>
          <a:p>
            <a:r>
              <a:rPr lang="en-US" sz="9600" dirty="0"/>
              <a:t>ctYou.org</a:t>
            </a:r>
          </a:p>
        </p:txBody>
      </p:sp>
    </p:spTree>
    <p:extLst>
      <p:ext uri="{BB962C8B-B14F-4D97-AF65-F5344CB8AC3E}">
        <p14:creationId xmlns:p14="http://schemas.microsoft.com/office/powerpoint/2010/main" val="298387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5475" y="1248356"/>
            <a:ext cx="9666136" cy="3355450"/>
          </a:xfrm>
        </p:spPr>
        <p:txBody>
          <a:bodyPr>
            <a:noAutofit/>
          </a:bodyPr>
          <a:lstStyle/>
          <a:p>
            <a:r>
              <a:rPr lang="en-US" sz="4800" dirty="0">
                <a:solidFill>
                  <a:schemeClr val="accent1">
                    <a:lumMod val="75000"/>
                  </a:schemeClr>
                </a:solidFill>
              </a:rPr>
              <a:t>ctYou.org can be used for many different things like finding standards and pacing guides to finding specific Regional/District information and even looking up FCS Friends in the Directory!</a:t>
            </a:r>
          </a:p>
        </p:txBody>
      </p:sp>
    </p:spTree>
    <p:extLst>
      <p:ext uri="{BB962C8B-B14F-4D97-AF65-F5344CB8AC3E}">
        <p14:creationId xmlns:p14="http://schemas.microsoft.com/office/powerpoint/2010/main" val="72033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0343"/>
            <a:ext cx="10515600" cy="3541169"/>
          </a:xfrm>
        </p:spPr>
        <p:txBody>
          <a:bodyPr>
            <a:normAutofit fontScale="90000"/>
          </a:bodyPr>
          <a:lstStyle/>
          <a:p>
            <a:pPr algn="ctr"/>
            <a:r>
              <a:rPr lang="en-US" b="0" dirty="0"/>
              <a:t>If you have not already done so you will need to create an account.  Please use your school email address, if you don’t know it yet you can use your personal email.  Just remember which email you used, if you ever have to use the forgot password function they will send the reset information to the email you used when you created the account.</a:t>
            </a:r>
          </a:p>
        </p:txBody>
      </p:sp>
    </p:spTree>
    <p:extLst>
      <p:ext uri="{BB962C8B-B14F-4D97-AF65-F5344CB8AC3E}">
        <p14:creationId xmlns:p14="http://schemas.microsoft.com/office/powerpoint/2010/main" val="375587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6687D5-E6C1-4150-064A-DF0533A4E946}"/>
              </a:ext>
            </a:extLst>
          </p:cNvPr>
          <p:cNvSpPr/>
          <p:nvPr/>
        </p:nvSpPr>
        <p:spPr>
          <a:xfrm>
            <a:off x="6150428" y="301752"/>
            <a:ext cx="5617583" cy="60793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6499482" y="609600"/>
            <a:ext cx="4434840" cy="3236976"/>
          </a:xfrm>
        </p:spPr>
        <p:txBody>
          <a:bodyPr>
            <a:noAutofit/>
          </a:bodyPr>
          <a:lstStyle/>
          <a:p>
            <a:pPr algn="ctr" rtl="0"/>
            <a:r>
              <a:rPr lang="en-US" sz="5400" b="0" i="0" dirty="0">
                <a:solidFill>
                  <a:srgbClr val="FF3131"/>
                </a:solidFill>
                <a:effectLst/>
                <a:latin typeface="Brush Script MT" panose="03060802040406070304" pitchFamily="66" charset="0"/>
              </a:rPr>
              <a:t>Everything you feel</a:t>
            </a:r>
            <a:br>
              <a:rPr lang="en-US" sz="5400" dirty="0">
                <a:effectLst/>
              </a:rPr>
            </a:br>
            <a:r>
              <a:rPr lang="en-US" sz="5400" b="1" i="0" dirty="0">
                <a:solidFill>
                  <a:srgbClr val="000000"/>
                </a:solidFill>
                <a:effectLst/>
              </a:rPr>
              <a:t>when you are on ctYOU.org</a:t>
            </a:r>
            <a:endParaRPr lang="en-US" sz="5400" dirty="0">
              <a:effectLst/>
            </a:endParaRPr>
          </a:p>
        </p:txBody>
      </p:sp>
      <p:pic>
        <p:nvPicPr>
          <p:cNvPr id="12" name="Picture Placeholder 11" descr="A collage of a person&#10;&#10;Description automatically generated">
            <a:extLst>
              <a:ext uri="{FF2B5EF4-FFF2-40B4-BE49-F238E27FC236}">
                <a16:creationId xmlns:a16="http://schemas.microsoft.com/office/drawing/2014/main" id="{B89E6E30-428E-4E76-BC2F-50B3FD557FFF}"/>
              </a:ext>
            </a:extLst>
          </p:cNvPr>
          <p:cNvPicPr>
            <a:picLocks noGrp="1" noChangeAspect="1"/>
          </p:cNvPicPr>
          <p:nvPr>
            <p:ph type="pic" sz="quarter" idx="13"/>
          </p:nvPr>
        </p:nvPicPr>
        <p:blipFill>
          <a:blip r:embed="rId2"/>
          <a:srcRect l="785" r="785"/>
          <a:stretch>
            <a:fillRect/>
          </a:stretch>
        </p:blipFill>
        <p:spPr/>
      </p:pic>
      <p:sp>
        <p:nvSpPr>
          <p:cNvPr id="3" name="Title 1">
            <a:extLst>
              <a:ext uri="{FF2B5EF4-FFF2-40B4-BE49-F238E27FC236}">
                <a16:creationId xmlns:a16="http://schemas.microsoft.com/office/drawing/2014/main" id="{91E70E8B-395D-6C65-9A5B-5CDA0CC4DD97}"/>
              </a:ext>
            </a:extLst>
          </p:cNvPr>
          <p:cNvSpPr txBox="1">
            <a:spLocks/>
          </p:cNvSpPr>
          <p:nvPr/>
        </p:nvSpPr>
        <p:spPr>
          <a:xfrm>
            <a:off x="6499482" y="2780371"/>
            <a:ext cx="4434840" cy="3236976"/>
          </a:xfrm>
          <a:prstGeom prst="rect">
            <a:avLst/>
          </a:prstGeom>
          <a:effectLst/>
        </p:spPr>
        <p:txBody>
          <a:bodyPr vert="horz" lIns="91440" tIns="45720" rIns="91440" bIns="45720" rtlCol="0" anchor="b">
            <a:noAutofit/>
          </a:bodyPr>
          <a:lstStyle>
            <a:lvl1pPr algn="l" defTabSz="457200" rtl="0" eaLnBrk="1" latinLnBrk="0" hangingPunct="1">
              <a:lnSpc>
                <a:spcPct val="110000"/>
              </a:lnSpc>
              <a:spcBef>
                <a:spcPts val="1000"/>
              </a:spcBef>
              <a:buNone/>
              <a:defRPr sz="3600" b="0" i="0" kern="1200" cap="none" baseline="0">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dirty="0">
                <a:hlinkClick r:id="rId3"/>
              </a:rPr>
              <a:t>Creating an Account</a:t>
            </a:r>
            <a:endParaRPr lang="en-US" sz="5400" dirty="0"/>
          </a:p>
        </p:txBody>
      </p:sp>
    </p:spTree>
    <p:extLst>
      <p:ext uri="{BB962C8B-B14F-4D97-AF65-F5344CB8AC3E}">
        <p14:creationId xmlns:p14="http://schemas.microsoft.com/office/powerpoint/2010/main" val="356147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F536CA93-9F18-42ED-9710-85524523E2BC}"/>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F65EFB-042E-4EA6-AC9E-3EAF5F16D6B0}" type="datetime1">
              <a:rPr kumimoji="0" lang="en-US" sz="10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7/10/2025</a:t>
            </a:fld>
            <a:endParaRPr kumimoji="0" lang="en-US" sz="10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9" name="Slide Number Placeholder 8">
            <a:extLst>
              <a:ext uri="{FF2B5EF4-FFF2-40B4-BE49-F238E27FC236}">
                <a16:creationId xmlns:a16="http://schemas.microsoft.com/office/drawing/2014/main" id="{8E8F6A58-EDEE-4BCD-BDA0-DD9DB33A7B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3200" b="0"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endParaRPr>
          </a:p>
        </p:txBody>
      </p:sp>
      <p:sp>
        <p:nvSpPr>
          <p:cNvPr id="12" name="TextBox 11">
            <a:extLst>
              <a:ext uri="{FF2B5EF4-FFF2-40B4-BE49-F238E27FC236}">
                <a16:creationId xmlns:a16="http://schemas.microsoft.com/office/drawing/2014/main" id="{531BD968-49C1-478A-B940-16F6AAE82855}"/>
              </a:ext>
            </a:extLst>
          </p:cNvPr>
          <p:cNvSpPr txBox="1"/>
          <p:nvPr/>
        </p:nvSpPr>
        <p:spPr>
          <a:xfrm>
            <a:off x="557561" y="468351"/>
            <a:ext cx="10146951"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This is what you will see when you are on the ctYOU.org website:  Notice the “Log In” section on the top right! </a:t>
            </a:r>
          </a:p>
        </p:txBody>
      </p:sp>
      <p:sp>
        <p:nvSpPr>
          <p:cNvPr id="19" name="Arrow: Right 18">
            <a:extLst>
              <a:ext uri="{FF2B5EF4-FFF2-40B4-BE49-F238E27FC236}">
                <a16:creationId xmlns:a16="http://schemas.microsoft.com/office/drawing/2014/main" id="{D07C81F1-71F9-4A4F-877C-02C5A6F18C51}"/>
              </a:ext>
            </a:extLst>
          </p:cNvPr>
          <p:cNvSpPr/>
          <p:nvPr/>
        </p:nvSpPr>
        <p:spPr>
          <a:xfrm rot="9467321">
            <a:off x="9829261" y="1320031"/>
            <a:ext cx="1536192" cy="4937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4" descr="Graphical user interface, website&#10;&#10;AI-generated content may be incorrect.">
            <a:extLst>
              <a:ext uri="{FF2B5EF4-FFF2-40B4-BE49-F238E27FC236}">
                <a16:creationId xmlns:a16="http://schemas.microsoft.com/office/drawing/2014/main" id="{28774FB1-03C6-67F9-8557-C3530908F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313" y="1620384"/>
            <a:ext cx="8577616" cy="4916941"/>
          </a:xfrm>
          <a:prstGeom prst="rect">
            <a:avLst/>
          </a:prstGeom>
        </p:spPr>
      </p:pic>
      <p:sp>
        <p:nvSpPr>
          <p:cNvPr id="4" name="Oval 3">
            <a:extLst>
              <a:ext uri="{FF2B5EF4-FFF2-40B4-BE49-F238E27FC236}">
                <a16:creationId xmlns:a16="http://schemas.microsoft.com/office/drawing/2014/main" id="{8A564552-1174-BCF3-9B81-8C7D11FABEC9}"/>
              </a:ext>
            </a:extLst>
          </p:cNvPr>
          <p:cNvSpPr/>
          <p:nvPr/>
        </p:nvSpPr>
        <p:spPr>
          <a:xfrm>
            <a:off x="9099069" y="1633603"/>
            <a:ext cx="805343" cy="7651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2725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694F3-DB8E-4217-BD52-CDCCF7DE2593}"/>
              </a:ext>
            </a:extLst>
          </p:cNvPr>
          <p:cNvSpPr>
            <a:spLocks noGrp="1"/>
          </p:cNvSpPr>
          <p:nvPr>
            <p:ph type="dt" sz="half" idx="10"/>
          </p:nvPr>
        </p:nvSpPr>
        <p:spPr>
          <a:xfrm>
            <a:off x="9904412" y="6290187"/>
            <a:ext cx="16002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9/3/20XX</a:t>
            </a:r>
          </a:p>
        </p:txBody>
      </p:sp>
      <p:sp>
        <p:nvSpPr>
          <p:cNvPr id="3" name="Footer Placeholder 2">
            <a:extLst>
              <a:ext uri="{FF2B5EF4-FFF2-40B4-BE49-F238E27FC236}">
                <a16:creationId xmlns:a16="http://schemas.microsoft.com/office/drawing/2014/main" id="{2820227A-41D9-4370-B800-CCD4082B9044}"/>
              </a:ext>
            </a:extLst>
          </p:cNvPr>
          <p:cNvSpPr>
            <a:spLocks noGrp="1"/>
          </p:cNvSpPr>
          <p:nvPr>
            <p:ph type="ftr" sz="quarter" idx="11"/>
          </p:nvPr>
        </p:nvSpPr>
        <p:spPr>
          <a:xfrm>
            <a:off x="684212" y="6290187"/>
            <a:ext cx="7543800"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rPr>
              <a:t>Presentation Title</a:t>
            </a:r>
          </a:p>
        </p:txBody>
      </p:sp>
      <p:sp>
        <p:nvSpPr>
          <p:cNvPr id="4" name="Slide Number Placeholder 3">
            <a:extLst>
              <a:ext uri="{FF2B5EF4-FFF2-40B4-BE49-F238E27FC236}">
                <a16:creationId xmlns:a16="http://schemas.microsoft.com/office/drawing/2014/main" id="{4E6A9AFD-7391-44F5-A19C-EABC15A5640E}"/>
              </a:ext>
            </a:extLst>
          </p:cNvPr>
          <p:cNvSpPr>
            <a:spLocks noGrp="1"/>
          </p:cNvSpPr>
          <p:nvPr>
            <p:ph type="sldNum" sz="quarter" idx="12"/>
          </p:nvPr>
        </p:nvSpPr>
        <p:spPr>
          <a:xfrm>
            <a:off x="10363200" y="5696462"/>
            <a:ext cx="1142245" cy="6699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DA9DAA-006C-4F4B-980E-E3DF019B24E2}" type="slidenum">
              <a:rPr kumimoji="0" lang="en-US" sz="3200" b="0" i="0" u="none" strike="noStrike" kern="1200" cap="none" spc="0" normalizeH="0" baseline="0" noProof="0" smtClean="0">
                <a:ln>
                  <a:noFill/>
                </a:ln>
                <a:solidFill>
                  <a:srgbClr val="146194">
                    <a:lumMod val="50000"/>
                  </a:srgb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7</a:t>
            </a:fld>
            <a:endParaRPr kumimoji="0" lang="en-US" sz="3200" b="0" i="0" u="none" strike="noStrike" kern="1200" cap="none" spc="0" normalizeH="0" baseline="0" noProof="0">
              <a:ln>
                <a:noFill/>
              </a:ln>
              <a:solidFill>
                <a:srgbClr val="146194">
                  <a:lumMod val="50000"/>
                </a:srgbClr>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84E04899-1DBD-4676-6FC6-22A1F3D8C4F7}"/>
              </a:ext>
            </a:extLst>
          </p:cNvPr>
          <p:cNvPicPr>
            <a:picLocks noChangeAspect="1"/>
          </p:cNvPicPr>
          <p:nvPr/>
        </p:nvPicPr>
        <p:blipFill rotWithShape="1">
          <a:blip r:embed="rId2"/>
          <a:srcRect l="53945" t="13274" r="30145" b="14095"/>
          <a:stretch/>
        </p:blipFill>
        <p:spPr bwMode="auto">
          <a:xfrm>
            <a:off x="443098" y="-52747"/>
            <a:ext cx="5084728" cy="6963491"/>
          </a:xfrm>
          <a:prstGeom prst="rect">
            <a:avLst/>
          </a:prstGeom>
          <a:ln>
            <a:noFill/>
          </a:ln>
          <a:extLst>
            <a:ext uri="{53640926-AAD7-44D8-BBD7-CCE9431645EC}">
              <a14:shadowObscured xmlns:a14="http://schemas.microsoft.com/office/drawing/2010/main"/>
            </a:ext>
          </a:extLst>
        </p:spPr>
      </p:pic>
      <p:sp>
        <p:nvSpPr>
          <p:cNvPr id="12" name="Arrow: Down 11">
            <a:extLst>
              <a:ext uri="{FF2B5EF4-FFF2-40B4-BE49-F238E27FC236}">
                <a16:creationId xmlns:a16="http://schemas.microsoft.com/office/drawing/2014/main" id="{99939624-85FA-081A-3FD8-D1F03FAA501D}"/>
              </a:ext>
            </a:extLst>
          </p:cNvPr>
          <p:cNvSpPr/>
          <p:nvPr/>
        </p:nvSpPr>
        <p:spPr>
          <a:xfrm rot="3885432">
            <a:off x="3926048" y="3204594"/>
            <a:ext cx="268448" cy="98179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5">
            <a:extLst>
              <a:ext uri="{FF2B5EF4-FFF2-40B4-BE49-F238E27FC236}">
                <a16:creationId xmlns:a16="http://schemas.microsoft.com/office/drawing/2014/main" id="{B967876F-A10E-77EF-AF45-98BC57C27FD9}"/>
              </a:ext>
            </a:extLst>
          </p:cNvPr>
          <p:cNvSpPr/>
          <p:nvPr/>
        </p:nvSpPr>
        <p:spPr>
          <a:xfrm>
            <a:off x="5982569" y="559756"/>
            <a:ext cx="5617583" cy="560996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2FF9D9E-468F-48D5-9C0C-4F50CC721492}"/>
              </a:ext>
            </a:extLst>
          </p:cNvPr>
          <p:cNvSpPr/>
          <p:nvPr/>
        </p:nvSpPr>
        <p:spPr>
          <a:xfrm>
            <a:off x="2137975" y="3808638"/>
            <a:ext cx="1463040" cy="393589"/>
          </a:xfrm>
          <a:prstGeom prst="ellipse">
            <a:avLst/>
          </a:prstGeom>
          <a:solidFill>
            <a:srgbClr val="333333">
              <a:alpha val="5000"/>
            </a:srgbClr>
          </a:solidFill>
          <a:ln w="72000">
            <a:solidFill>
              <a:srgbClr val="333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Century Gothic" panose="020B0502020202020204"/>
              <a:ea typeface="+mn-ea"/>
              <a:cs typeface="+mn-cs"/>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24" name="Ink 23">
                <a:extLst>
                  <a:ext uri="{FF2B5EF4-FFF2-40B4-BE49-F238E27FC236}">
                    <a16:creationId xmlns:a16="http://schemas.microsoft.com/office/drawing/2014/main" id="{37C3A3C7-17C1-C747-C05A-3118FC862850}"/>
                  </a:ext>
                </a:extLst>
              </p14:cNvPr>
              <p14:cNvContentPartPr/>
              <p14:nvPr/>
            </p14:nvContentPartPr>
            <p14:xfrm>
              <a:off x="3866810" y="4202587"/>
              <a:ext cx="360" cy="360"/>
            </p14:xfrm>
          </p:contentPart>
        </mc:Choice>
        <mc:Fallback xmlns="">
          <p:pic>
            <p:nvPicPr>
              <p:cNvPr id="24" name="Ink 23">
                <a:extLst>
                  <a:ext uri="{FF2B5EF4-FFF2-40B4-BE49-F238E27FC236}">
                    <a16:creationId xmlns:a16="http://schemas.microsoft.com/office/drawing/2014/main" id="{37C3A3C7-17C1-C747-C05A-3118FC862850}"/>
                  </a:ext>
                </a:extLst>
              </p:cNvPr>
              <p:cNvPicPr/>
              <p:nvPr/>
            </p:nvPicPr>
            <p:blipFill>
              <a:blip r:embed="rId4"/>
              <a:stretch>
                <a:fillRect/>
              </a:stretch>
            </p:blipFill>
            <p:spPr>
              <a:xfrm>
                <a:off x="3831170" y="3986587"/>
                <a:ext cx="72000" cy="432000"/>
              </a:xfrm>
              <a:prstGeom prst="rect">
                <a:avLst/>
              </a:prstGeom>
            </p:spPr>
          </p:pic>
        </mc:Fallback>
      </mc:AlternateContent>
      <p:sp>
        <p:nvSpPr>
          <p:cNvPr id="7" name="TextBox 6">
            <a:extLst>
              <a:ext uri="{FF2B5EF4-FFF2-40B4-BE49-F238E27FC236}">
                <a16:creationId xmlns:a16="http://schemas.microsoft.com/office/drawing/2014/main" id="{AFAB233E-8E33-43C0-AFDF-373C6A929CC8}"/>
              </a:ext>
            </a:extLst>
          </p:cNvPr>
          <p:cNvSpPr txBox="1"/>
          <p:nvPr/>
        </p:nvSpPr>
        <p:spPr>
          <a:xfrm>
            <a:off x="5982289" y="559756"/>
            <a:ext cx="5400932" cy="550920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solidFill>
                <a:effectLst/>
                <a:uLnTx/>
                <a:uFillTx/>
                <a:latin typeface="Century Gothic" panose="020B0502020202020204"/>
                <a:ea typeface="+mn-ea"/>
                <a:cs typeface="+mn-cs"/>
              </a:rPr>
              <a:t>It is good to use</a:t>
            </a:r>
            <a:r>
              <a:rPr lang="en-US" sz="2200" b="1" dirty="0">
                <a:solidFill>
                  <a:schemeClr val="bg1"/>
                </a:solidFill>
                <a:latin typeface="Century Gothic" panose="020B0502020202020204"/>
              </a:rPr>
              <a:t> your school email.</a:t>
            </a:r>
            <a:endParaRPr kumimoji="0" lang="en-US" sz="2200" b="1"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solidFill>
                <a:effectLst/>
                <a:uLnTx/>
                <a:uFillTx/>
                <a:latin typeface="Century Gothic" panose="020B0502020202020204"/>
                <a:ea typeface="+mn-ea"/>
                <a:cs typeface="+mn-cs"/>
              </a:rPr>
              <a:t>There are many pages you will be able to see as a guest, but it is good to get into the habit of logging in every time you get on to ctYOU.org</a:t>
            </a:r>
          </a:p>
          <a:p>
            <a:pPr marR="0" lvl="0" algn="l" defTabSz="457200" rtl="0" eaLnBrk="1" fontAlgn="auto" latinLnBrk="0" hangingPunct="1">
              <a:lnSpc>
                <a:spcPct val="100000"/>
              </a:lnSpc>
              <a:spcBef>
                <a:spcPts val="0"/>
              </a:spcBef>
              <a:spcAft>
                <a:spcPts val="0"/>
              </a:spcAft>
              <a:buClrTx/>
              <a:buSzTx/>
              <a:tabLst/>
              <a:defRPr/>
            </a:pPr>
            <a:endParaRPr kumimoji="0" lang="en-US" sz="2200" b="1"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dirty="0">
                <a:solidFill>
                  <a:schemeClr val="bg1"/>
                </a:solidFill>
                <a:highlight>
                  <a:srgbClr val="FFFF00"/>
                </a:highlight>
                <a:latin typeface="Century Gothic" panose="020B0502020202020204"/>
              </a:rPr>
              <a:t>IT IS MORE THAN OKAY IF YOU ARE VIEWING THINGS AS A GUEST! </a:t>
            </a:r>
            <a:r>
              <a:rPr lang="en-US" sz="2200" b="1" dirty="0">
                <a:solidFill>
                  <a:schemeClr val="bg1"/>
                </a:solidFill>
                <a:latin typeface="Century Gothic" panose="020B0502020202020204"/>
              </a:rPr>
              <a:t>Our resources are open, and if they aren’t, the password has been provided to you! </a:t>
            </a:r>
            <a:endParaRPr kumimoji="0" lang="en-US" sz="2200" b="1"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solidFill>
                <a:effectLst/>
                <a:uLnTx/>
                <a:uFillTx/>
                <a:latin typeface="Century Gothic" panose="020B0502020202020204"/>
                <a:ea typeface="+mn-ea"/>
                <a:cs typeface="+mn-cs"/>
              </a:rPr>
              <a:t>If you are not seeing information that you think should be up to date, be sure to clear your cookies.  </a:t>
            </a:r>
          </a:p>
        </p:txBody>
      </p:sp>
    </p:spTree>
    <p:extLst>
      <p:ext uri="{BB962C8B-B14F-4D97-AF65-F5344CB8AC3E}">
        <p14:creationId xmlns:p14="http://schemas.microsoft.com/office/powerpoint/2010/main" val="87812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974C441B-EE70-4CD2-872A-86410FE0572A}"/>
              </a:ext>
            </a:extLst>
          </p:cNvPr>
          <p:cNvPicPr>
            <a:picLocks noChangeAspect="1"/>
          </p:cNvPicPr>
          <p:nvPr/>
        </p:nvPicPr>
        <p:blipFill>
          <a:blip r:embed="rId2"/>
          <a:stretch>
            <a:fillRect/>
          </a:stretch>
        </p:blipFill>
        <p:spPr>
          <a:xfrm>
            <a:off x="651494" y="559756"/>
            <a:ext cx="4846827" cy="5571066"/>
          </a:xfrm>
          <a:prstGeom prst="rect">
            <a:avLst/>
          </a:prstGeom>
        </p:spPr>
      </p:pic>
      <p:sp>
        <p:nvSpPr>
          <p:cNvPr id="2" name="Date Placeholder 1">
            <a:extLst>
              <a:ext uri="{FF2B5EF4-FFF2-40B4-BE49-F238E27FC236}">
                <a16:creationId xmlns:a16="http://schemas.microsoft.com/office/drawing/2014/main" id="{EE77B5FA-EDC3-43DA-B19B-035A9CB40657}"/>
              </a:ext>
            </a:extLst>
          </p:cNvPr>
          <p:cNvSpPr>
            <a:spLocks noGrp="1"/>
          </p:cNvSpPr>
          <p:nvPr>
            <p:ph type="dt" sz="half" idx="10"/>
          </p:nvPr>
        </p:nvSpPr>
        <p:spPr>
          <a:xfrm>
            <a:off x="8977041" y="6426128"/>
            <a:ext cx="16002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FFFFFF"/>
                </a:solidFill>
                <a:effectLst/>
                <a:uLnTx/>
                <a:uFillTx/>
                <a:latin typeface="Century Gothic" panose="020B0502020202020204"/>
                <a:ea typeface="+mn-ea"/>
                <a:cs typeface="+mn-cs"/>
              </a:rPr>
              <a:t>9/3/20XX</a:t>
            </a:r>
          </a:p>
        </p:txBody>
      </p:sp>
      <p:sp>
        <p:nvSpPr>
          <p:cNvPr id="4" name="Slide Number Placeholder 3">
            <a:extLst>
              <a:ext uri="{FF2B5EF4-FFF2-40B4-BE49-F238E27FC236}">
                <a16:creationId xmlns:a16="http://schemas.microsoft.com/office/drawing/2014/main" id="{DBC75040-7935-4126-8C66-8C888769B510}"/>
              </a:ext>
            </a:extLst>
          </p:cNvPr>
          <p:cNvSpPr>
            <a:spLocks noGrp="1"/>
          </p:cNvSpPr>
          <p:nvPr>
            <p:ph type="sldNum" sz="quarter" idx="12"/>
          </p:nvPr>
        </p:nvSpPr>
        <p:spPr>
          <a:xfrm>
            <a:off x="10717139" y="6400357"/>
            <a:ext cx="1142245" cy="416667"/>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8DA9DAA-006C-4F4B-980E-E3DF019B24E2}" type="slidenum">
              <a:rPr kumimoji="0" lang="en-US" sz="1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8</a:t>
            </a:fld>
            <a:endParaRPr kumimoji="0" lang="en-US"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EDC21FE5-3B02-F450-BF33-F54DBEA6F863}"/>
              </a:ext>
            </a:extLst>
          </p:cNvPr>
          <p:cNvSpPr/>
          <p:nvPr/>
        </p:nvSpPr>
        <p:spPr>
          <a:xfrm>
            <a:off x="5982569" y="559756"/>
            <a:ext cx="5617583" cy="568945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F27D56-DEF1-48B7-AA06-05734755E04E}"/>
              </a:ext>
            </a:extLst>
          </p:cNvPr>
          <p:cNvSpPr txBox="1"/>
          <p:nvPr/>
        </p:nvSpPr>
        <p:spPr>
          <a:xfrm>
            <a:off x="6235898" y="643468"/>
            <a:ext cx="5139238" cy="597086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We </a:t>
            </a:r>
            <a:r>
              <a:rPr kumimoji="0" lang="en-US" sz="2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CAN</a:t>
            </a:r>
            <a:r>
              <a:rPr kumimoji="0" 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work wonders in our office, but we </a:t>
            </a:r>
            <a:r>
              <a:rPr kumimoji="0" lang="en-US" sz="28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CAN’T</a:t>
            </a:r>
            <a:r>
              <a:rPr kumimoji="0" 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remember your username and password for you.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We would love to help you once you are logged in!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In the event you forget your password, you can choose ‘Lost password?’. An email will be sent to the email address you used to create your account.  School email is always easiest to remember.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5468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183821"/>
            <a:ext cx="9560312" cy="3967843"/>
          </a:xfrm>
        </p:spPr>
        <p:txBody>
          <a:bodyPr>
            <a:normAutofit fontScale="92500" lnSpcReduction="10000"/>
          </a:bodyPr>
          <a:lstStyle/>
          <a:p>
            <a:r>
              <a:rPr lang="en-US" sz="4800" dirty="0">
                <a:solidFill>
                  <a:schemeClr val="accent1">
                    <a:lumMod val="75000"/>
                  </a:schemeClr>
                </a:solidFill>
              </a:rPr>
              <a:t>If at any time you have forgotten your password you will have to use the Forgot Password function. If you continue to have problems after you’ve used the Forgot Password function or you have technical problems, please contact our office, and we can assist you.</a:t>
            </a:r>
          </a:p>
        </p:txBody>
      </p:sp>
    </p:spTree>
    <p:extLst>
      <p:ext uri="{BB962C8B-B14F-4D97-AF65-F5344CB8AC3E}">
        <p14:creationId xmlns:p14="http://schemas.microsoft.com/office/powerpoint/2010/main" val="354680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A26D03B30F5143A34407DFAFBACAF4" ma:contentTypeVersion="22" ma:contentTypeDescription="Create a new document." ma:contentTypeScope="" ma:versionID="1557f2ab267f98e2c87d4b3b07388897">
  <xsd:schema xmlns:xsd="http://www.w3.org/2001/XMLSchema" xmlns:xs="http://www.w3.org/2001/XMLSchema" xmlns:p="http://schemas.microsoft.com/office/2006/metadata/properties" xmlns:ns1="http://schemas.microsoft.com/sharepoint/v3" xmlns:ns2="5d7f0ad2-e627-4555-a956-efa81d806a21" xmlns:ns3="070ef74f-fe64-4aab-853e-8d6041358f56" targetNamespace="http://schemas.microsoft.com/office/2006/metadata/properties" ma:root="true" ma:fieldsID="d3be6bedebe6a5d48b0c603dcae19745" ns1:_="" ns2:_="" ns3:_="">
    <xsd:import namespace="http://schemas.microsoft.com/sharepoint/v3"/>
    <xsd:import namespace="5d7f0ad2-e627-4555-a956-efa81d806a21"/>
    <xsd:import namespace="070ef74f-fe64-4aab-853e-8d6041358f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element ref="ns3:ProjectAssoci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7f0ad2-e627-4555-a956-efa81d806a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b0b2df29-a95d-47e3-8094-bcf6ff1e8cdd}" ma:internalName="TaxCatchAll" ma:showField="CatchAllData" ma:web="5d7f0ad2-e627-4555-a956-efa81d806a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0ef74f-fe64-4aab-853e-8d6041358f5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ProjectAssociation" ma:index="22" nillable="true" ma:displayName="Project Association" ma:description="Tells what this document relates to most closely" ma:format="Dropdown" ma:internalName="ProjectAssociation">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rojectAssociation xmlns="070ef74f-fe64-4aab-853e-8d6041358f56" xsi:nil="true"/>
    <TaxCatchAll xmlns="5d7f0ad2-e627-4555-a956-efa81d806a21" xsi:nil="true"/>
    <lcf76f155ced4ddcb4097134ff3c332f xmlns="070ef74f-fe64-4aab-853e-8d6041358f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528AE5-B03C-4D33-8320-3C27986FB3A3}">
  <ds:schemaRefs>
    <ds:schemaRef ds:uri="http://schemas.microsoft.com/sharepoint/v3/contenttype/forms"/>
  </ds:schemaRefs>
</ds:datastoreItem>
</file>

<file path=customXml/itemProps2.xml><?xml version="1.0" encoding="utf-8"?>
<ds:datastoreItem xmlns:ds="http://schemas.openxmlformats.org/officeDocument/2006/customXml" ds:itemID="{F40CC0D8-3B1A-4325-80AB-E58B47E1D6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d7f0ad2-e627-4555-a956-efa81d806a21"/>
    <ds:schemaRef ds:uri="070ef74f-fe64-4aab-853e-8d6041358f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46F9F2-D8B7-4237-877F-0378BF31FECF}">
  <ds:schemaRefs>
    <ds:schemaRef ds:uri="http://schemas.microsoft.com/office/infopath/2007/PartnerControls"/>
    <ds:schemaRef ds:uri="http://purl.org/dc/elements/1.1/"/>
    <ds:schemaRef ds:uri="http://schemas.microsoft.com/office/2006/metadata/properties"/>
    <ds:schemaRef ds:uri="http://schemas.microsoft.com/sharepoint/v3"/>
    <ds:schemaRef ds:uri="c0175d40-5756-4482-923d-4f81b4f61f8e"/>
    <ds:schemaRef ds:uri="http://purl.org/dc/terms/"/>
    <ds:schemaRef ds:uri="http://schemas.openxmlformats.org/package/2006/metadata/core-properties"/>
    <ds:schemaRef ds:uri="http://schemas.microsoft.com/office/2006/documentManagement/types"/>
    <ds:schemaRef ds:uri="bdc32801-864b-493b-96db-7ea36ca23694"/>
    <ds:schemaRef ds:uri="http://www.w3.org/XML/1998/namespace"/>
    <ds:schemaRef ds:uri="http://purl.org/dc/dcmitype/"/>
    <ds:schemaRef ds:uri="070ef74f-fe64-4aab-853e-8d6041358f56"/>
    <ds:schemaRef ds:uri="5d7f0ad2-e627-4555-a956-efa81d806a21"/>
  </ds:schemaRefs>
</ds:datastoreItem>
</file>

<file path=docProps/app.xml><?xml version="1.0" encoding="utf-8"?>
<Properties xmlns="http://schemas.openxmlformats.org/officeDocument/2006/extended-properties" xmlns:vt="http://schemas.openxmlformats.org/officeDocument/2006/docPropsVTypes">
  <Template/>
  <TotalTime>933</TotalTime>
  <Words>992</Words>
  <Application>Microsoft Office PowerPoint</Application>
  <PresentationFormat>Widescreen</PresentationFormat>
  <Paragraphs>130</Paragraphs>
  <Slides>28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Abadi</vt:lpstr>
      <vt:lpstr>Arial</vt:lpstr>
      <vt:lpstr>Brush Script MT</vt:lpstr>
      <vt:lpstr>Calibri</vt:lpstr>
      <vt:lpstr>Century Gothic</vt:lpstr>
      <vt:lpstr>Wingdings</vt:lpstr>
      <vt:lpstr>Wingdings 3</vt:lpstr>
      <vt:lpstr>Office Theme</vt:lpstr>
      <vt:lpstr>Slice</vt:lpstr>
      <vt:lpstr>   ctYOU.org is like your best friend....sometimes you don't like it, but you always love it! </vt:lpstr>
      <vt:lpstr>PowerPoint Presentation</vt:lpstr>
      <vt:lpstr>PowerPoint Presentation</vt:lpstr>
      <vt:lpstr>If you have not already done so you will need to create an account.  Please use your school email address, if you don’t know it yet you can use your personal email.  Just remember which email you used, if you ever have to use the forgot password function they will send the reset information to the email you used when you created the account.</vt:lpstr>
      <vt:lpstr>Everything you feel when you are on ctYOU.org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  Thank You!</vt:lpstr>
      <vt:lpstr>ctYou.org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 Cooper</dc:creator>
  <cp:lastModifiedBy>Jessi Beebe</cp:lastModifiedBy>
  <cp:revision>61</cp:revision>
  <dcterms:created xsi:type="dcterms:W3CDTF">2020-07-06T17:50:26Z</dcterms:created>
  <dcterms:modified xsi:type="dcterms:W3CDTF">2025-07-10T16:48:17Z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0x010100A5A26D03B30F5143A34407DFAFBACAF4</vt:lpwstr>
  </property>
  <property fmtid="{D5CDD505-2E9C-101B-9397-08002B2CF9AE}" pid="3" name="MediaServiceImageTags">
    <vt:lpwstr/>
  </property>
</Properties>
</file>