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omments/comment1.xml" ContentType="application/vnd.openxmlformats-officedocument.presentationml.comment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5" r:id="rId8"/>
    <p:sldId id="267" r:id="rId9"/>
    <p:sldId id="266" r:id="rId10"/>
    <p:sldId id="261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a Spurgin" initials="CS" lastIdx="1" clrIdx="0">
    <p:extLst>
      <p:ext uri="{19B8F6BF-5375-455C-9EA6-DF929625EA0E}">
        <p15:presenceInfo xmlns:p15="http://schemas.microsoft.com/office/powerpoint/2012/main" userId="S::Christina.Spurgin@careertech.ok.gov::fbbdef74-5c03-4997-8211-ecd6939189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22826F-696C-462D-818B-D8A91ED8CF5E}" v="4" dt="2024-07-16T14:15:38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Spurgin" userId="fbbdef74-5c03-4997-8211-ecd693918983" providerId="ADAL" clId="{AC22826F-696C-462D-818B-D8A91ED8CF5E}"/>
    <pc:docChg chg="modSld">
      <pc:chgData name="Christina Spurgin" userId="fbbdef74-5c03-4997-8211-ecd693918983" providerId="ADAL" clId="{AC22826F-696C-462D-818B-D8A91ED8CF5E}" dt="2024-07-16T14:15:38.274" v="3" actId="122"/>
      <pc:docMkLst>
        <pc:docMk/>
      </pc:docMkLst>
      <pc:sldChg chg="addSp modSp">
        <pc:chgData name="Christina Spurgin" userId="fbbdef74-5c03-4997-8211-ecd693918983" providerId="ADAL" clId="{AC22826F-696C-462D-818B-D8A91ED8CF5E}" dt="2024-07-16T14:15:38.274" v="3" actId="122"/>
        <pc:sldMkLst>
          <pc:docMk/>
          <pc:sldMk cId="3775359595" sldId="256"/>
        </pc:sldMkLst>
        <pc:spChg chg="mod">
          <ac:chgData name="Christina Spurgin" userId="fbbdef74-5c03-4997-8211-ecd693918983" providerId="ADAL" clId="{AC22826F-696C-462D-818B-D8A91ED8CF5E}" dt="2024-07-16T14:15:38.274" v="3" actId="122"/>
          <ac:spMkLst>
            <pc:docMk/>
            <pc:sldMk cId="3775359595" sldId="256"/>
            <ac:spMk id="2" creationId="{12A26187-4EED-452C-8D18-73B6E68BBE2D}"/>
          </ac:spMkLst>
        </pc:spChg>
        <pc:spChg chg="mod">
          <ac:chgData name="Christina Spurgin" userId="fbbdef74-5c03-4997-8211-ecd693918983" providerId="ADAL" clId="{AC22826F-696C-462D-818B-D8A91ED8CF5E}" dt="2024-07-16T14:15:32.860" v="2" actId="1076"/>
          <ac:spMkLst>
            <pc:docMk/>
            <pc:sldMk cId="3775359595" sldId="256"/>
            <ac:spMk id="3" creationId="{8DA2E109-F91F-4322-89BC-F7022DC59E09}"/>
          </ac:spMkLst>
        </pc:spChg>
        <pc:picChg chg="add mod">
          <ac:chgData name="Christina Spurgin" userId="fbbdef74-5c03-4997-8211-ecd693918983" providerId="ADAL" clId="{AC22826F-696C-462D-818B-D8A91ED8CF5E}" dt="2024-07-16T14:15:32.860" v="2" actId="1076"/>
          <ac:picMkLst>
            <pc:docMk/>
            <pc:sldMk cId="3775359595" sldId="256"/>
            <ac:picMk id="1026" creationId="{2E9359B8-EC5D-4B5B-A9F9-593EB978780C}"/>
          </ac:picMkLst>
        </pc:pic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5-28T16:59:24.470" idx="1">
    <p:pos x="3313" y="3784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Wheat-Straw-Dinnerware-Sets-Unbreakable/dp/B0B3D9QPWM/ref=sr_1_5?crid=2VYOT88F59MKU&amp;dib=eyJ2IjoiMSJ9.Ub2ITquvmHtCNy4WNn4np6B5I1NHm7kRid1JqI5ZejVhIRsLVOBUn24HUf0kjP_fOE5u1fywGLkjlGcBYRj9gph0l6O1Myy2Owy3j_q1wvK0QGbi2phtGEIBY1GXNzMkb3sR2pDHhJnOPqpLypRglrpTDLHL3dP7U_BuPStg_g2er5ckz_FR7ChG8-Ze1G5rrAnyFID7mLk1Vo4ksC11kHOJNjg-hLRsTC49tL3y5WKlJzLr2URG88Kp6sIiJWYlNGWInP-FYbxs4I3lrwQwNWcgsE_golUNMPeVer-bEyA.BZCGGDRz5CYuCwPxKXoPaEi73b0LFwPJhNY9HKmbqOw&amp;dib_tag=se&amp;keywords=colored%2Bdish%2Bsets&amp;qid=1716932542&amp;sprefix=colored%2Bdish%2Bsets%2Caps%2C128&amp;sr=8-5&amp;th=1" TargetMode="External"/><Relationship Id="rId2" Type="http://schemas.openxmlformats.org/officeDocument/2006/relationships/hyperlink" Target="https://www.amazon.com/Lenitech-Multi-Purpose-Cable-Assorted-Colored/dp/B07GQNC8BJ/ref=sr_1_1_sspa?dib=eyJ2IjoiMSJ9.l2INjRH6K_hbujy7_dSH86UUOD9oPTlX65N2iKtfw9KGaApfBdZRGIjySuwJLoQnuURYOw_4f3D2LAw8wARmq82KP6YuruUyO8L63mD9fohtN4S7WGo4cTljZi_1UggXasvNHax4GfoMV0ZTHMo84p3Z2mUR2rjoZMZN7g8en65P8vL2XMBTLkIjnlJ5TvcDtCeykmpw3yUsjuOryRmOqr1MHKFhuxlW1zpua81gc5A.Lvrx6l97I0Uea2kZamf2RFhiZMbbjxOzl_UZO7DEuyM&amp;dib_tag=se&amp;keywords=colored+zip+ties&amp;qid=1716925481&amp;sr=8-1-spons&amp;sp_csd=d2lkZ2V0TmFtZT1zcF9hdGY&amp;psc=1" TargetMode="External"/><Relationship Id="rId1" Type="http://schemas.openxmlformats.org/officeDocument/2006/relationships/hyperlink" Target="https://www.amazon.com/MIKI-WELL-Restaurant-Painting-Crafting/dp/B0CYLHS3SG/ref=sxbs_sbv_search_btf?content-id=amzn1.sym.2f0a8989-0b67-47e7-b61e-9e3ef9908602%3Aamzn1.sym.2f0a8989-0b67-47e7-b61e-9e3ef9908602&amp;cv_ct_cx=matching+aprons&amp;dib=eyJ2IjoiMSJ9.izkLKKPgNTCIUBCx2Anctg.lcWHkLco-fWWV1ZFXm_Im6ykvyQ01yiMGFKND5PwEFw&amp;dib_tag=se&amp;keywords=matching+aprons&amp;pd_rd_i=B0CYLHS3SG&amp;pd_rd_r=bd3f9b0c-8f0e-44aa-9805-e6b4a1f2a47a&amp;pd_rd_w=S8pMh&amp;pd_rd_wg=XdsiU&amp;pf_rd_p=2f0a8989-0b67-47e7-b61e-9e3ef9908602&amp;pf_rd_r=56R7BVFQ63R6XCJACWNA&amp;qid=1716925299&amp;s=home-garden&amp;sbo=RZvfv%2F%2FHxDF%2BO5021pAnSA%3D%3D&amp;sr=1-1-a61ee601-6e56-4862-a8a2-1d3da5a5406f" TargetMode="Externa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docs.google.com/spreadsheets/d/1uSWSk3gZGFeWUxTvsCULFIXEXjs9FUej/edit?usp=sharing&amp;ouid=111488197777607551310&amp;rtpof=true&amp;sd=true" TargetMode="Externa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hyperlink" Target="https://docs.google.com/document/d/140Q-T5isuS6NQHKfhcI7-RNmIcHtzuqe/edit?usp=sharing&amp;ouid=111488197777607551310&amp;rtpof=true&amp;sd=true" TargetMode="Externa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7" Type="http://schemas.openxmlformats.org/officeDocument/2006/relationships/image" Target="../media/image24.svg"/><Relationship Id="rId2" Type="http://schemas.openxmlformats.org/officeDocument/2006/relationships/image" Target="../media/image19.png"/><Relationship Id="rId1" Type="http://schemas.openxmlformats.org/officeDocument/2006/relationships/hyperlink" Target="https://drive.google.com/file/d/1IqCujrHp7DQt07WH85MFfjIzXB7eIXg-/view?usp=sharing" TargetMode="External"/><Relationship Id="rId6" Type="http://schemas.openxmlformats.org/officeDocument/2006/relationships/image" Target="../media/image23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Wheat-Straw-Dinnerware-Sets-Unbreakable/dp/B0B3D9QPWM/ref=sr_1_5?crid=2VYOT88F59MKU&amp;dib=eyJ2IjoiMSJ9.Ub2ITquvmHtCNy4WNn4np6B5I1NHm7kRid1JqI5ZejVhIRsLVOBUn24HUf0kjP_fOE5u1fywGLkjlGcBYRj9gph0l6O1Myy2Owy3j_q1wvK0QGbi2phtGEIBY1GXNzMkb3sR2pDHhJnOPqpLypRglrpTDLHL3dP7U_BuPStg_g2er5ckz_FR7ChG8-Ze1G5rrAnyFID7mLk1Vo4ksC11kHOJNjg-hLRsTC49tL3y5WKlJzLr2URG88Kp6sIiJWYlNGWInP-FYbxs4I3lrwQwNWcgsE_golUNMPeVer-bEyA.BZCGGDRz5CYuCwPxKXoPaEi73b0LFwPJhNY9HKmbqOw&amp;dib_tag=se&amp;keywords=colored%2Bdish%2Bsets&amp;qid=1716932542&amp;sprefix=colored%2Bdish%2Bsets%2Caps%2C128&amp;sr=8-5&amp;th=1" TargetMode="External"/><Relationship Id="rId2" Type="http://schemas.openxmlformats.org/officeDocument/2006/relationships/hyperlink" Target="https://www.amazon.com/Lenitech-Multi-Purpose-Cable-Assorted-Colored/dp/B07GQNC8BJ/ref=sr_1_1_sspa?dib=eyJ2IjoiMSJ9.l2INjRH6K_hbujy7_dSH86UUOD9oPTlX65N2iKtfw9KGaApfBdZRGIjySuwJLoQnuURYOw_4f3D2LAw8wARmq82KP6YuruUyO8L63mD9fohtN4S7WGo4cTljZi_1UggXasvNHax4GfoMV0ZTHMo84p3Z2mUR2rjoZMZN7g8en65P8vL2XMBTLkIjnlJ5TvcDtCeykmpw3yUsjuOryRmOqr1MHKFhuxlW1zpua81gc5A.Lvrx6l97I0Uea2kZamf2RFhiZMbbjxOzl_UZO7DEuyM&amp;dib_tag=se&amp;keywords=colored+zip+ties&amp;qid=1716925481&amp;sr=8-1-spons&amp;sp_csd=d2lkZ2V0TmFtZT1zcF9hdGY&amp;psc=1" TargetMode="External"/><Relationship Id="rId1" Type="http://schemas.openxmlformats.org/officeDocument/2006/relationships/hyperlink" Target="https://www.amazon.com/MIKI-WELL-Restaurant-Painting-Crafting/dp/B0CYLHS3SG/ref=sxbs_sbv_search_btf?content-id=amzn1.sym.2f0a8989-0b67-47e7-b61e-9e3ef9908602%3Aamzn1.sym.2f0a8989-0b67-47e7-b61e-9e3ef9908602&amp;cv_ct_cx=matching+aprons&amp;dib=eyJ2IjoiMSJ9.izkLKKPgNTCIUBCx2Anctg.lcWHkLco-fWWV1ZFXm_Im6ykvyQ01yiMGFKND5PwEFw&amp;dib_tag=se&amp;keywords=matching+aprons&amp;pd_rd_i=B0CYLHS3SG&amp;pd_rd_r=bd3f9b0c-8f0e-44aa-9805-e6b4a1f2a47a&amp;pd_rd_w=S8pMh&amp;pd_rd_wg=XdsiU&amp;pf_rd_p=2f0a8989-0b67-47e7-b61e-9e3ef9908602&amp;pf_rd_r=56R7BVFQ63R6XCJACWNA&amp;qid=1716925299&amp;s=home-garden&amp;sbo=RZvfv%2F%2FHxDF%2BO5021pAnSA%3D%3D&amp;sr=1-1-a61ee601-6e56-4862-a8a2-1d3da5a5406f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docs.google.com/spreadsheets/d/1uSWSk3gZGFeWUxTvsCULFIXEXjs9FUej/edit?usp=sharing&amp;ouid=111488197777607551310&amp;rtpof=true&amp;sd=true" TargetMode="External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5" Type="http://schemas.openxmlformats.org/officeDocument/2006/relationships/hyperlink" Target="https://docs.google.com/document/d/140Q-T5isuS6NQHKfhcI7-RNmIcHtzuqe/edit?usp=sharing&amp;ouid=111488197777607551310&amp;rtpof=true&amp;sd=true" TargetMode="External"/><Relationship Id="rId4" Type="http://schemas.openxmlformats.org/officeDocument/2006/relationships/image" Target="../media/image16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hyperlink" Target="https://drive.google.com/file/d/1IqCujrHp7DQt07WH85MFfjIzXB7eIXg-/view?usp=sharing" TargetMode="External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2A963D-3303-4D2A-AFD2-2DC9C53E1C72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B2BCC25-1B5E-4969-B669-90B82FA3021F}">
      <dgm:prSet/>
      <dgm:spPr/>
      <dgm:t>
        <a:bodyPr/>
        <a:lstStyle/>
        <a:p>
          <a:r>
            <a:rPr lang="en-US" dirty="0"/>
            <a:t>Color-coded aprons-Got mine on Amazon</a:t>
          </a:r>
        </a:p>
        <a:p>
          <a:r>
            <a:rPr lang="en-US" dirty="0">
              <a:hlinkClick xmlns:r="http://schemas.openxmlformats.org/officeDocument/2006/relationships" r:id="rId1"/>
            </a:rPr>
            <a:t>Aprons</a:t>
          </a:r>
          <a:endParaRPr lang="en-US" dirty="0"/>
        </a:p>
        <a:p>
          <a:endParaRPr lang="en-US" dirty="0"/>
        </a:p>
      </dgm:t>
    </dgm:pt>
    <dgm:pt modelId="{5626C97B-EE97-463A-8EC0-5C4071AF40B8}" type="parTrans" cxnId="{FB7988C0-8D6D-4B6A-850E-2CBE45065B09}">
      <dgm:prSet/>
      <dgm:spPr/>
      <dgm:t>
        <a:bodyPr/>
        <a:lstStyle/>
        <a:p>
          <a:endParaRPr lang="en-US"/>
        </a:p>
      </dgm:t>
    </dgm:pt>
    <dgm:pt modelId="{C1DD9E71-2C50-4741-B9E6-A4905D16523A}" type="sibTrans" cxnId="{FB7988C0-8D6D-4B6A-850E-2CBE45065B09}">
      <dgm:prSet/>
      <dgm:spPr/>
      <dgm:t>
        <a:bodyPr/>
        <a:lstStyle/>
        <a:p>
          <a:endParaRPr lang="en-US"/>
        </a:p>
      </dgm:t>
    </dgm:pt>
    <dgm:pt modelId="{3EC9D3A7-D32D-4467-B7B5-03FCBB646E76}">
      <dgm:prSet/>
      <dgm:spPr/>
      <dgm:t>
        <a:bodyPr/>
        <a:lstStyle/>
        <a:p>
          <a:r>
            <a:rPr lang="en-US" dirty="0"/>
            <a:t>Color coded utensils- Got zip ties from Amazon</a:t>
          </a:r>
        </a:p>
        <a:p>
          <a:r>
            <a:rPr lang="en-US" dirty="0">
              <a:hlinkClick xmlns:r="http://schemas.openxmlformats.org/officeDocument/2006/relationships" r:id="rId2"/>
            </a:rPr>
            <a:t>Zip ties</a:t>
          </a:r>
          <a:endParaRPr lang="en-US" dirty="0"/>
        </a:p>
      </dgm:t>
    </dgm:pt>
    <dgm:pt modelId="{35D803EA-ACD3-442D-9A17-F09C804558DC}" type="parTrans" cxnId="{E9D3CCA3-2390-4F9B-8D0F-62E00CF80E4C}">
      <dgm:prSet/>
      <dgm:spPr/>
      <dgm:t>
        <a:bodyPr/>
        <a:lstStyle/>
        <a:p>
          <a:endParaRPr lang="en-US"/>
        </a:p>
      </dgm:t>
    </dgm:pt>
    <dgm:pt modelId="{8B54F85D-4981-44CF-AF70-FE364F927624}" type="sibTrans" cxnId="{E9D3CCA3-2390-4F9B-8D0F-62E00CF80E4C}">
      <dgm:prSet/>
      <dgm:spPr/>
      <dgm:t>
        <a:bodyPr/>
        <a:lstStyle/>
        <a:p>
          <a:endParaRPr lang="en-US"/>
        </a:p>
      </dgm:t>
    </dgm:pt>
    <dgm:pt modelId="{D2A704C5-6E33-4A42-83F7-23FBCBC6A04D}">
      <dgm:prSet/>
      <dgm:spPr/>
      <dgm:t>
        <a:bodyPr/>
        <a:lstStyle/>
        <a:p>
          <a:r>
            <a:rPr lang="en-US" dirty="0"/>
            <a:t>Color coded </a:t>
          </a:r>
          <a:r>
            <a:rPr lang="en-US" dirty="0">
              <a:hlinkClick xmlns:r="http://schemas.openxmlformats.org/officeDocument/2006/relationships" r:id="rId3"/>
            </a:rPr>
            <a:t>dishes</a:t>
          </a:r>
          <a:endParaRPr lang="en-US" dirty="0"/>
        </a:p>
        <a:p>
          <a:endParaRPr lang="en-US" dirty="0"/>
        </a:p>
      </dgm:t>
    </dgm:pt>
    <dgm:pt modelId="{F4E1D4C6-5A80-4998-9F7F-1D84789F6ADF}" type="parTrans" cxnId="{A50F7AF4-E431-4863-99EE-C6D9947A588C}">
      <dgm:prSet/>
      <dgm:spPr/>
      <dgm:t>
        <a:bodyPr/>
        <a:lstStyle/>
        <a:p>
          <a:endParaRPr lang="en-US"/>
        </a:p>
      </dgm:t>
    </dgm:pt>
    <dgm:pt modelId="{B3402514-EA79-4E6A-8D4C-A5C0C1AF0579}" type="sibTrans" cxnId="{A50F7AF4-E431-4863-99EE-C6D9947A588C}">
      <dgm:prSet/>
      <dgm:spPr/>
      <dgm:t>
        <a:bodyPr/>
        <a:lstStyle/>
        <a:p>
          <a:endParaRPr lang="en-US"/>
        </a:p>
      </dgm:t>
    </dgm:pt>
    <dgm:pt modelId="{6EDCFFBF-C89E-42A2-AC87-C55037CF4EDF}">
      <dgm:prSet/>
      <dgm:spPr/>
      <dgm:t>
        <a:bodyPr/>
        <a:lstStyle/>
        <a:p>
          <a:r>
            <a:rPr lang="en-US" dirty="0"/>
            <a:t>Pantry for shared ingredients</a:t>
          </a:r>
        </a:p>
        <a:p>
          <a:r>
            <a:rPr lang="en-US" dirty="0"/>
            <a:t>Previous hour would set up kitchens for next hour</a:t>
          </a:r>
        </a:p>
        <a:p>
          <a:endParaRPr lang="en-US" dirty="0"/>
        </a:p>
      </dgm:t>
    </dgm:pt>
    <dgm:pt modelId="{A9935A33-6CBB-41AB-B429-8DF400B16842}" type="parTrans" cxnId="{7629F242-211A-498A-A52F-6ABD202FC4DE}">
      <dgm:prSet/>
      <dgm:spPr/>
      <dgm:t>
        <a:bodyPr/>
        <a:lstStyle/>
        <a:p>
          <a:endParaRPr lang="en-US"/>
        </a:p>
      </dgm:t>
    </dgm:pt>
    <dgm:pt modelId="{FD9217E9-40C4-4236-8190-7ABE6A952A4C}" type="sibTrans" cxnId="{7629F242-211A-498A-A52F-6ABD202FC4DE}">
      <dgm:prSet/>
      <dgm:spPr/>
      <dgm:t>
        <a:bodyPr/>
        <a:lstStyle/>
        <a:p>
          <a:endParaRPr lang="en-US"/>
        </a:p>
      </dgm:t>
    </dgm:pt>
    <dgm:pt modelId="{45AC4088-8618-46C9-81F3-88DBACF9EC34}" type="pres">
      <dgm:prSet presAssocID="{7C2A963D-3303-4D2A-AFD2-2DC9C53E1C72}" presName="vert0" presStyleCnt="0">
        <dgm:presLayoutVars>
          <dgm:dir/>
          <dgm:animOne val="branch"/>
          <dgm:animLvl val="lvl"/>
        </dgm:presLayoutVars>
      </dgm:prSet>
      <dgm:spPr/>
    </dgm:pt>
    <dgm:pt modelId="{72BC8D7C-0970-451B-A552-1F7C4E9C09D5}" type="pres">
      <dgm:prSet presAssocID="{9B2BCC25-1B5E-4969-B669-90B82FA3021F}" presName="thickLine" presStyleLbl="alignNode1" presStyleIdx="0" presStyleCnt="4"/>
      <dgm:spPr/>
    </dgm:pt>
    <dgm:pt modelId="{1F3B83C4-83DB-4BD2-AE0E-C9DDBD93E0F9}" type="pres">
      <dgm:prSet presAssocID="{9B2BCC25-1B5E-4969-B669-90B82FA3021F}" presName="horz1" presStyleCnt="0"/>
      <dgm:spPr/>
    </dgm:pt>
    <dgm:pt modelId="{040E4005-97F4-4569-8002-8219527027BF}" type="pres">
      <dgm:prSet presAssocID="{9B2BCC25-1B5E-4969-B669-90B82FA3021F}" presName="tx1" presStyleLbl="revTx" presStyleIdx="0" presStyleCnt="4"/>
      <dgm:spPr/>
    </dgm:pt>
    <dgm:pt modelId="{9028C8E6-2A49-496A-B3A7-74CC817C7463}" type="pres">
      <dgm:prSet presAssocID="{9B2BCC25-1B5E-4969-B669-90B82FA3021F}" presName="vert1" presStyleCnt="0"/>
      <dgm:spPr/>
    </dgm:pt>
    <dgm:pt modelId="{14E5FB5E-3E88-46A6-817E-7E8437B84914}" type="pres">
      <dgm:prSet presAssocID="{3EC9D3A7-D32D-4467-B7B5-03FCBB646E76}" presName="thickLine" presStyleLbl="alignNode1" presStyleIdx="1" presStyleCnt="4"/>
      <dgm:spPr/>
    </dgm:pt>
    <dgm:pt modelId="{3DB1EF48-4062-41C1-92D0-9E240E50BEC0}" type="pres">
      <dgm:prSet presAssocID="{3EC9D3A7-D32D-4467-B7B5-03FCBB646E76}" presName="horz1" presStyleCnt="0"/>
      <dgm:spPr/>
    </dgm:pt>
    <dgm:pt modelId="{BF779D9D-67DA-4002-B441-648B64B4135C}" type="pres">
      <dgm:prSet presAssocID="{3EC9D3A7-D32D-4467-B7B5-03FCBB646E76}" presName="tx1" presStyleLbl="revTx" presStyleIdx="1" presStyleCnt="4"/>
      <dgm:spPr/>
    </dgm:pt>
    <dgm:pt modelId="{0C0767DB-D86A-4AF7-9724-4F9BAA9A2CB6}" type="pres">
      <dgm:prSet presAssocID="{3EC9D3A7-D32D-4467-B7B5-03FCBB646E76}" presName="vert1" presStyleCnt="0"/>
      <dgm:spPr/>
    </dgm:pt>
    <dgm:pt modelId="{0AFC5DEE-4F6E-4D72-92F7-421024D406A1}" type="pres">
      <dgm:prSet presAssocID="{D2A704C5-6E33-4A42-83F7-23FBCBC6A04D}" presName="thickLine" presStyleLbl="alignNode1" presStyleIdx="2" presStyleCnt="4"/>
      <dgm:spPr/>
    </dgm:pt>
    <dgm:pt modelId="{A84C87E1-5576-4F8D-9CBA-CFE1FD84C298}" type="pres">
      <dgm:prSet presAssocID="{D2A704C5-6E33-4A42-83F7-23FBCBC6A04D}" presName="horz1" presStyleCnt="0"/>
      <dgm:spPr/>
    </dgm:pt>
    <dgm:pt modelId="{B8EDAEB8-55E1-4236-B58E-58EEF89A4F89}" type="pres">
      <dgm:prSet presAssocID="{D2A704C5-6E33-4A42-83F7-23FBCBC6A04D}" presName="tx1" presStyleLbl="revTx" presStyleIdx="2" presStyleCnt="4"/>
      <dgm:spPr/>
    </dgm:pt>
    <dgm:pt modelId="{C0AD1180-A727-4CA7-A50D-5EC1682EE5D2}" type="pres">
      <dgm:prSet presAssocID="{D2A704C5-6E33-4A42-83F7-23FBCBC6A04D}" presName="vert1" presStyleCnt="0"/>
      <dgm:spPr/>
    </dgm:pt>
    <dgm:pt modelId="{0F2CC8BE-D467-41C8-AF99-99F43F318077}" type="pres">
      <dgm:prSet presAssocID="{6EDCFFBF-C89E-42A2-AC87-C55037CF4EDF}" presName="thickLine" presStyleLbl="alignNode1" presStyleIdx="3" presStyleCnt="4"/>
      <dgm:spPr/>
    </dgm:pt>
    <dgm:pt modelId="{BA851BEC-6902-4659-89B5-C04B8F300154}" type="pres">
      <dgm:prSet presAssocID="{6EDCFFBF-C89E-42A2-AC87-C55037CF4EDF}" presName="horz1" presStyleCnt="0"/>
      <dgm:spPr/>
    </dgm:pt>
    <dgm:pt modelId="{D229286A-81CD-483B-A7C1-25F55DA2425F}" type="pres">
      <dgm:prSet presAssocID="{6EDCFFBF-C89E-42A2-AC87-C55037CF4EDF}" presName="tx1" presStyleLbl="revTx" presStyleIdx="3" presStyleCnt="4"/>
      <dgm:spPr/>
    </dgm:pt>
    <dgm:pt modelId="{0D59AE9E-CF72-470A-836D-3A7103240427}" type="pres">
      <dgm:prSet presAssocID="{6EDCFFBF-C89E-42A2-AC87-C55037CF4EDF}" presName="vert1" presStyleCnt="0"/>
      <dgm:spPr/>
    </dgm:pt>
  </dgm:ptLst>
  <dgm:cxnLst>
    <dgm:cxn modelId="{ABE9102D-9441-4629-AB39-37B030CFFF86}" type="presOf" srcId="{9B2BCC25-1B5E-4969-B669-90B82FA3021F}" destId="{040E4005-97F4-4569-8002-8219527027BF}" srcOrd="0" destOrd="0" presId="urn:microsoft.com/office/officeart/2008/layout/LinedList"/>
    <dgm:cxn modelId="{B648F82F-B718-47FD-97B6-7D35AFAE83BB}" type="presOf" srcId="{3EC9D3A7-D32D-4467-B7B5-03FCBB646E76}" destId="{BF779D9D-67DA-4002-B441-648B64B4135C}" srcOrd="0" destOrd="0" presId="urn:microsoft.com/office/officeart/2008/layout/LinedList"/>
    <dgm:cxn modelId="{7629F242-211A-498A-A52F-6ABD202FC4DE}" srcId="{7C2A963D-3303-4D2A-AFD2-2DC9C53E1C72}" destId="{6EDCFFBF-C89E-42A2-AC87-C55037CF4EDF}" srcOrd="3" destOrd="0" parTransId="{A9935A33-6CBB-41AB-B429-8DF400B16842}" sibTransId="{FD9217E9-40C4-4236-8190-7ABE6A952A4C}"/>
    <dgm:cxn modelId="{4C15B989-C99C-4C16-9654-C22AAA2747D2}" type="presOf" srcId="{D2A704C5-6E33-4A42-83F7-23FBCBC6A04D}" destId="{B8EDAEB8-55E1-4236-B58E-58EEF89A4F89}" srcOrd="0" destOrd="0" presId="urn:microsoft.com/office/officeart/2008/layout/LinedList"/>
    <dgm:cxn modelId="{E9D3CCA3-2390-4F9B-8D0F-62E00CF80E4C}" srcId="{7C2A963D-3303-4D2A-AFD2-2DC9C53E1C72}" destId="{3EC9D3A7-D32D-4467-B7B5-03FCBB646E76}" srcOrd="1" destOrd="0" parTransId="{35D803EA-ACD3-442D-9A17-F09C804558DC}" sibTransId="{8B54F85D-4981-44CF-AF70-FE364F927624}"/>
    <dgm:cxn modelId="{321B35AB-6937-47AE-B8C7-C61DE0AA1A01}" type="presOf" srcId="{6EDCFFBF-C89E-42A2-AC87-C55037CF4EDF}" destId="{D229286A-81CD-483B-A7C1-25F55DA2425F}" srcOrd="0" destOrd="0" presId="urn:microsoft.com/office/officeart/2008/layout/LinedList"/>
    <dgm:cxn modelId="{FB7988C0-8D6D-4B6A-850E-2CBE45065B09}" srcId="{7C2A963D-3303-4D2A-AFD2-2DC9C53E1C72}" destId="{9B2BCC25-1B5E-4969-B669-90B82FA3021F}" srcOrd="0" destOrd="0" parTransId="{5626C97B-EE97-463A-8EC0-5C4071AF40B8}" sibTransId="{C1DD9E71-2C50-4741-B9E6-A4905D16523A}"/>
    <dgm:cxn modelId="{A50F7AF4-E431-4863-99EE-C6D9947A588C}" srcId="{7C2A963D-3303-4D2A-AFD2-2DC9C53E1C72}" destId="{D2A704C5-6E33-4A42-83F7-23FBCBC6A04D}" srcOrd="2" destOrd="0" parTransId="{F4E1D4C6-5A80-4998-9F7F-1D84789F6ADF}" sibTransId="{B3402514-EA79-4E6A-8D4C-A5C0C1AF0579}"/>
    <dgm:cxn modelId="{20AB91FF-5AB6-4C7B-938A-CBE777516330}" type="presOf" srcId="{7C2A963D-3303-4D2A-AFD2-2DC9C53E1C72}" destId="{45AC4088-8618-46C9-81F3-88DBACF9EC34}" srcOrd="0" destOrd="0" presId="urn:microsoft.com/office/officeart/2008/layout/LinedList"/>
    <dgm:cxn modelId="{9C4EF113-F33C-451B-AD34-F417DD94AC57}" type="presParOf" srcId="{45AC4088-8618-46C9-81F3-88DBACF9EC34}" destId="{72BC8D7C-0970-451B-A552-1F7C4E9C09D5}" srcOrd="0" destOrd="0" presId="urn:microsoft.com/office/officeart/2008/layout/LinedList"/>
    <dgm:cxn modelId="{052D4C47-3FAC-4E45-934C-63A619DDCFC5}" type="presParOf" srcId="{45AC4088-8618-46C9-81F3-88DBACF9EC34}" destId="{1F3B83C4-83DB-4BD2-AE0E-C9DDBD93E0F9}" srcOrd="1" destOrd="0" presId="urn:microsoft.com/office/officeart/2008/layout/LinedList"/>
    <dgm:cxn modelId="{F677A939-8FD1-4806-A667-3F9C61BDDF41}" type="presParOf" srcId="{1F3B83C4-83DB-4BD2-AE0E-C9DDBD93E0F9}" destId="{040E4005-97F4-4569-8002-8219527027BF}" srcOrd="0" destOrd="0" presId="urn:microsoft.com/office/officeart/2008/layout/LinedList"/>
    <dgm:cxn modelId="{2A3C98F3-BC2E-4012-8A51-AC333BB35E09}" type="presParOf" srcId="{1F3B83C4-83DB-4BD2-AE0E-C9DDBD93E0F9}" destId="{9028C8E6-2A49-496A-B3A7-74CC817C7463}" srcOrd="1" destOrd="0" presId="urn:microsoft.com/office/officeart/2008/layout/LinedList"/>
    <dgm:cxn modelId="{81A10190-8386-4ECC-8920-CCDF87C0DF1B}" type="presParOf" srcId="{45AC4088-8618-46C9-81F3-88DBACF9EC34}" destId="{14E5FB5E-3E88-46A6-817E-7E8437B84914}" srcOrd="2" destOrd="0" presId="urn:microsoft.com/office/officeart/2008/layout/LinedList"/>
    <dgm:cxn modelId="{DC4D5EAF-42A4-4CBE-AEEA-AC68EFFD6F9F}" type="presParOf" srcId="{45AC4088-8618-46C9-81F3-88DBACF9EC34}" destId="{3DB1EF48-4062-41C1-92D0-9E240E50BEC0}" srcOrd="3" destOrd="0" presId="urn:microsoft.com/office/officeart/2008/layout/LinedList"/>
    <dgm:cxn modelId="{AE9091E0-3DA1-4E11-A987-571135D81B22}" type="presParOf" srcId="{3DB1EF48-4062-41C1-92D0-9E240E50BEC0}" destId="{BF779D9D-67DA-4002-B441-648B64B4135C}" srcOrd="0" destOrd="0" presId="urn:microsoft.com/office/officeart/2008/layout/LinedList"/>
    <dgm:cxn modelId="{0A592BA4-4E0C-4278-BA30-B22CCFBE8F6C}" type="presParOf" srcId="{3DB1EF48-4062-41C1-92D0-9E240E50BEC0}" destId="{0C0767DB-D86A-4AF7-9724-4F9BAA9A2CB6}" srcOrd="1" destOrd="0" presId="urn:microsoft.com/office/officeart/2008/layout/LinedList"/>
    <dgm:cxn modelId="{8E79E2C2-BAAD-424B-8017-A9CA8CC71907}" type="presParOf" srcId="{45AC4088-8618-46C9-81F3-88DBACF9EC34}" destId="{0AFC5DEE-4F6E-4D72-92F7-421024D406A1}" srcOrd="4" destOrd="0" presId="urn:microsoft.com/office/officeart/2008/layout/LinedList"/>
    <dgm:cxn modelId="{78D38C5B-9BBC-42AF-9DA0-1EE3FBE5C443}" type="presParOf" srcId="{45AC4088-8618-46C9-81F3-88DBACF9EC34}" destId="{A84C87E1-5576-4F8D-9CBA-CFE1FD84C298}" srcOrd="5" destOrd="0" presId="urn:microsoft.com/office/officeart/2008/layout/LinedList"/>
    <dgm:cxn modelId="{91041527-6124-4A8B-A54E-70CB9357F6BD}" type="presParOf" srcId="{A84C87E1-5576-4F8D-9CBA-CFE1FD84C298}" destId="{B8EDAEB8-55E1-4236-B58E-58EEF89A4F89}" srcOrd="0" destOrd="0" presId="urn:microsoft.com/office/officeart/2008/layout/LinedList"/>
    <dgm:cxn modelId="{17DC573D-C9E0-4426-B360-E983109AA139}" type="presParOf" srcId="{A84C87E1-5576-4F8D-9CBA-CFE1FD84C298}" destId="{C0AD1180-A727-4CA7-A50D-5EC1682EE5D2}" srcOrd="1" destOrd="0" presId="urn:microsoft.com/office/officeart/2008/layout/LinedList"/>
    <dgm:cxn modelId="{78CE4D13-31E7-4CFF-89E1-96D9B1E49C06}" type="presParOf" srcId="{45AC4088-8618-46C9-81F3-88DBACF9EC34}" destId="{0F2CC8BE-D467-41C8-AF99-99F43F318077}" srcOrd="6" destOrd="0" presId="urn:microsoft.com/office/officeart/2008/layout/LinedList"/>
    <dgm:cxn modelId="{582CD921-E827-4C09-A396-DA61CDB91192}" type="presParOf" srcId="{45AC4088-8618-46C9-81F3-88DBACF9EC34}" destId="{BA851BEC-6902-4659-89B5-C04B8F300154}" srcOrd="7" destOrd="0" presId="urn:microsoft.com/office/officeart/2008/layout/LinedList"/>
    <dgm:cxn modelId="{060C1A13-0C36-4604-BFE0-20016C12A6FD}" type="presParOf" srcId="{BA851BEC-6902-4659-89B5-C04B8F300154}" destId="{D229286A-81CD-483B-A7C1-25F55DA2425F}" srcOrd="0" destOrd="0" presId="urn:microsoft.com/office/officeart/2008/layout/LinedList"/>
    <dgm:cxn modelId="{56065B7B-0BA9-42A6-B857-F702F2F69C41}" type="presParOf" srcId="{BA851BEC-6902-4659-89B5-C04B8F300154}" destId="{0D59AE9E-CF72-470A-836D-3A710324042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FE3E24-01B2-48CF-9B57-2C79EC7BAF6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801F1B5-1DB7-4256-85E1-6A38ACE59086}">
      <dgm:prSet/>
      <dgm:spPr/>
      <dgm:t>
        <a:bodyPr/>
        <a:lstStyle/>
        <a:p>
          <a:r>
            <a:rPr lang="en-US" dirty="0"/>
            <a:t>Use a file-sharing system (Google)</a:t>
          </a:r>
        </a:p>
      </dgm:t>
    </dgm:pt>
    <dgm:pt modelId="{026D18D5-3D34-4039-81B1-C6290DABA1B2}" type="parTrans" cxnId="{56F3CB23-6475-48AC-B63E-56138BF0ADE2}">
      <dgm:prSet/>
      <dgm:spPr/>
      <dgm:t>
        <a:bodyPr/>
        <a:lstStyle/>
        <a:p>
          <a:endParaRPr lang="en-US"/>
        </a:p>
      </dgm:t>
    </dgm:pt>
    <dgm:pt modelId="{6556E329-0FAC-4B0E-AF8A-91B506FCDC7D}" type="sibTrans" cxnId="{56F3CB23-6475-48AC-B63E-56138BF0ADE2}">
      <dgm:prSet/>
      <dgm:spPr/>
      <dgm:t>
        <a:bodyPr/>
        <a:lstStyle/>
        <a:p>
          <a:endParaRPr lang="en-US"/>
        </a:p>
      </dgm:t>
    </dgm:pt>
    <dgm:pt modelId="{136EABA5-1784-4A42-96D0-289C2602DB67}">
      <dgm:prSet/>
      <dgm:spPr/>
      <dgm:t>
        <a:bodyPr/>
        <a:lstStyle/>
        <a:p>
          <a:r>
            <a:rPr lang="en-US"/>
            <a:t>In groups my students:</a:t>
          </a:r>
        </a:p>
      </dgm:t>
    </dgm:pt>
    <dgm:pt modelId="{03C6121D-6B14-4611-BB27-98B3032B3B8E}" type="parTrans" cxnId="{822F06E7-14F9-4B7B-A10E-1EC33C5EA05E}">
      <dgm:prSet/>
      <dgm:spPr/>
      <dgm:t>
        <a:bodyPr/>
        <a:lstStyle/>
        <a:p>
          <a:endParaRPr lang="en-US"/>
        </a:p>
      </dgm:t>
    </dgm:pt>
    <dgm:pt modelId="{5ACC587B-60D5-434E-8AD1-9E96668D5877}" type="sibTrans" cxnId="{822F06E7-14F9-4B7B-A10E-1EC33C5EA05E}">
      <dgm:prSet/>
      <dgm:spPr/>
      <dgm:t>
        <a:bodyPr/>
        <a:lstStyle/>
        <a:p>
          <a:endParaRPr lang="en-US"/>
        </a:p>
      </dgm:t>
    </dgm:pt>
    <dgm:pt modelId="{A0233C33-B417-49F1-9088-443F16F1EDCE}">
      <dgm:prSet/>
      <dgm:spPr/>
      <dgm:t>
        <a:bodyPr/>
        <a:lstStyle/>
        <a:p>
          <a:r>
            <a:rPr lang="en-US"/>
            <a:t>Turned in job selections</a:t>
          </a:r>
        </a:p>
      </dgm:t>
    </dgm:pt>
    <dgm:pt modelId="{1CFBFB3C-52EB-457C-9396-1788C79873D0}" type="parTrans" cxnId="{147090B2-0469-49D2-AD96-29B44B25234C}">
      <dgm:prSet/>
      <dgm:spPr/>
      <dgm:t>
        <a:bodyPr/>
        <a:lstStyle/>
        <a:p>
          <a:endParaRPr lang="en-US"/>
        </a:p>
      </dgm:t>
    </dgm:pt>
    <dgm:pt modelId="{CCCD0E7F-1067-42E8-8CCD-EE347FE7ED23}" type="sibTrans" cxnId="{147090B2-0469-49D2-AD96-29B44B25234C}">
      <dgm:prSet/>
      <dgm:spPr/>
      <dgm:t>
        <a:bodyPr/>
        <a:lstStyle/>
        <a:p>
          <a:endParaRPr lang="en-US"/>
        </a:p>
      </dgm:t>
    </dgm:pt>
    <dgm:pt modelId="{ED3803DE-F5FA-4EE2-A6FA-E93F43B462E6}">
      <dgm:prSet/>
      <dgm:spPr/>
      <dgm:t>
        <a:bodyPr/>
        <a:lstStyle/>
        <a:p>
          <a:r>
            <a:rPr lang="en-US"/>
            <a:t>Picked recipes</a:t>
          </a:r>
        </a:p>
      </dgm:t>
    </dgm:pt>
    <dgm:pt modelId="{6FA67FBF-043E-456D-8F4D-2F1FC06DBDDE}" type="parTrans" cxnId="{E5E445EF-F663-4108-B8BE-D28833D2B5B7}">
      <dgm:prSet/>
      <dgm:spPr/>
      <dgm:t>
        <a:bodyPr/>
        <a:lstStyle/>
        <a:p>
          <a:endParaRPr lang="en-US"/>
        </a:p>
      </dgm:t>
    </dgm:pt>
    <dgm:pt modelId="{372C980D-D271-45D2-AD90-DEBE322B541C}" type="sibTrans" cxnId="{E5E445EF-F663-4108-B8BE-D28833D2B5B7}">
      <dgm:prSet/>
      <dgm:spPr/>
      <dgm:t>
        <a:bodyPr/>
        <a:lstStyle/>
        <a:p>
          <a:endParaRPr lang="en-US"/>
        </a:p>
      </dgm:t>
    </dgm:pt>
    <dgm:pt modelId="{1720E0AE-ED4B-4DE2-A325-C644EB0B2AAD}">
      <dgm:prSet custT="1"/>
      <dgm:spPr/>
      <dgm:t>
        <a:bodyPr/>
        <a:lstStyle/>
        <a:p>
          <a:r>
            <a:rPr lang="en-US" sz="4000" dirty="0"/>
            <a:t>Ordered ingredients ( I printed this list for my grocery list) </a:t>
          </a:r>
          <a:r>
            <a:rPr lang="en-US" sz="900" dirty="0">
              <a:hlinkClick xmlns:r="http://schemas.openxmlformats.org/officeDocument/2006/relationships" r:id="rId1"/>
            </a:rPr>
            <a:t>https://docs.google.com/spreadsheets/d/1uSWSk3gZGFeWUxTvsCULFIXEXjs9FUej/edit?usp=sharing&amp;ouid=111488197777607551310&amp;rtpof=true&amp;sd=true</a:t>
          </a:r>
          <a:endParaRPr lang="en-US" sz="900" dirty="0"/>
        </a:p>
        <a:p>
          <a:endParaRPr lang="en-US" sz="900" dirty="0"/>
        </a:p>
      </dgm:t>
    </dgm:pt>
    <dgm:pt modelId="{F58D5A5C-C46F-4ABB-9A9C-832BC2CFE0D8}" type="parTrans" cxnId="{24E9D356-3574-4DED-8CCE-7A6531A6ED3F}">
      <dgm:prSet/>
      <dgm:spPr/>
      <dgm:t>
        <a:bodyPr/>
        <a:lstStyle/>
        <a:p>
          <a:endParaRPr lang="en-US"/>
        </a:p>
      </dgm:t>
    </dgm:pt>
    <dgm:pt modelId="{A07C8245-91A0-45CA-9A0B-B0C3ED3F13B5}" type="sibTrans" cxnId="{24E9D356-3574-4DED-8CCE-7A6531A6ED3F}">
      <dgm:prSet/>
      <dgm:spPr/>
      <dgm:t>
        <a:bodyPr/>
        <a:lstStyle/>
        <a:p>
          <a:endParaRPr lang="en-US"/>
        </a:p>
      </dgm:t>
    </dgm:pt>
    <dgm:pt modelId="{FFFB0720-DA9E-429C-B97C-B60658DDDEFB}" type="pres">
      <dgm:prSet presAssocID="{1DFE3E24-01B2-48CF-9B57-2C79EC7BAF6E}" presName="linear" presStyleCnt="0">
        <dgm:presLayoutVars>
          <dgm:animLvl val="lvl"/>
          <dgm:resizeHandles val="exact"/>
        </dgm:presLayoutVars>
      </dgm:prSet>
      <dgm:spPr/>
    </dgm:pt>
    <dgm:pt modelId="{732E78B7-87F7-41D5-9D19-30DFFFD3E7FA}" type="pres">
      <dgm:prSet presAssocID="{1801F1B5-1DB7-4256-85E1-6A38ACE59086}" presName="parentText" presStyleLbl="node1" presStyleIdx="0" presStyleCnt="5" custScaleY="251284" custLinFactY="-112135" custLinFactNeighborY="-200000">
        <dgm:presLayoutVars>
          <dgm:chMax val="0"/>
          <dgm:bulletEnabled val="1"/>
        </dgm:presLayoutVars>
      </dgm:prSet>
      <dgm:spPr/>
    </dgm:pt>
    <dgm:pt modelId="{AAE28F20-91B2-4983-998F-56F8582ED01D}" type="pres">
      <dgm:prSet presAssocID="{6556E329-0FAC-4B0E-AF8A-91B506FCDC7D}" presName="spacer" presStyleCnt="0"/>
      <dgm:spPr/>
    </dgm:pt>
    <dgm:pt modelId="{AD45618D-BB5E-4E26-9A1F-1739F365438A}" type="pres">
      <dgm:prSet presAssocID="{136EABA5-1784-4A42-96D0-289C2602DB67}" presName="parentText" presStyleLbl="node1" presStyleIdx="1" presStyleCnt="5" custScaleY="305520" custLinFactY="8648" custLinFactNeighborX="-866" custLinFactNeighborY="100000">
        <dgm:presLayoutVars>
          <dgm:chMax val="0"/>
          <dgm:bulletEnabled val="1"/>
        </dgm:presLayoutVars>
      </dgm:prSet>
      <dgm:spPr/>
    </dgm:pt>
    <dgm:pt modelId="{609B8B71-D1CA-489D-876C-39FD5A9EAD26}" type="pres">
      <dgm:prSet presAssocID="{5ACC587B-60D5-434E-8AD1-9E96668D5877}" presName="spacer" presStyleCnt="0"/>
      <dgm:spPr/>
    </dgm:pt>
    <dgm:pt modelId="{25BFD9EE-B17C-456E-B2F1-A418553460F0}" type="pres">
      <dgm:prSet presAssocID="{A0233C33-B417-49F1-9088-443F16F1EDCE}" presName="parentText" presStyleLbl="node1" presStyleIdx="2" presStyleCnt="5" custScaleY="359079" custLinFactY="1398" custLinFactNeighborY="100000">
        <dgm:presLayoutVars>
          <dgm:chMax val="0"/>
          <dgm:bulletEnabled val="1"/>
        </dgm:presLayoutVars>
      </dgm:prSet>
      <dgm:spPr/>
    </dgm:pt>
    <dgm:pt modelId="{5BC8123A-673B-4480-9030-F3A85FBFE24F}" type="pres">
      <dgm:prSet presAssocID="{CCCD0E7F-1067-42E8-8CCD-EE347FE7ED23}" presName="spacer" presStyleCnt="0"/>
      <dgm:spPr/>
    </dgm:pt>
    <dgm:pt modelId="{BDD4C63E-8CA4-4667-9002-2A022CF4B867}" type="pres">
      <dgm:prSet presAssocID="{ED3803DE-F5FA-4EE2-A6FA-E93F43B462E6}" presName="parentText" presStyleLbl="node1" presStyleIdx="3" presStyleCnt="5" custScaleY="382032" custLinFactNeighborX="-525" custLinFactNeighborY="-10986">
        <dgm:presLayoutVars>
          <dgm:chMax val="0"/>
          <dgm:bulletEnabled val="1"/>
        </dgm:presLayoutVars>
      </dgm:prSet>
      <dgm:spPr/>
    </dgm:pt>
    <dgm:pt modelId="{5CE8B395-76FE-47A2-9CB7-6B3948AF3D6F}" type="pres">
      <dgm:prSet presAssocID="{372C980D-D271-45D2-AD90-DEBE322B541C}" presName="spacer" presStyleCnt="0"/>
      <dgm:spPr/>
    </dgm:pt>
    <dgm:pt modelId="{20A863AF-C5E9-459D-85EE-052A7E0BC05F}" type="pres">
      <dgm:prSet presAssocID="{1720E0AE-ED4B-4DE2-A325-C644EB0B2AAD}" presName="parentText" presStyleLbl="node1" presStyleIdx="4" presStyleCnt="5" custScaleY="251284">
        <dgm:presLayoutVars>
          <dgm:chMax val="0"/>
          <dgm:bulletEnabled val="1"/>
        </dgm:presLayoutVars>
      </dgm:prSet>
      <dgm:spPr/>
    </dgm:pt>
  </dgm:ptLst>
  <dgm:cxnLst>
    <dgm:cxn modelId="{56F3CB23-6475-48AC-B63E-56138BF0ADE2}" srcId="{1DFE3E24-01B2-48CF-9B57-2C79EC7BAF6E}" destId="{1801F1B5-1DB7-4256-85E1-6A38ACE59086}" srcOrd="0" destOrd="0" parTransId="{026D18D5-3D34-4039-81B1-C6290DABA1B2}" sibTransId="{6556E329-0FAC-4B0E-AF8A-91B506FCDC7D}"/>
    <dgm:cxn modelId="{AD76DD23-9CE4-4BDF-9DA0-947555270EA7}" type="presOf" srcId="{ED3803DE-F5FA-4EE2-A6FA-E93F43B462E6}" destId="{BDD4C63E-8CA4-4667-9002-2A022CF4B867}" srcOrd="0" destOrd="0" presId="urn:microsoft.com/office/officeart/2005/8/layout/vList2"/>
    <dgm:cxn modelId="{619A1829-A673-4BB6-A6FB-EF3C05D79E65}" type="presOf" srcId="{1720E0AE-ED4B-4DE2-A325-C644EB0B2AAD}" destId="{20A863AF-C5E9-459D-85EE-052A7E0BC05F}" srcOrd="0" destOrd="0" presId="urn:microsoft.com/office/officeart/2005/8/layout/vList2"/>
    <dgm:cxn modelId="{28C3E945-B6D4-4CFB-9627-C013B1C5F792}" type="presOf" srcId="{A0233C33-B417-49F1-9088-443F16F1EDCE}" destId="{25BFD9EE-B17C-456E-B2F1-A418553460F0}" srcOrd="0" destOrd="0" presId="urn:microsoft.com/office/officeart/2005/8/layout/vList2"/>
    <dgm:cxn modelId="{24E9D356-3574-4DED-8CCE-7A6531A6ED3F}" srcId="{1DFE3E24-01B2-48CF-9B57-2C79EC7BAF6E}" destId="{1720E0AE-ED4B-4DE2-A325-C644EB0B2AAD}" srcOrd="4" destOrd="0" parTransId="{F58D5A5C-C46F-4ABB-9A9C-832BC2CFE0D8}" sibTransId="{A07C8245-91A0-45CA-9A0B-B0C3ED3F13B5}"/>
    <dgm:cxn modelId="{2716D657-665C-4AFF-8B35-468D6E448861}" type="presOf" srcId="{1DFE3E24-01B2-48CF-9B57-2C79EC7BAF6E}" destId="{FFFB0720-DA9E-429C-B97C-B60658DDDEFB}" srcOrd="0" destOrd="0" presId="urn:microsoft.com/office/officeart/2005/8/layout/vList2"/>
    <dgm:cxn modelId="{CF96667F-9575-42BB-AB75-AB7DFD483A1E}" type="presOf" srcId="{136EABA5-1784-4A42-96D0-289C2602DB67}" destId="{AD45618D-BB5E-4E26-9A1F-1739F365438A}" srcOrd="0" destOrd="0" presId="urn:microsoft.com/office/officeart/2005/8/layout/vList2"/>
    <dgm:cxn modelId="{D81D20A0-0D88-4E03-8E68-A9D7F0952AB5}" type="presOf" srcId="{1801F1B5-1DB7-4256-85E1-6A38ACE59086}" destId="{732E78B7-87F7-41D5-9D19-30DFFFD3E7FA}" srcOrd="0" destOrd="0" presId="urn:microsoft.com/office/officeart/2005/8/layout/vList2"/>
    <dgm:cxn modelId="{147090B2-0469-49D2-AD96-29B44B25234C}" srcId="{1DFE3E24-01B2-48CF-9B57-2C79EC7BAF6E}" destId="{A0233C33-B417-49F1-9088-443F16F1EDCE}" srcOrd="2" destOrd="0" parTransId="{1CFBFB3C-52EB-457C-9396-1788C79873D0}" sibTransId="{CCCD0E7F-1067-42E8-8CCD-EE347FE7ED23}"/>
    <dgm:cxn modelId="{822F06E7-14F9-4B7B-A10E-1EC33C5EA05E}" srcId="{1DFE3E24-01B2-48CF-9B57-2C79EC7BAF6E}" destId="{136EABA5-1784-4A42-96D0-289C2602DB67}" srcOrd="1" destOrd="0" parTransId="{03C6121D-6B14-4611-BB27-98B3032B3B8E}" sibTransId="{5ACC587B-60D5-434E-8AD1-9E96668D5877}"/>
    <dgm:cxn modelId="{E5E445EF-F663-4108-B8BE-D28833D2B5B7}" srcId="{1DFE3E24-01B2-48CF-9B57-2C79EC7BAF6E}" destId="{ED3803DE-F5FA-4EE2-A6FA-E93F43B462E6}" srcOrd="3" destOrd="0" parTransId="{6FA67FBF-043E-456D-8F4D-2F1FC06DBDDE}" sibTransId="{372C980D-D271-45D2-AD90-DEBE322B541C}"/>
    <dgm:cxn modelId="{3F2232B6-FD9E-4AFB-9EB1-0D7BFC087766}" type="presParOf" srcId="{FFFB0720-DA9E-429C-B97C-B60658DDDEFB}" destId="{732E78B7-87F7-41D5-9D19-30DFFFD3E7FA}" srcOrd="0" destOrd="0" presId="urn:microsoft.com/office/officeart/2005/8/layout/vList2"/>
    <dgm:cxn modelId="{4657110F-C115-4E6E-91AA-2888D0265992}" type="presParOf" srcId="{FFFB0720-DA9E-429C-B97C-B60658DDDEFB}" destId="{AAE28F20-91B2-4983-998F-56F8582ED01D}" srcOrd="1" destOrd="0" presId="urn:microsoft.com/office/officeart/2005/8/layout/vList2"/>
    <dgm:cxn modelId="{5FC5EABC-3BF2-45A7-8EFF-3ED29836CDC2}" type="presParOf" srcId="{FFFB0720-DA9E-429C-B97C-B60658DDDEFB}" destId="{AD45618D-BB5E-4E26-9A1F-1739F365438A}" srcOrd="2" destOrd="0" presId="urn:microsoft.com/office/officeart/2005/8/layout/vList2"/>
    <dgm:cxn modelId="{205D95CA-7295-4C17-A1F6-63404925B390}" type="presParOf" srcId="{FFFB0720-DA9E-429C-B97C-B60658DDDEFB}" destId="{609B8B71-D1CA-489D-876C-39FD5A9EAD26}" srcOrd="3" destOrd="0" presId="urn:microsoft.com/office/officeart/2005/8/layout/vList2"/>
    <dgm:cxn modelId="{3E99650E-1E68-4EF1-B02A-32F7B0D59EA4}" type="presParOf" srcId="{FFFB0720-DA9E-429C-B97C-B60658DDDEFB}" destId="{25BFD9EE-B17C-456E-B2F1-A418553460F0}" srcOrd="4" destOrd="0" presId="urn:microsoft.com/office/officeart/2005/8/layout/vList2"/>
    <dgm:cxn modelId="{AA0F54FD-1533-4D6D-8806-8517922634C2}" type="presParOf" srcId="{FFFB0720-DA9E-429C-B97C-B60658DDDEFB}" destId="{5BC8123A-673B-4480-9030-F3A85FBFE24F}" srcOrd="5" destOrd="0" presId="urn:microsoft.com/office/officeart/2005/8/layout/vList2"/>
    <dgm:cxn modelId="{E8496AD9-44E5-423B-AF87-CAB12682582E}" type="presParOf" srcId="{FFFB0720-DA9E-429C-B97C-B60658DDDEFB}" destId="{BDD4C63E-8CA4-4667-9002-2A022CF4B867}" srcOrd="6" destOrd="0" presId="urn:microsoft.com/office/officeart/2005/8/layout/vList2"/>
    <dgm:cxn modelId="{FF6BC983-3B93-41C1-A891-90FFF5E5DC20}" type="presParOf" srcId="{FFFB0720-DA9E-429C-B97C-B60658DDDEFB}" destId="{5CE8B395-76FE-47A2-9CB7-6B3948AF3D6F}" srcOrd="7" destOrd="0" presId="urn:microsoft.com/office/officeart/2005/8/layout/vList2"/>
    <dgm:cxn modelId="{3FA1110D-173C-40E5-9DF9-1CAB05F46C08}" type="presParOf" srcId="{FFFB0720-DA9E-429C-B97C-B60658DDDEFB}" destId="{20A863AF-C5E9-459D-85EE-052A7E0BC05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9889E5-1AB9-400E-829B-95AF97A67CF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251DE6F-0FF7-4588-B441-13F588FBDCB4}">
      <dgm:prSet/>
      <dgm:spPr/>
      <dgm:t>
        <a:bodyPr/>
        <a:lstStyle/>
        <a:p>
          <a:r>
            <a:rPr lang="en-US"/>
            <a:t>If half of your class is in lab, the other half needs an assignment. </a:t>
          </a:r>
        </a:p>
      </dgm:t>
    </dgm:pt>
    <dgm:pt modelId="{A9171CFD-335C-4472-8770-1A37792B0A5D}" type="parTrans" cxnId="{5CC3950D-F604-4829-8AD1-B47D86072463}">
      <dgm:prSet/>
      <dgm:spPr/>
      <dgm:t>
        <a:bodyPr/>
        <a:lstStyle/>
        <a:p>
          <a:endParaRPr lang="en-US"/>
        </a:p>
      </dgm:t>
    </dgm:pt>
    <dgm:pt modelId="{3E25B310-F796-4557-8040-BDF1250CAD4D}" type="sibTrans" cxnId="{5CC3950D-F604-4829-8AD1-B47D86072463}">
      <dgm:prSet/>
      <dgm:spPr/>
      <dgm:t>
        <a:bodyPr/>
        <a:lstStyle/>
        <a:p>
          <a:endParaRPr lang="en-US"/>
        </a:p>
      </dgm:t>
    </dgm:pt>
    <dgm:pt modelId="{7AFB4C5D-7539-486B-AC71-02E29241064D}">
      <dgm:prSet/>
      <dgm:spPr/>
      <dgm:t>
        <a:bodyPr/>
        <a:lstStyle/>
        <a:p>
          <a:r>
            <a:rPr lang="en-US"/>
            <a:t>Usually related to lab</a:t>
          </a:r>
        </a:p>
      </dgm:t>
    </dgm:pt>
    <dgm:pt modelId="{611D2452-6B21-4A92-88CE-96166A4B3DA3}" type="parTrans" cxnId="{181EAF30-3253-4ECA-B2A4-2D30B56AC6C0}">
      <dgm:prSet/>
      <dgm:spPr/>
      <dgm:t>
        <a:bodyPr/>
        <a:lstStyle/>
        <a:p>
          <a:endParaRPr lang="en-US"/>
        </a:p>
      </dgm:t>
    </dgm:pt>
    <dgm:pt modelId="{19EBD773-7924-4388-8402-713809C33E46}" type="sibTrans" cxnId="{181EAF30-3253-4ECA-B2A4-2D30B56AC6C0}">
      <dgm:prSet/>
      <dgm:spPr/>
      <dgm:t>
        <a:bodyPr/>
        <a:lstStyle/>
        <a:p>
          <a:endParaRPr lang="en-US"/>
        </a:p>
      </dgm:t>
    </dgm:pt>
    <dgm:pt modelId="{E9C58111-39F6-4F50-A7D5-76C9224ABACD}">
      <dgm:prSet/>
      <dgm:spPr/>
      <dgm:t>
        <a:bodyPr/>
        <a:lstStyle/>
        <a:p>
          <a:r>
            <a:rPr lang="en-US"/>
            <a:t>If they don’t complete it, they don’t cook on their lab day</a:t>
          </a:r>
        </a:p>
      </dgm:t>
    </dgm:pt>
    <dgm:pt modelId="{1FBFD175-E349-4D3D-8D5B-9802180B3F10}" type="parTrans" cxnId="{8364435A-B765-4C52-B2C9-5DDDCCBBCBA5}">
      <dgm:prSet/>
      <dgm:spPr/>
      <dgm:t>
        <a:bodyPr/>
        <a:lstStyle/>
        <a:p>
          <a:endParaRPr lang="en-US"/>
        </a:p>
      </dgm:t>
    </dgm:pt>
    <dgm:pt modelId="{A5B2743D-CADB-4570-8F44-04CBA62D2A55}" type="sibTrans" cxnId="{8364435A-B765-4C52-B2C9-5DDDCCBBCBA5}">
      <dgm:prSet/>
      <dgm:spPr/>
      <dgm:t>
        <a:bodyPr/>
        <a:lstStyle/>
        <a:p>
          <a:endParaRPr lang="en-US"/>
        </a:p>
      </dgm:t>
    </dgm:pt>
    <dgm:pt modelId="{543C8749-75B5-4EE1-9A09-41197AE10239}">
      <dgm:prSet/>
      <dgm:spPr/>
      <dgm:t>
        <a:bodyPr/>
        <a:lstStyle/>
        <a:p>
          <a:r>
            <a:rPr lang="en-US"/>
            <a:t>No tolerance policy on behavior issues</a:t>
          </a:r>
        </a:p>
      </dgm:t>
    </dgm:pt>
    <dgm:pt modelId="{DF67DE40-3970-4FC0-A700-10BAA858BC3B}" type="parTrans" cxnId="{8E457F7C-02B5-4841-B391-0390D34383EB}">
      <dgm:prSet/>
      <dgm:spPr/>
      <dgm:t>
        <a:bodyPr/>
        <a:lstStyle/>
        <a:p>
          <a:endParaRPr lang="en-US"/>
        </a:p>
      </dgm:t>
    </dgm:pt>
    <dgm:pt modelId="{6EE3382B-748D-4636-9069-E9563AB026E5}" type="sibTrans" cxnId="{8E457F7C-02B5-4841-B391-0390D34383EB}">
      <dgm:prSet/>
      <dgm:spPr/>
      <dgm:t>
        <a:bodyPr/>
        <a:lstStyle/>
        <a:p>
          <a:endParaRPr lang="en-US"/>
        </a:p>
      </dgm:t>
    </dgm:pt>
    <dgm:pt modelId="{97854588-5E31-48DB-86EF-845F271AA310}" type="pres">
      <dgm:prSet presAssocID="{D89889E5-1AB9-400E-829B-95AF97A67CF4}" presName="root" presStyleCnt="0">
        <dgm:presLayoutVars>
          <dgm:dir/>
          <dgm:resizeHandles val="exact"/>
        </dgm:presLayoutVars>
      </dgm:prSet>
      <dgm:spPr/>
    </dgm:pt>
    <dgm:pt modelId="{A5CA9879-5615-4DFA-BA2F-EB1E8E2C0C96}" type="pres">
      <dgm:prSet presAssocID="{5251DE6F-0FF7-4588-B441-13F588FBDCB4}" presName="compNode" presStyleCnt="0"/>
      <dgm:spPr/>
    </dgm:pt>
    <dgm:pt modelId="{B6077C60-CD84-4605-B0F7-DF7755603D28}" type="pres">
      <dgm:prSet presAssocID="{5251DE6F-0FF7-4588-B441-13F588FBDCB4}" presName="bgRect" presStyleLbl="bgShp" presStyleIdx="0" presStyleCnt="4"/>
      <dgm:spPr/>
    </dgm:pt>
    <dgm:pt modelId="{5F735541-D14C-4FEA-8A49-A5A200A93C65}" type="pres">
      <dgm:prSet presAssocID="{5251DE6F-0FF7-4588-B441-13F588FBDCB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E77C95D2-1A80-41A8-B3BB-3867531E76B8}" type="pres">
      <dgm:prSet presAssocID="{5251DE6F-0FF7-4588-B441-13F588FBDCB4}" presName="spaceRect" presStyleCnt="0"/>
      <dgm:spPr/>
    </dgm:pt>
    <dgm:pt modelId="{4301A4CD-18CE-44FC-BFAF-4A5D88F5FD0A}" type="pres">
      <dgm:prSet presAssocID="{5251DE6F-0FF7-4588-B441-13F588FBDCB4}" presName="parTx" presStyleLbl="revTx" presStyleIdx="0" presStyleCnt="4">
        <dgm:presLayoutVars>
          <dgm:chMax val="0"/>
          <dgm:chPref val="0"/>
        </dgm:presLayoutVars>
      </dgm:prSet>
      <dgm:spPr/>
    </dgm:pt>
    <dgm:pt modelId="{711673E4-630F-4FC9-8100-367B3E79633D}" type="pres">
      <dgm:prSet presAssocID="{3E25B310-F796-4557-8040-BDF1250CAD4D}" presName="sibTrans" presStyleCnt="0"/>
      <dgm:spPr/>
    </dgm:pt>
    <dgm:pt modelId="{C1B6348D-9557-4627-91E4-629A7EEC886E}" type="pres">
      <dgm:prSet presAssocID="{7AFB4C5D-7539-486B-AC71-02E29241064D}" presName="compNode" presStyleCnt="0"/>
      <dgm:spPr/>
    </dgm:pt>
    <dgm:pt modelId="{08A16D3E-6D48-4460-9E59-1033E8309636}" type="pres">
      <dgm:prSet presAssocID="{7AFB4C5D-7539-486B-AC71-02E29241064D}" presName="bgRect" presStyleLbl="bgShp" presStyleIdx="1" presStyleCnt="4"/>
      <dgm:spPr/>
    </dgm:pt>
    <dgm:pt modelId="{B594E5B1-DD9E-40B4-8456-8B7B39246530}" type="pres">
      <dgm:prSet presAssocID="{7AFB4C5D-7539-486B-AC71-02E29241064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9F7F8FC7-F420-4763-8370-4E325E8D3358}" type="pres">
      <dgm:prSet presAssocID="{7AFB4C5D-7539-486B-AC71-02E29241064D}" presName="spaceRect" presStyleCnt="0"/>
      <dgm:spPr/>
    </dgm:pt>
    <dgm:pt modelId="{8F1579E8-9C49-45EF-BDF2-8B9B1D6B0DD4}" type="pres">
      <dgm:prSet presAssocID="{7AFB4C5D-7539-486B-AC71-02E29241064D}" presName="parTx" presStyleLbl="revTx" presStyleIdx="1" presStyleCnt="4">
        <dgm:presLayoutVars>
          <dgm:chMax val="0"/>
          <dgm:chPref val="0"/>
        </dgm:presLayoutVars>
      </dgm:prSet>
      <dgm:spPr/>
    </dgm:pt>
    <dgm:pt modelId="{B015424F-6980-4E0A-9D8C-AFCB174EDA06}" type="pres">
      <dgm:prSet presAssocID="{19EBD773-7924-4388-8402-713809C33E46}" presName="sibTrans" presStyleCnt="0"/>
      <dgm:spPr/>
    </dgm:pt>
    <dgm:pt modelId="{E083DC8B-4DBA-40FC-BD88-9EFA69818757}" type="pres">
      <dgm:prSet presAssocID="{E9C58111-39F6-4F50-A7D5-76C9224ABACD}" presName="compNode" presStyleCnt="0"/>
      <dgm:spPr/>
    </dgm:pt>
    <dgm:pt modelId="{59C00F64-2099-45FC-8176-F6D8D07AF2F1}" type="pres">
      <dgm:prSet presAssocID="{E9C58111-39F6-4F50-A7D5-76C9224ABACD}" presName="bgRect" presStyleLbl="bgShp" presStyleIdx="2" presStyleCnt="4"/>
      <dgm:spPr/>
    </dgm:pt>
    <dgm:pt modelId="{294572C1-A1EA-4F03-95A4-C10426771558}" type="pres">
      <dgm:prSet presAssocID="{E9C58111-39F6-4F50-A7D5-76C9224ABAC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f"/>
        </a:ext>
      </dgm:extLst>
    </dgm:pt>
    <dgm:pt modelId="{A41FC76A-EC7C-4FC6-9FFB-EC0855B54544}" type="pres">
      <dgm:prSet presAssocID="{E9C58111-39F6-4F50-A7D5-76C9224ABACD}" presName="spaceRect" presStyleCnt="0"/>
      <dgm:spPr/>
    </dgm:pt>
    <dgm:pt modelId="{5F422015-DD5C-4B65-B441-C1DC7BF84B45}" type="pres">
      <dgm:prSet presAssocID="{E9C58111-39F6-4F50-A7D5-76C9224ABACD}" presName="parTx" presStyleLbl="revTx" presStyleIdx="2" presStyleCnt="4">
        <dgm:presLayoutVars>
          <dgm:chMax val="0"/>
          <dgm:chPref val="0"/>
        </dgm:presLayoutVars>
      </dgm:prSet>
      <dgm:spPr/>
    </dgm:pt>
    <dgm:pt modelId="{BF8126BC-E5D1-4CA5-8B0B-28F6B61D922A}" type="pres">
      <dgm:prSet presAssocID="{A5B2743D-CADB-4570-8F44-04CBA62D2A55}" presName="sibTrans" presStyleCnt="0"/>
      <dgm:spPr/>
    </dgm:pt>
    <dgm:pt modelId="{A398EE55-9FA7-48F1-B459-F39C54FD9619}" type="pres">
      <dgm:prSet presAssocID="{543C8749-75B5-4EE1-9A09-41197AE10239}" presName="compNode" presStyleCnt="0"/>
      <dgm:spPr/>
    </dgm:pt>
    <dgm:pt modelId="{7218A3A9-B2BC-4FDA-A490-745ED480A8B8}" type="pres">
      <dgm:prSet presAssocID="{543C8749-75B5-4EE1-9A09-41197AE10239}" presName="bgRect" presStyleLbl="bgShp" presStyleIdx="3" presStyleCnt="4"/>
      <dgm:spPr/>
    </dgm:pt>
    <dgm:pt modelId="{93DE5A68-0536-4588-87EC-09EA65A72523}" type="pres">
      <dgm:prSet presAssocID="{543C8749-75B5-4EE1-9A09-41197AE1023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 sign"/>
        </a:ext>
      </dgm:extLst>
    </dgm:pt>
    <dgm:pt modelId="{656867BF-EB4F-497F-B934-602331E75C01}" type="pres">
      <dgm:prSet presAssocID="{543C8749-75B5-4EE1-9A09-41197AE10239}" presName="spaceRect" presStyleCnt="0"/>
      <dgm:spPr/>
    </dgm:pt>
    <dgm:pt modelId="{9827EDF6-30FB-4C07-8212-7F960036428E}" type="pres">
      <dgm:prSet presAssocID="{543C8749-75B5-4EE1-9A09-41197AE1023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5CC3950D-F604-4829-8AD1-B47D86072463}" srcId="{D89889E5-1AB9-400E-829B-95AF97A67CF4}" destId="{5251DE6F-0FF7-4588-B441-13F588FBDCB4}" srcOrd="0" destOrd="0" parTransId="{A9171CFD-335C-4472-8770-1A37792B0A5D}" sibTransId="{3E25B310-F796-4557-8040-BDF1250CAD4D}"/>
    <dgm:cxn modelId="{CBF25A28-C544-4C3B-8025-B1938B81ED4C}" type="presOf" srcId="{5251DE6F-0FF7-4588-B441-13F588FBDCB4}" destId="{4301A4CD-18CE-44FC-BFAF-4A5D88F5FD0A}" srcOrd="0" destOrd="0" presId="urn:microsoft.com/office/officeart/2018/2/layout/IconVerticalSolidList"/>
    <dgm:cxn modelId="{94C1D728-E66B-4F23-860F-8E99D6ECE525}" type="presOf" srcId="{7AFB4C5D-7539-486B-AC71-02E29241064D}" destId="{8F1579E8-9C49-45EF-BDF2-8B9B1D6B0DD4}" srcOrd="0" destOrd="0" presId="urn:microsoft.com/office/officeart/2018/2/layout/IconVerticalSolidList"/>
    <dgm:cxn modelId="{181EAF30-3253-4ECA-B2A4-2D30B56AC6C0}" srcId="{D89889E5-1AB9-400E-829B-95AF97A67CF4}" destId="{7AFB4C5D-7539-486B-AC71-02E29241064D}" srcOrd="1" destOrd="0" parTransId="{611D2452-6B21-4A92-88CE-96166A4B3DA3}" sibTransId="{19EBD773-7924-4388-8402-713809C33E46}"/>
    <dgm:cxn modelId="{5EDCB972-831A-4CE5-A297-F1D0112EACE8}" type="presOf" srcId="{D89889E5-1AB9-400E-829B-95AF97A67CF4}" destId="{97854588-5E31-48DB-86EF-845F271AA310}" srcOrd="0" destOrd="0" presId="urn:microsoft.com/office/officeart/2018/2/layout/IconVerticalSolidList"/>
    <dgm:cxn modelId="{8364435A-B765-4C52-B2C9-5DDDCCBBCBA5}" srcId="{D89889E5-1AB9-400E-829B-95AF97A67CF4}" destId="{E9C58111-39F6-4F50-A7D5-76C9224ABACD}" srcOrd="2" destOrd="0" parTransId="{1FBFD175-E349-4D3D-8D5B-9802180B3F10}" sibTransId="{A5B2743D-CADB-4570-8F44-04CBA62D2A55}"/>
    <dgm:cxn modelId="{8E457F7C-02B5-4841-B391-0390D34383EB}" srcId="{D89889E5-1AB9-400E-829B-95AF97A67CF4}" destId="{543C8749-75B5-4EE1-9A09-41197AE10239}" srcOrd="3" destOrd="0" parTransId="{DF67DE40-3970-4FC0-A700-10BAA858BC3B}" sibTransId="{6EE3382B-748D-4636-9069-E9563AB026E5}"/>
    <dgm:cxn modelId="{ADD1B9A3-2275-445B-8CE8-7AFF79CF300E}" type="presOf" srcId="{E9C58111-39F6-4F50-A7D5-76C9224ABACD}" destId="{5F422015-DD5C-4B65-B441-C1DC7BF84B45}" srcOrd="0" destOrd="0" presId="urn:microsoft.com/office/officeart/2018/2/layout/IconVerticalSolidList"/>
    <dgm:cxn modelId="{25296BE6-F409-40A6-8B3D-F3C3BACF9FA2}" type="presOf" srcId="{543C8749-75B5-4EE1-9A09-41197AE10239}" destId="{9827EDF6-30FB-4C07-8212-7F960036428E}" srcOrd="0" destOrd="0" presId="urn:microsoft.com/office/officeart/2018/2/layout/IconVerticalSolidList"/>
    <dgm:cxn modelId="{7531BE84-7539-408C-9AD8-B04C51D4DCB2}" type="presParOf" srcId="{97854588-5E31-48DB-86EF-845F271AA310}" destId="{A5CA9879-5615-4DFA-BA2F-EB1E8E2C0C96}" srcOrd="0" destOrd="0" presId="urn:microsoft.com/office/officeart/2018/2/layout/IconVerticalSolidList"/>
    <dgm:cxn modelId="{4602FF7A-14A2-4DA1-BD14-49720F885747}" type="presParOf" srcId="{A5CA9879-5615-4DFA-BA2F-EB1E8E2C0C96}" destId="{B6077C60-CD84-4605-B0F7-DF7755603D28}" srcOrd="0" destOrd="0" presId="urn:microsoft.com/office/officeart/2018/2/layout/IconVerticalSolidList"/>
    <dgm:cxn modelId="{36F659E4-1488-48F2-AAD2-3E975CE2BF5A}" type="presParOf" srcId="{A5CA9879-5615-4DFA-BA2F-EB1E8E2C0C96}" destId="{5F735541-D14C-4FEA-8A49-A5A200A93C65}" srcOrd="1" destOrd="0" presId="urn:microsoft.com/office/officeart/2018/2/layout/IconVerticalSolidList"/>
    <dgm:cxn modelId="{E30ED735-2053-4AEE-9A95-010DF883082B}" type="presParOf" srcId="{A5CA9879-5615-4DFA-BA2F-EB1E8E2C0C96}" destId="{E77C95D2-1A80-41A8-B3BB-3867531E76B8}" srcOrd="2" destOrd="0" presId="urn:microsoft.com/office/officeart/2018/2/layout/IconVerticalSolidList"/>
    <dgm:cxn modelId="{8C487A58-D748-4EA2-8551-04D5B90EEB8D}" type="presParOf" srcId="{A5CA9879-5615-4DFA-BA2F-EB1E8E2C0C96}" destId="{4301A4CD-18CE-44FC-BFAF-4A5D88F5FD0A}" srcOrd="3" destOrd="0" presId="urn:microsoft.com/office/officeart/2018/2/layout/IconVerticalSolidList"/>
    <dgm:cxn modelId="{AA2E5BEA-E9F6-4424-8E5A-309676A28317}" type="presParOf" srcId="{97854588-5E31-48DB-86EF-845F271AA310}" destId="{711673E4-630F-4FC9-8100-367B3E79633D}" srcOrd="1" destOrd="0" presId="urn:microsoft.com/office/officeart/2018/2/layout/IconVerticalSolidList"/>
    <dgm:cxn modelId="{05DFE8D2-7CC5-4F6D-8BAF-D3E0E89B1916}" type="presParOf" srcId="{97854588-5E31-48DB-86EF-845F271AA310}" destId="{C1B6348D-9557-4627-91E4-629A7EEC886E}" srcOrd="2" destOrd="0" presId="urn:microsoft.com/office/officeart/2018/2/layout/IconVerticalSolidList"/>
    <dgm:cxn modelId="{C9CF87DB-7DDD-4DF7-9463-C090FD147614}" type="presParOf" srcId="{C1B6348D-9557-4627-91E4-629A7EEC886E}" destId="{08A16D3E-6D48-4460-9E59-1033E8309636}" srcOrd="0" destOrd="0" presId="urn:microsoft.com/office/officeart/2018/2/layout/IconVerticalSolidList"/>
    <dgm:cxn modelId="{0314C875-BF8B-4DA6-953C-40AA74CF75C7}" type="presParOf" srcId="{C1B6348D-9557-4627-91E4-629A7EEC886E}" destId="{B594E5B1-DD9E-40B4-8456-8B7B39246530}" srcOrd="1" destOrd="0" presId="urn:microsoft.com/office/officeart/2018/2/layout/IconVerticalSolidList"/>
    <dgm:cxn modelId="{10BD8F55-C9C3-4A56-854E-00A34803012F}" type="presParOf" srcId="{C1B6348D-9557-4627-91E4-629A7EEC886E}" destId="{9F7F8FC7-F420-4763-8370-4E325E8D3358}" srcOrd="2" destOrd="0" presId="urn:microsoft.com/office/officeart/2018/2/layout/IconVerticalSolidList"/>
    <dgm:cxn modelId="{7809CA2F-F385-4DBF-AF9B-5E8C76D25472}" type="presParOf" srcId="{C1B6348D-9557-4627-91E4-629A7EEC886E}" destId="{8F1579E8-9C49-45EF-BDF2-8B9B1D6B0DD4}" srcOrd="3" destOrd="0" presId="urn:microsoft.com/office/officeart/2018/2/layout/IconVerticalSolidList"/>
    <dgm:cxn modelId="{E18F42DA-9B75-4B0D-BE51-069CDD2F2970}" type="presParOf" srcId="{97854588-5E31-48DB-86EF-845F271AA310}" destId="{B015424F-6980-4E0A-9D8C-AFCB174EDA06}" srcOrd="3" destOrd="0" presId="urn:microsoft.com/office/officeart/2018/2/layout/IconVerticalSolidList"/>
    <dgm:cxn modelId="{33358229-1587-4D11-A13C-B301E1A5EC01}" type="presParOf" srcId="{97854588-5E31-48DB-86EF-845F271AA310}" destId="{E083DC8B-4DBA-40FC-BD88-9EFA69818757}" srcOrd="4" destOrd="0" presId="urn:microsoft.com/office/officeart/2018/2/layout/IconVerticalSolidList"/>
    <dgm:cxn modelId="{640B33CD-9536-4BF1-8329-1213046AE5BA}" type="presParOf" srcId="{E083DC8B-4DBA-40FC-BD88-9EFA69818757}" destId="{59C00F64-2099-45FC-8176-F6D8D07AF2F1}" srcOrd="0" destOrd="0" presId="urn:microsoft.com/office/officeart/2018/2/layout/IconVerticalSolidList"/>
    <dgm:cxn modelId="{0E20D5BA-0B11-4CCB-9DCD-06864FCD9A79}" type="presParOf" srcId="{E083DC8B-4DBA-40FC-BD88-9EFA69818757}" destId="{294572C1-A1EA-4F03-95A4-C10426771558}" srcOrd="1" destOrd="0" presId="urn:microsoft.com/office/officeart/2018/2/layout/IconVerticalSolidList"/>
    <dgm:cxn modelId="{AF1AAD59-2C64-4636-99A3-5C44BE1CDFA8}" type="presParOf" srcId="{E083DC8B-4DBA-40FC-BD88-9EFA69818757}" destId="{A41FC76A-EC7C-4FC6-9FFB-EC0855B54544}" srcOrd="2" destOrd="0" presId="urn:microsoft.com/office/officeart/2018/2/layout/IconVerticalSolidList"/>
    <dgm:cxn modelId="{15BF0DEA-98CD-49F4-9521-8FFB25A4E059}" type="presParOf" srcId="{E083DC8B-4DBA-40FC-BD88-9EFA69818757}" destId="{5F422015-DD5C-4B65-B441-C1DC7BF84B45}" srcOrd="3" destOrd="0" presId="urn:microsoft.com/office/officeart/2018/2/layout/IconVerticalSolidList"/>
    <dgm:cxn modelId="{11D11D50-C788-47EC-943A-6C16C9DEA7AC}" type="presParOf" srcId="{97854588-5E31-48DB-86EF-845F271AA310}" destId="{BF8126BC-E5D1-4CA5-8B0B-28F6B61D922A}" srcOrd="5" destOrd="0" presId="urn:microsoft.com/office/officeart/2018/2/layout/IconVerticalSolidList"/>
    <dgm:cxn modelId="{72D23749-A60C-4911-BA53-B9EF67B3E30A}" type="presParOf" srcId="{97854588-5E31-48DB-86EF-845F271AA310}" destId="{A398EE55-9FA7-48F1-B459-F39C54FD9619}" srcOrd="6" destOrd="0" presId="urn:microsoft.com/office/officeart/2018/2/layout/IconVerticalSolidList"/>
    <dgm:cxn modelId="{958C9CB8-63C7-494B-9C60-9BB20E9E6833}" type="presParOf" srcId="{A398EE55-9FA7-48F1-B459-F39C54FD9619}" destId="{7218A3A9-B2BC-4FDA-A490-745ED480A8B8}" srcOrd="0" destOrd="0" presId="urn:microsoft.com/office/officeart/2018/2/layout/IconVerticalSolidList"/>
    <dgm:cxn modelId="{E0222D92-29FE-4C4B-8BDC-CC3F1D5A59CD}" type="presParOf" srcId="{A398EE55-9FA7-48F1-B459-F39C54FD9619}" destId="{93DE5A68-0536-4588-87EC-09EA65A72523}" srcOrd="1" destOrd="0" presId="urn:microsoft.com/office/officeart/2018/2/layout/IconVerticalSolidList"/>
    <dgm:cxn modelId="{2936C53F-D14A-4412-BEA0-7D9032F1F424}" type="presParOf" srcId="{A398EE55-9FA7-48F1-B459-F39C54FD9619}" destId="{656867BF-EB4F-497F-B934-602331E75C01}" srcOrd="2" destOrd="0" presId="urn:microsoft.com/office/officeart/2018/2/layout/IconVerticalSolidList"/>
    <dgm:cxn modelId="{99584F4B-BA40-4007-97F0-E55585EB3AD3}" type="presParOf" srcId="{A398EE55-9FA7-48F1-B459-F39C54FD9619}" destId="{9827EDF6-30FB-4C07-8212-7F960036428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C0925D-6A92-40F2-96D6-0E6EFE4642E9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CBA6B5C4-F127-465C-B62F-A71221D180A4}">
      <dgm:prSet custT="1"/>
      <dgm:spPr/>
      <dgm:t>
        <a:bodyPr/>
        <a:lstStyle/>
        <a:p>
          <a:r>
            <a:rPr lang="en-US" sz="2000" dirty="0"/>
            <a:t>Have a checklist of expectations. Laminate it!  Have the manager stay until the inspection is complete</a:t>
          </a:r>
          <a:r>
            <a:rPr lang="en-US" sz="1100" dirty="0"/>
            <a:t>.</a:t>
          </a:r>
        </a:p>
      </dgm:t>
    </dgm:pt>
    <dgm:pt modelId="{B94B7DBF-6E35-4D33-BBC0-16A4EC04FE8C}" type="parTrans" cxnId="{1D6CA5DF-F5AD-46DC-806C-41D849D21C2F}">
      <dgm:prSet/>
      <dgm:spPr/>
      <dgm:t>
        <a:bodyPr/>
        <a:lstStyle/>
        <a:p>
          <a:endParaRPr lang="en-US"/>
        </a:p>
      </dgm:t>
    </dgm:pt>
    <dgm:pt modelId="{5FE7959F-D238-48E9-91CB-7BE26041BCD3}" type="sibTrans" cxnId="{1D6CA5DF-F5AD-46DC-806C-41D849D21C2F}">
      <dgm:prSet/>
      <dgm:spPr/>
      <dgm:t>
        <a:bodyPr/>
        <a:lstStyle/>
        <a:p>
          <a:endParaRPr lang="en-US"/>
        </a:p>
      </dgm:t>
    </dgm:pt>
    <dgm:pt modelId="{573BAE3F-B542-435D-AAA9-2F8D5EB0190A}">
      <dgm:prSet/>
      <dgm:spPr/>
      <dgm:t>
        <a:bodyPr/>
        <a:lstStyle/>
        <a:p>
          <a:r>
            <a:rPr lang="en-US" dirty="0">
              <a:hlinkClick xmlns:r="http://schemas.openxmlformats.org/officeDocument/2006/relationships" r:id="rId1"/>
            </a:rPr>
            <a:t>https://docs.google.com/document/d/140Q-T5isuS6NQHKfhcI7-RNmIcHtzuqe/edit?usp=sharing&amp;ouid=111488197777607551310&amp;rtpof=true&amp;sd=true</a:t>
          </a:r>
          <a:endParaRPr lang="en-US" dirty="0"/>
        </a:p>
      </dgm:t>
    </dgm:pt>
    <dgm:pt modelId="{A5A4D94B-5B87-4403-92F3-8682B288486A}" type="parTrans" cxnId="{2872D3E2-D2B1-46B9-9834-1D73E06DF9BF}">
      <dgm:prSet/>
      <dgm:spPr/>
      <dgm:t>
        <a:bodyPr/>
        <a:lstStyle/>
        <a:p>
          <a:endParaRPr lang="en-US"/>
        </a:p>
      </dgm:t>
    </dgm:pt>
    <dgm:pt modelId="{C3C5DE8B-9509-45A2-BEE7-3C08BFB2AB90}" type="sibTrans" cxnId="{2872D3E2-D2B1-46B9-9834-1D73E06DF9BF}">
      <dgm:prSet/>
      <dgm:spPr/>
      <dgm:t>
        <a:bodyPr/>
        <a:lstStyle/>
        <a:p>
          <a:endParaRPr lang="en-US"/>
        </a:p>
      </dgm:t>
    </dgm:pt>
    <dgm:pt modelId="{7B7F659D-81F3-4C83-95E5-145C822F9244}" type="pres">
      <dgm:prSet presAssocID="{6BC0925D-6A92-40F2-96D6-0E6EFE4642E9}" presName="root" presStyleCnt="0">
        <dgm:presLayoutVars>
          <dgm:dir/>
          <dgm:resizeHandles val="exact"/>
        </dgm:presLayoutVars>
      </dgm:prSet>
      <dgm:spPr/>
    </dgm:pt>
    <dgm:pt modelId="{1EA49FEF-C07F-4820-B9DD-DFB89A407BD2}" type="pres">
      <dgm:prSet presAssocID="{CBA6B5C4-F127-465C-B62F-A71221D180A4}" presName="compNode" presStyleCnt="0"/>
      <dgm:spPr/>
    </dgm:pt>
    <dgm:pt modelId="{F01D88C8-4843-4396-9BD2-574CFBF732FD}" type="pres">
      <dgm:prSet presAssocID="{CBA6B5C4-F127-465C-B62F-A71221D180A4}" presName="iconRect" presStyleLbl="node1" presStyleIdx="0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63D29428-0AF2-44DE-9AD5-E4CAD3565B54}" type="pres">
      <dgm:prSet presAssocID="{CBA6B5C4-F127-465C-B62F-A71221D180A4}" presName="spaceRect" presStyleCnt="0"/>
      <dgm:spPr/>
    </dgm:pt>
    <dgm:pt modelId="{9A5B71C3-5E67-4435-BE4D-42DB50FDA0B1}" type="pres">
      <dgm:prSet presAssocID="{CBA6B5C4-F127-465C-B62F-A71221D180A4}" presName="textRect" presStyleLbl="revTx" presStyleIdx="0" presStyleCnt="2">
        <dgm:presLayoutVars>
          <dgm:chMax val="1"/>
          <dgm:chPref val="1"/>
        </dgm:presLayoutVars>
      </dgm:prSet>
      <dgm:spPr/>
    </dgm:pt>
    <dgm:pt modelId="{EADA0DE1-EC61-4A8B-B1F2-CA36E8B55F1D}" type="pres">
      <dgm:prSet presAssocID="{5FE7959F-D238-48E9-91CB-7BE26041BCD3}" presName="sibTrans" presStyleCnt="0"/>
      <dgm:spPr/>
    </dgm:pt>
    <dgm:pt modelId="{184505B5-B3A4-40F3-A628-1DF3B007905E}" type="pres">
      <dgm:prSet presAssocID="{573BAE3F-B542-435D-AAA9-2F8D5EB0190A}" presName="compNode" presStyleCnt="0"/>
      <dgm:spPr/>
    </dgm:pt>
    <dgm:pt modelId="{606C1567-4CAB-49FD-89F5-2ECF1F3A0F82}" type="pres">
      <dgm:prSet presAssocID="{573BAE3F-B542-435D-AAA9-2F8D5EB0190A}" presName="iconRect" presStyleLbl="node1" presStyleIdx="1" presStyleCnt="2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8E964957-9FDA-4D36-B80D-B15485933D67}" type="pres">
      <dgm:prSet presAssocID="{573BAE3F-B542-435D-AAA9-2F8D5EB0190A}" presName="spaceRect" presStyleCnt="0"/>
      <dgm:spPr/>
    </dgm:pt>
    <dgm:pt modelId="{9CA705F5-C898-4AA9-B2C1-19CBEF64CC86}" type="pres">
      <dgm:prSet presAssocID="{573BAE3F-B542-435D-AAA9-2F8D5EB0190A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C4762AC4-1A45-4769-8B54-7ECC53BBC704}" type="presOf" srcId="{573BAE3F-B542-435D-AAA9-2F8D5EB0190A}" destId="{9CA705F5-C898-4AA9-B2C1-19CBEF64CC86}" srcOrd="0" destOrd="0" presId="urn:microsoft.com/office/officeart/2018/2/layout/IconLabelList"/>
    <dgm:cxn modelId="{3E876FD8-4420-4F76-B9E9-F52EAE734B59}" type="presOf" srcId="{CBA6B5C4-F127-465C-B62F-A71221D180A4}" destId="{9A5B71C3-5E67-4435-BE4D-42DB50FDA0B1}" srcOrd="0" destOrd="0" presId="urn:microsoft.com/office/officeart/2018/2/layout/IconLabelList"/>
    <dgm:cxn modelId="{1D6CA5DF-F5AD-46DC-806C-41D849D21C2F}" srcId="{6BC0925D-6A92-40F2-96D6-0E6EFE4642E9}" destId="{CBA6B5C4-F127-465C-B62F-A71221D180A4}" srcOrd="0" destOrd="0" parTransId="{B94B7DBF-6E35-4D33-BBC0-16A4EC04FE8C}" sibTransId="{5FE7959F-D238-48E9-91CB-7BE26041BCD3}"/>
    <dgm:cxn modelId="{2872D3E2-D2B1-46B9-9834-1D73E06DF9BF}" srcId="{6BC0925D-6A92-40F2-96D6-0E6EFE4642E9}" destId="{573BAE3F-B542-435D-AAA9-2F8D5EB0190A}" srcOrd="1" destOrd="0" parTransId="{A5A4D94B-5B87-4403-92F3-8682B288486A}" sibTransId="{C3C5DE8B-9509-45A2-BEE7-3C08BFB2AB90}"/>
    <dgm:cxn modelId="{3CCABBE4-52D4-49C2-BB0B-7C41A94E536E}" type="presOf" srcId="{6BC0925D-6A92-40F2-96D6-0E6EFE4642E9}" destId="{7B7F659D-81F3-4C83-95E5-145C822F9244}" srcOrd="0" destOrd="0" presId="urn:microsoft.com/office/officeart/2018/2/layout/IconLabelList"/>
    <dgm:cxn modelId="{F46EC781-9067-4813-9427-8D342CBAC596}" type="presParOf" srcId="{7B7F659D-81F3-4C83-95E5-145C822F9244}" destId="{1EA49FEF-C07F-4820-B9DD-DFB89A407BD2}" srcOrd="0" destOrd="0" presId="urn:microsoft.com/office/officeart/2018/2/layout/IconLabelList"/>
    <dgm:cxn modelId="{F6AF9CC6-8D3A-48A6-8B1F-92D32FBE2D0D}" type="presParOf" srcId="{1EA49FEF-C07F-4820-B9DD-DFB89A407BD2}" destId="{F01D88C8-4843-4396-9BD2-574CFBF732FD}" srcOrd="0" destOrd="0" presId="urn:microsoft.com/office/officeart/2018/2/layout/IconLabelList"/>
    <dgm:cxn modelId="{951E506F-350B-4FC7-89AA-488BA8F3C461}" type="presParOf" srcId="{1EA49FEF-C07F-4820-B9DD-DFB89A407BD2}" destId="{63D29428-0AF2-44DE-9AD5-E4CAD3565B54}" srcOrd="1" destOrd="0" presId="urn:microsoft.com/office/officeart/2018/2/layout/IconLabelList"/>
    <dgm:cxn modelId="{A46FF679-CCD7-4482-A3F5-90CD05A599FE}" type="presParOf" srcId="{1EA49FEF-C07F-4820-B9DD-DFB89A407BD2}" destId="{9A5B71C3-5E67-4435-BE4D-42DB50FDA0B1}" srcOrd="2" destOrd="0" presId="urn:microsoft.com/office/officeart/2018/2/layout/IconLabelList"/>
    <dgm:cxn modelId="{9E5FF47C-A780-4499-A169-B5B34BF7B212}" type="presParOf" srcId="{7B7F659D-81F3-4C83-95E5-145C822F9244}" destId="{EADA0DE1-EC61-4A8B-B1F2-CA36E8B55F1D}" srcOrd="1" destOrd="0" presId="urn:microsoft.com/office/officeart/2018/2/layout/IconLabelList"/>
    <dgm:cxn modelId="{4DEA8728-DF9A-4D16-839E-3FAD3C353B7E}" type="presParOf" srcId="{7B7F659D-81F3-4C83-95E5-145C822F9244}" destId="{184505B5-B3A4-40F3-A628-1DF3B007905E}" srcOrd="2" destOrd="0" presId="urn:microsoft.com/office/officeart/2018/2/layout/IconLabelList"/>
    <dgm:cxn modelId="{47A1CB4F-B3DC-4994-BEFE-33B2489F6B05}" type="presParOf" srcId="{184505B5-B3A4-40F3-A628-1DF3B007905E}" destId="{606C1567-4CAB-49FD-89F5-2ECF1F3A0F82}" srcOrd="0" destOrd="0" presId="urn:microsoft.com/office/officeart/2018/2/layout/IconLabelList"/>
    <dgm:cxn modelId="{93523D71-5E38-4CD0-B068-B8EBFC083385}" type="presParOf" srcId="{184505B5-B3A4-40F3-A628-1DF3B007905E}" destId="{8E964957-9FDA-4D36-B80D-B15485933D67}" srcOrd="1" destOrd="0" presId="urn:microsoft.com/office/officeart/2018/2/layout/IconLabelList"/>
    <dgm:cxn modelId="{258EFEE0-0A1C-4430-958F-83F427DF0826}" type="presParOf" srcId="{184505B5-B3A4-40F3-A628-1DF3B007905E}" destId="{9CA705F5-C898-4AA9-B2C1-19CBEF64CC8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01A91AE-EC3A-4832-9CCE-86E734B31E8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3504C47-CB45-4C3C-A8EA-96272C2B9E95}">
      <dgm:prSet/>
      <dgm:spPr/>
      <dgm:t>
        <a:bodyPr/>
        <a:lstStyle/>
        <a:p>
          <a:r>
            <a:rPr lang="en-US"/>
            <a:t>Have a list of what you want done at the end of the year</a:t>
          </a:r>
        </a:p>
      </dgm:t>
    </dgm:pt>
    <dgm:pt modelId="{DB0242D8-84EF-46BB-9F8C-EACBD3646576}" type="parTrans" cxnId="{9F23BCF0-8C2D-41EE-AFE2-542F64D1B44F}">
      <dgm:prSet/>
      <dgm:spPr/>
      <dgm:t>
        <a:bodyPr/>
        <a:lstStyle/>
        <a:p>
          <a:endParaRPr lang="en-US"/>
        </a:p>
      </dgm:t>
    </dgm:pt>
    <dgm:pt modelId="{4156BFE6-169E-46A8-9C36-FFAD32D5AB64}" type="sibTrans" cxnId="{9F23BCF0-8C2D-41EE-AFE2-542F64D1B44F}">
      <dgm:prSet/>
      <dgm:spPr/>
      <dgm:t>
        <a:bodyPr/>
        <a:lstStyle/>
        <a:p>
          <a:endParaRPr lang="en-US"/>
        </a:p>
      </dgm:t>
    </dgm:pt>
    <dgm:pt modelId="{768631F4-6C95-41FC-A1AE-E570E50AC5D0}">
      <dgm:prSet/>
      <dgm:spPr/>
      <dgm:t>
        <a:bodyPr/>
        <a:lstStyle/>
        <a:p>
          <a:r>
            <a:rPr lang="en-US"/>
            <a:t>Find a time to have students help. (finals)</a:t>
          </a:r>
        </a:p>
      </dgm:t>
    </dgm:pt>
    <dgm:pt modelId="{C77ACE5A-0E9E-44BE-8755-6B32910BC467}" type="parTrans" cxnId="{0E9A62A9-B545-4323-BF41-3251FF12EA44}">
      <dgm:prSet/>
      <dgm:spPr/>
      <dgm:t>
        <a:bodyPr/>
        <a:lstStyle/>
        <a:p>
          <a:endParaRPr lang="en-US"/>
        </a:p>
      </dgm:t>
    </dgm:pt>
    <dgm:pt modelId="{AB0F40CB-433F-4872-A892-F34707847586}" type="sibTrans" cxnId="{0E9A62A9-B545-4323-BF41-3251FF12EA44}">
      <dgm:prSet/>
      <dgm:spPr/>
      <dgm:t>
        <a:bodyPr/>
        <a:lstStyle/>
        <a:p>
          <a:endParaRPr lang="en-US"/>
        </a:p>
      </dgm:t>
    </dgm:pt>
    <dgm:pt modelId="{0C3B13F3-6356-47DD-8D50-39EFA911D890}">
      <dgm:prSet/>
      <dgm:spPr/>
      <dgm:t>
        <a:bodyPr/>
        <a:lstStyle/>
        <a:p>
          <a:r>
            <a:rPr lang="en-US" dirty="0">
              <a:hlinkClick xmlns:r="http://schemas.openxmlformats.org/officeDocument/2006/relationships" r:id="rId1"/>
            </a:rPr>
            <a:t>https://drive.google.com/file/d/1IqCujrHp7DQt07WH85MFfjIzXB7eIXg-/view?usp=sharing</a:t>
          </a:r>
          <a:endParaRPr lang="en-US" dirty="0"/>
        </a:p>
      </dgm:t>
    </dgm:pt>
    <dgm:pt modelId="{9C6DB140-2645-4D7B-80A7-EFBC8FD6A79A}" type="parTrans" cxnId="{7C6AE153-392F-497A-A78F-8AA01CD963A5}">
      <dgm:prSet/>
      <dgm:spPr/>
      <dgm:t>
        <a:bodyPr/>
        <a:lstStyle/>
        <a:p>
          <a:endParaRPr lang="en-US"/>
        </a:p>
      </dgm:t>
    </dgm:pt>
    <dgm:pt modelId="{19775964-BDBC-4500-9986-58C157B947AC}" type="sibTrans" cxnId="{7C6AE153-392F-497A-A78F-8AA01CD963A5}">
      <dgm:prSet/>
      <dgm:spPr/>
      <dgm:t>
        <a:bodyPr/>
        <a:lstStyle/>
        <a:p>
          <a:endParaRPr lang="en-US"/>
        </a:p>
      </dgm:t>
    </dgm:pt>
    <dgm:pt modelId="{B17D5843-71F0-4E4C-82A9-9BD3DD5CC2AF}" type="pres">
      <dgm:prSet presAssocID="{901A91AE-EC3A-4832-9CCE-86E734B31E8E}" presName="root" presStyleCnt="0">
        <dgm:presLayoutVars>
          <dgm:dir/>
          <dgm:resizeHandles val="exact"/>
        </dgm:presLayoutVars>
      </dgm:prSet>
      <dgm:spPr/>
    </dgm:pt>
    <dgm:pt modelId="{92D454A1-A640-48AF-A0CF-04D0BA17FBBF}" type="pres">
      <dgm:prSet presAssocID="{73504C47-CB45-4C3C-A8EA-96272C2B9E95}" presName="compNode" presStyleCnt="0"/>
      <dgm:spPr/>
    </dgm:pt>
    <dgm:pt modelId="{FAAFA7E2-277A-44F3-902A-39609B84000A}" type="pres">
      <dgm:prSet presAssocID="{73504C47-CB45-4C3C-A8EA-96272C2B9E95}" presName="bgRect" presStyleLbl="bgShp" presStyleIdx="0" presStyleCnt="3"/>
      <dgm:spPr/>
    </dgm:pt>
    <dgm:pt modelId="{DCCFBBF2-F578-4010-99E8-4B3F9339C6ED}" type="pres">
      <dgm:prSet presAssocID="{73504C47-CB45-4C3C-A8EA-96272C2B9E95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6D8C42C-08DB-4B9B-A01A-7D8C20951A21}" type="pres">
      <dgm:prSet presAssocID="{73504C47-CB45-4C3C-A8EA-96272C2B9E95}" presName="spaceRect" presStyleCnt="0"/>
      <dgm:spPr/>
    </dgm:pt>
    <dgm:pt modelId="{B45D7DC0-341D-41FE-B959-8DF87736AFB2}" type="pres">
      <dgm:prSet presAssocID="{73504C47-CB45-4C3C-A8EA-96272C2B9E95}" presName="parTx" presStyleLbl="revTx" presStyleIdx="0" presStyleCnt="3">
        <dgm:presLayoutVars>
          <dgm:chMax val="0"/>
          <dgm:chPref val="0"/>
        </dgm:presLayoutVars>
      </dgm:prSet>
      <dgm:spPr/>
    </dgm:pt>
    <dgm:pt modelId="{88CA500E-C778-48BB-AA64-0477FBE9E62F}" type="pres">
      <dgm:prSet presAssocID="{4156BFE6-169E-46A8-9C36-FFAD32D5AB64}" presName="sibTrans" presStyleCnt="0"/>
      <dgm:spPr/>
    </dgm:pt>
    <dgm:pt modelId="{2E21CACD-46CE-46A7-88FF-2C017FDE0DAF}" type="pres">
      <dgm:prSet presAssocID="{768631F4-6C95-41FC-A1AE-E570E50AC5D0}" presName="compNode" presStyleCnt="0"/>
      <dgm:spPr/>
    </dgm:pt>
    <dgm:pt modelId="{303420F9-8869-484E-ADFE-828B5CA25EDE}" type="pres">
      <dgm:prSet presAssocID="{768631F4-6C95-41FC-A1AE-E570E50AC5D0}" presName="bgRect" presStyleLbl="bgShp" presStyleIdx="1" presStyleCnt="3"/>
      <dgm:spPr/>
    </dgm:pt>
    <dgm:pt modelId="{D2E7B52C-D372-43EC-9315-371A24C235A2}" type="pres">
      <dgm:prSet presAssocID="{768631F4-6C95-41FC-A1AE-E570E50AC5D0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dium"/>
        </a:ext>
      </dgm:extLst>
    </dgm:pt>
    <dgm:pt modelId="{C416769C-6924-4AF7-88CD-055A2706E7D5}" type="pres">
      <dgm:prSet presAssocID="{768631F4-6C95-41FC-A1AE-E570E50AC5D0}" presName="spaceRect" presStyleCnt="0"/>
      <dgm:spPr/>
    </dgm:pt>
    <dgm:pt modelId="{C361FA03-D0A1-403F-AE6D-4311539F6F6B}" type="pres">
      <dgm:prSet presAssocID="{768631F4-6C95-41FC-A1AE-E570E50AC5D0}" presName="parTx" presStyleLbl="revTx" presStyleIdx="1" presStyleCnt="3">
        <dgm:presLayoutVars>
          <dgm:chMax val="0"/>
          <dgm:chPref val="0"/>
        </dgm:presLayoutVars>
      </dgm:prSet>
      <dgm:spPr/>
    </dgm:pt>
    <dgm:pt modelId="{1DD243CD-4D7F-4404-BEC5-BE9DBDCFE92B}" type="pres">
      <dgm:prSet presAssocID="{AB0F40CB-433F-4872-A892-F34707847586}" presName="sibTrans" presStyleCnt="0"/>
      <dgm:spPr/>
    </dgm:pt>
    <dgm:pt modelId="{1DEC157D-CA9D-4EB8-8D88-95C0EFEBCC92}" type="pres">
      <dgm:prSet presAssocID="{0C3B13F3-6356-47DD-8D50-39EFA911D890}" presName="compNode" presStyleCnt="0"/>
      <dgm:spPr/>
    </dgm:pt>
    <dgm:pt modelId="{27CFF411-216C-4CD3-B986-09CB9F504886}" type="pres">
      <dgm:prSet presAssocID="{0C3B13F3-6356-47DD-8D50-39EFA911D890}" presName="bgRect" presStyleLbl="bgShp" presStyleIdx="2" presStyleCnt="3"/>
      <dgm:spPr/>
    </dgm:pt>
    <dgm:pt modelId="{693A8BDB-5075-4F75-A502-692BD431E4C0}" type="pres">
      <dgm:prSet presAssocID="{0C3B13F3-6356-47DD-8D50-39EFA911D890}" presName="iconRect" presStyleLbl="nod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E2ACCE2D-9C35-4624-A335-8445F53FEAE9}" type="pres">
      <dgm:prSet presAssocID="{0C3B13F3-6356-47DD-8D50-39EFA911D890}" presName="spaceRect" presStyleCnt="0"/>
      <dgm:spPr/>
    </dgm:pt>
    <dgm:pt modelId="{CDBA023A-C485-446D-A0B0-19DB3E998F13}" type="pres">
      <dgm:prSet presAssocID="{0C3B13F3-6356-47DD-8D50-39EFA911D890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7DEBD0B-517B-4BDD-A28E-82E4A7262DFD}" type="presOf" srcId="{0C3B13F3-6356-47DD-8D50-39EFA911D890}" destId="{CDBA023A-C485-446D-A0B0-19DB3E998F13}" srcOrd="0" destOrd="0" presId="urn:microsoft.com/office/officeart/2018/2/layout/IconVerticalSolidList"/>
    <dgm:cxn modelId="{BA090A6E-5BF7-4E86-8323-560F43ABB673}" type="presOf" srcId="{901A91AE-EC3A-4832-9CCE-86E734B31E8E}" destId="{B17D5843-71F0-4E4C-82A9-9BD3DD5CC2AF}" srcOrd="0" destOrd="0" presId="urn:microsoft.com/office/officeart/2018/2/layout/IconVerticalSolidList"/>
    <dgm:cxn modelId="{7C6AE153-392F-497A-A78F-8AA01CD963A5}" srcId="{901A91AE-EC3A-4832-9CCE-86E734B31E8E}" destId="{0C3B13F3-6356-47DD-8D50-39EFA911D890}" srcOrd="2" destOrd="0" parTransId="{9C6DB140-2645-4D7B-80A7-EFBC8FD6A79A}" sibTransId="{19775964-BDBC-4500-9986-58C157B947AC}"/>
    <dgm:cxn modelId="{7DD9518D-9043-4AAB-A998-C0694350296C}" type="presOf" srcId="{768631F4-6C95-41FC-A1AE-E570E50AC5D0}" destId="{C361FA03-D0A1-403F-AE6D-4311539F6F6B}" srcOrd="0" destOrd="0" presId="urn:microsoft.com/office/officeart/2018/2/layout/IconVerticalSolidList"/>
    <dgm:cxn modelId="{0E9A62A9-B545-4323-BF41-3251FF12EA44}" srcId="{901A91AE-EC3A-4832-9CCE-86E734B31E8E}" destId="{768631F4-6C95-41FC-A1AE-E570E50AC5D0}" srcOrd="1" destOrd="0" parTransId="{C77ACE5A-0E9E-44BE-8755-6B32910BC467}" sibTransId="{AB0F40CB-433F-4872-A892-F34707847586}"/>
    <dgm:cxn modelId="{C723C9BB-95A9-4518-8156-D316187E608D}" type="presOf" srcId="{73504C47-CB45-4C3C-A8EA-96272C2B9E95}" destId="{B45D7DC0-341D-41FE-B959-8DF87736AFB2}" srcOrd="0" destOrd="0" presId="urn:microsoft.com/office/officeart/2018/2/layout/IconVerticalSolidList"/>
    <dgm:cxn modelId="{9F23BCF0-8C2D-41EE-AFE2-542F64D1B44F}" srcId="{901A91AE-EC3A-4832-9CCE-86E734B31E8E}" destId="{73504C47-CB45-4C3C-A8EA-96272C2B9E95}" srcOrd="0" destOrd="0" parTransId="{DB0242D8-84EF-46BB-9F8C-EACBD3646576}" sibTransId="{4156BFE6-169E-46A8-9C36-FFAD32D5AB64}"/>
    <dgm:cxn modelId="{D86FAECB-FD3F-42A1-8804-04DC523DA2D7}" type="presParOf" srcId="{B17D5843-71F0-4E4C-82A9-9BD3DD5CC2AF}" destId="{92D454A1-A640-48AF-A0CF-04D0BA17FBBF}" srcOrd="0" destOrd="0" presId="urn:microsoft.com/office/officeart/2018/2/layout/IconVerticalSolidList"/>
    <dgm:cxn modelId="{9C4EB15C-DF02-4358-B376-F40FAE833B48}" type="presParOf" srcId="{92D454A1-A640-48AF-A0CF-04D0BA17FBBF}" destId="{FAAFA7E2-277A-44F3-902A-39609B84000A}" srcOrd="0" destOrd="0" presId="urn:microsoft.com/office/officeart/2018/2/layout/IconVerticalSolidList"/>
    <dgm:cxn modelId="{24785ADD-75B1-4138-9AD4-AEDE755B13CA}" type="presParOf" srcId="{92D454A1-A640-48AF-A0CF-04D0BA17FBBF}" destId="{DCCFBBF2-F578-4010-99E8-4B3F9339C6ED}" srcOrd="1" destOrd="0" presId="urn:microsoft.com/office/officeart/2018/2/layout/IconVerticalSolidList"/>
    <dgm:cxn modelId="{2EF37849-F052-4908-B9CB-44C5C402E7D9}" type="presParOf" srcId="{92D454A1-A640-48AF-A0CF-04D0BA17FBBF}" destId="{B6D8C42C-08DB-4B9B-A01A-7D8C20951A21}" srcOrd="2" destOrd="0" presId="urn:microsoft.com/office/officeart/2018/2/layout/IconVerticalSolidList"/>
    <dgm:cxn modelId="{25972B1D-53EF-4EB2-8CF8-D627E5920C22}" type="presParOf" srcId="{92D454A1-A640-48AF-A0CF-04D0BA17FBBF}" destId="{B45D7DC0-341D-41FE-B959-8DF87736AFB2}" srcOrd="3" destOrd="0" presId="urn:microsoft.com/office/officeart/2018/2/layout/IconVerticalSolidList"/>
    <dgm:cxn modelId="{6DA3809E-BD08-49D2-8CCB-1027DAA11157}" type="presParOf" srcId="{B17D5843-71F0-4E4C-82A9-9BD3DD5CC2AF}" destId="{88CA500E-C778-48BB-AA64-0477FBE9E62F}" srcOrd="1" destOrd="0" presId="urn:microsoft.com/office/officeart/2018/2/layout/IconVerticalSolidList"/>
    <dgm:cxn modelId="{0AB4535A-1897-4B03-A46A-B2C1FBF352E5}" type="presParOf" srcId="{B17D5843-71F0-4E4C-82A9-9BD3DD5CC2AF}" destId="{2E21CACD-46CE-46A7-88FF-2C017FDE0DAF}" srcOrd="2" destOrd="0" presId="urn:microsoft.com/office/officeart/2018/2/layout/IconVerticalSolidList"/>
    <dgm:cxn modelId="{726EC946-2B83-4245-B6A9-0CF32A0E50B7}" type="presParOf" srcId="{2E21CACD-46CE-46A7-88FF-2C017FDE0DAF}" destId="{303420F9-8869-484E-ADFE-828B5CA25EDE}" srcOrd="0" destOrd="0" presId="urn:microsoft.com/office/officeart/2018/2/layout/IconVerticalSolidList"/>
    <dgm:cxn modelId="{FE1ECEE7-A635-4F47-829D-AD746A276936}" type="presParOf" srcId="{2E21CACD-46CE-46A7-88FF-2C017FDE0DAF}" destId="{D2E7B52C-D372-43EC-9315-371A24C235A2}" srcOrd="1" destOrd="0" presId="urn:microsoft.com/office/officeart/2018/2/layout/IconVerticalSolidList"/>
    <dgm:cxn modelId="{BDC95BF7-E795-4683-A74E-04332D3B976A}" type="presParOf" srcId="{2E21CACD-46CE-46A7-88FF-2C017FDE0DAF}" destId="{C416769C-6924-4AF7-88CD-055A2706E7D5}" srcOrd="2" destOrd="0" presId="urn:microsoft.com/office/officeart/2018/2/layout/IconVerticalSolidList"/>
    <dgm:cxn modelId="{63506C4F-A968-4F68-BAAC-12A7883DBE8F}" type="presParOf" srcId="{2E21CACD-46CE-46A7-88FF-2C017FDE0DAF}" destId="{C361FA03-D0A1-403F-AE6D-4311539F6F6B}" srcOrd="3" destOrd="0" presId="urn:microsoft.com/office/officeart/2018/2/layout/IconVerticalSolidList"/>
    <dgm:cxn modelId="{1F7344AC-1D8A-4BC5-B371-1A6BB23EE82C}" type="presParOf" srcId="{B17D5843-71F0-4E4C-82A9-9BD3DD5CC2AF}" destId="{1DD243CD-4D7F-4404-BEC5-BE9DBDCFE92B}" srcOrd="3" destOrd="0" presId="urn:microsoft.com/office/officeart/2018/2/layout/IconVerticalSolidList"/>
    <dgm:cxn modelId="{460D0014-0F32-4385-AEF9-E508DD822C06}" type="presParOf" srcId="{B17D5843-71F0-4E4C-82A9-9BD3DD5CC2AF}" destId="{1DEC157D-CA9D-4EB8-8D88-95C0EFEBCC92}" srcOrd="4" destOrd="0" presId="urn:microsoft.com/office/officeart/2018/2/layout/IconVerticalSolidList"/>
    <dgm:cxn modelId="{421F3A3A-8A4A-4289-A380-B9451F4FA54D}" type="presParOf" srcId="{1DEC157D-CA9D-4EB8-8D88-95C0EFEBCC92}" destId="{27CFF411-216C-4CD3-B986-09CB9F504886}" srcOrd="0" destOrd="0" presId="urn:microsoft.com/office/officeart/2018/2/layout/IconVerticalSolidList"/>
    <dgm:cxn modelId="{74A34F60-BCD1-4986-9DE5-CFE8CF5CB600}" type="presParOf" srcId="{1DEC157D-CA9D-4EB8-8D88-95C0EFEBCC92}" destId="{693A8BDB-5075-4F75-A502-692BD431E4C0}" srcOrd="1" destOrd="0" presId="urn:microsoft.com/office/officeart/2018/2/layout/IconVerticalSolidList"/>
    <dgm:cxn modelId="{FD209E7B-9730-4081-B71A-CEB0EB5775EC}" type="presParOf" srcId="{1DEC157D-CA9D-4EB8-8D88-95C0EFEBCC92}" destId="{E2ACCE2D-9C35-4624-A335-8445F53FEAE9}" srcOrd="2" destOrd="0" presId="urn:microsoft.com/office/officeart/2018/2/layout/IconVerticalSolidList"/>
    <dgm:cxn modelId="{1D8BA3F3-A651-4538-814A-994932DF7DEC}" type="presParOf" srcId="{1DEC157D-CA9D-4EB8-8D88-95C0EFEBCC92}" destId="{CDBA023A-C485-446D-A0B0-19DB3E998F1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BC8D7C-0970-451B-A552-1F7C4E9C09D5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0E4005-97F4-4569-8002-8219527027BF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Color-coded aprons-Got mine on Amazon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hlinkClick xmlns:r="http://schemas.openxmlformats.org/officeDocument/2006/relationships" r:id="rId1"/>
            </a:rPr>
            <a:t>Aprons</a:t>
          </a:r>
          <a:endParaRPr lang="en-US" sz="2200" kern="1200" dirty="0"/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0" y="0"/>
        <a:ext cx="6900512" cy="1384035"/>
      </dsp:txXfrm>
    </dsp:sp>
    <dsp:sp modelId="{14E5FB5E-3E88-46A6-817E-7E8437B84914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779D9D-67DA-4002-B441-648B64B4135C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Color coded utensils- Got zip ties from Amazon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hlinkClick xmlns:r="http://schemas.openxmlformats.org/officeDocument/2006/relationships" r:id="rId2"/>
            </a:rPr>
            <a:t>Zip ties</a:t>
          </a:r>
          <a:endParaRPr lang="en-US" sz="2200" kern="1200" dirty="0"/>
        </a:p>
      </dsp:txBody>
      <dsp:txXfrm>
        <a:off x="0" y="1384035"/>
        <a:ext cx="6900512" cy="1384035"/>
      </dsp:txXfrm>
    </dsp:sp>
    <dsp:sp modelId="{0AFC5DEE-4F6E-4D72-92F7-421024D406A1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EDAEB8-55E1-4236-B58E-58EEF89A4F89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Color coded </a:t>
          </a:r>
          <a:r>
            <a:rPr lang="en-US" sz="2200" kern="1200" dirty="0">
              <a:hlinkClick xmlns:r="http://schemas.openxmlformats.org/officeDocument/2006/relationships" r:id="rId3"/>
            </a:rPr>
            <a:t>dishes</a:t>
          </a:r>
          <a:endParaRPr lang="en-US" sz="2200" kern="1200" dirty="0"/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0" y="2768070"/>
        <a:ext cx="6900512" cy="1384035"/>
      </dsp:txXfrm>
    </dsp:sp>
    <dsp:sp modelId="{0F2CC8BE-D467-41C8-AF99-99F43F318077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29286A-81CD-483B-A7C1-25F55DA2425F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Pantry for shared ingredients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Previous hour would set up kitchens for next hour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0" y="4152105"/>
        <a:ext cx="6900512" cy="13840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2E78B7-87F7-41D5-9D19-30DFFFD3E7FA}">
      <dsp:nvSpPr>
        <dsp:cNvPr id="0" name=""/>
        <dsp:cNvSpPr/>
      </dsp:nvSpPr>
      <dsp:spPr>
        <a:xfrm>
          <a:off x="0" y="3064603"/>
          <a:ext cx="7559504" cy="95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Use a file-sharing system (Google)</a:t>
          </a:r>
        </a:p>
      </dsp:txBody>
      <dsp:txXfrm>
        <a:off x="469" y="3065072"/>
        <a:ext cx="7558566" cy="8661"/>
      </dsp:txXfrm>
    </dsp:sp>
    <dsp:sp modelId="{AD45618D-BB5E-4E26-9A1F-1739F365438A}">
      <dsp:nvSpPr>
        <dsp:cNvPr id="0" name=""/>
        <dsp:cNvSpPr/>
      </dsp:nvSpPr>
      <dsp:spPr>
        <a:xfrm>
          <a:off x="0" y="3122986"/>
          <a:ext cx="7559504" cy="11671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/>
            <a:t>In groups my students:</a:t>
          </a:r>
        </a:p>
      </dsp:txBody>
      <dsp:txXfrm>
        <a:off x="570" y="3123556"/>
        <a:ext cx="7558364" cy="10531"/>
      </dsp:txXfrm>
    </dsp:sp>
    <dsp:sp modelId="{25BFD9EE-B17C-456E-B2F1-A418553460F0}">
      <dsp:nvSpPr>
        <dsp:cNvPr id="0" name=""/>
        <dsp:cNvSpPr/>
      </dsp:nvSpPr>
      <dsp:spPr>
        <a:xfrm>
          <a:off x="0" y="3145423"/>
          <a:ext cx="7559504" cy="13717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/>
            <a:t>Turned in job selections</a:t>
          </a:r>
        </a:p>
      </dsp:txBody>
      <dsp:txXfrm>
        <a:off x="670" y="3146093"/>
        <a:ext cx="7558164" cy="12377"/>
      </dsp:txXfrm>
    </dsp:sp>
    <dsp:sp modelId="{BDD4C63E-8CA4-4667-9002-2A022CF4B867}">
      <dsp:nvSpPr>
        <dsp:cNvPr id="0" name=""/>
        <dsp:cNvSpPr/>
      </dsp:nvSpPr>
      <dsp:spPr>
        <a:xfrm>
          <a:off x="0" y="3157875"/>
          <a:ext cx="7559504" cy="14594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/>
            <a:t>Picked recipes</a:t>
          </a:r>
        </a:p>
      </dsp:txBody>
      <dsp:txXfrm>
        <a:off x="712" y="3158587"/>
        <a:ext cx="7558080" cy="13170"/>
      </dsp:txXfrm>
    </dsp:sp>
    <dsp:sp modelId="{20A863AF-C5E9-459D-85EE-052A7E0BC05F}">
      <dsp:nvSpPr>
        <dsp:cNvPr id="0" name=""/>
        <dsp:cNvSpPr/>
      </dsp:nvSpPr>
      <dsp:spPr>
        <a:xfrm>
          <a:off x="0" y="3184725"/>
          <a:ext cx="7559504" cy="959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Ordered ingredients ( I printed this list for my grocery list) </a:t>
          </a:r>
          <a:r>
            <a:rPr lang="en-US" sz="900" kern="1200" dirty="0">
              <a:hlinkClick xmlns:r="http://schemas.openxmlformats.org/officeDocument/2006/relationships" r:id="rId1"/>
            </a:rPr>
            <a:t>https://docs.google.com/spreadsheets/d/1uSWSk3gZGFeWUxTvsCULFIXEXjs9FUej/edit?usp=sharing&amp;ouid=111488197777607551310&amp;rtpof=true&amp;sd=true</a:t>
          </a:r>
          <a:endParaRPr lang="en-US" sz="900" kern="1200" dirty="0"/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469" y="3185194"/>
        <a:ext cx="7558566" cy="86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77C60-CD84-4605-B0F7-DF7755603D28}">
      <dsp:nvSpPr>
        <dsp:cNvPr id="0" name=""/>
        <dsp:cNvSpPr/>
      </dsp:nvSpPr>
      <dsp:spPr>
        <a:xfrm>
          <a:off x="0" y="2439"/>
          <a:ext cx="6301601" cy="12366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735541-D14C-4FEA-8A49-A5A200A93C65}">
      <dsp:nvSpPr>
        <dsp:cNvPr id="0" name=""/>
        <dsp:cNvSpPr/>
      </dsp:nvSpPr>
      <dsp:spPr>
        <a:xfrm>
          <a:off x="374076" y="280678"/>
          <a:ext cx="680139" cy="6801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01A4CD-18CE-44FC-BFAF-4A5D88F5FD0A}">
      <dsp:nvSpPr>
        <dsp:cNvPr id="0" name=""/>
        <dsp:cNvSpPr/>
      </dsp:nvSpPr>
      <dsp:spPr>
        <a:xfrm>
          <a:off x="1428292" y="2439"/>
          <a:ext cx="4873308" cy="1236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875" tIns="130875" rIns="130875" bIns="1308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If half of your class is in lab, the other half needs an assignment. </a:t>
          </a:r>
        </a:p>
      </dsp:txBody>
      <dsp:txXfrm>
        <a:off x="1428292" y="2439"/>
        <a:ext cx="4873308" cy="1236616"/>
      </dsp:txXfrm>
    </dsp:sp>
    <dsp:sp modelId="{08A16D3E-6D48-4460-9E59-1033E8309636}">
      <dsp:nvSpPr>
        <dsp:cNvPr id="0" name=""/>
        <dsp:cNvSpPr/>
      </dsp:nvSpPr>
      <dsp:spPr>
        <a:xfrm>
          <a:off x="0" y="1548210"/>
          <a:ext cx="6301601" cy="12366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94E5B1-DD9E-40B4-8456-8B7B39246530}">
      <dsp:nvSpPr>
        <dsp:cNvPr id="0" name=""/>
        <dsp:cNvSpPr/>
      </dsp:nvSpPr>
      <dsp:spPr>
        <a:xfrm>
          <a:off x="374076" y="1826449"/>
          <a:ext cx="680139" cy="6801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1579E8-9C49-45EF-BDF2-8B9B1D6B0DD4}">
      <dsp:nvSpPr>
        <dsp:cNvPr id="0" name=""/>
        <dsp:cNvSpPr/>
      </dsp:nvSpPr>
      <dsp:spPr>
        <a:xfrm>
          <a:off x="1428292" y="1548210"/>
          <a:ext cx="4873308" cy="1236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875" tIns="130875" rIns="130875" bIns="1308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Usually related to lab</a:t>
          </a:r>
        </a:p>
      </dsp:txBody>
      <dsp:txXfrm>
        <a:off x="1428292" y="1548210"/>
        <a:ext cx="4873308" cy="1236616"/>
      </dsp:txXfrm>
    </dsp:sp>
    <dsp:sp modelId="{59C00F64-2099-45FC-8176-F6D8D07AF2F1}">
      <dsp:nvSpPr>
        <dsp:cNvPr id="0" name=""/>
        <dsp:cNvSpPr/>
      </dsp:nvSpPr>
      <dsp:spPr>
        <a:xfrm>
          <a:off x="0" y="3093981"/>
          <a:ext cx="6301601" cy="12366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572C1-A1EA-4F03-95A4-C10426771558}">
      <dsp:nvSpPr>
        <dsp:cNvPr id="0" name=""/>
        <dsp:cNvSpPr/>
      </dsp:nvSpPr>
      <dsp:spPr>
        <a:xfrm>
          <a:off x="374076" y="3372220"/>
          <a:ext cx="680139" cy="68013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422015-DD5C-4B65-B441-C1DC7BF84B45}">
      <dsp:nvSpPr>
        <dsp:cNvPr id="0" name=""/>
        <dsp:cNvSpPr/>
      </dsp:nvSpPr>
      <dsp:spPr>
        <a:xfrm>
          <a:off x="1428292" y="3093981"/>
          <a:ext cx="4873308" cy="1236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875" tIns="130875" rIns="130875" bIns="1308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If they don’t complete it, they don’t cook on their lab day</a:t>
          </a:r>
        </a:p>
      </dsp:txBody>
      <dsp:txXfrm>
        <a:off x="1428292" y="3093981"/>
        <a:ext cx="4873308" cy="1236616"/>
      </dsp:txXfrm>
    </dsp:sp>
    <dsp:sp modelId="{7218A3A9-B2BC-4FDA-A490-745ED480A8B8}">
      <dsp:nvSpPr>
        <dsp:cNvPr id="0" name=""/>
        <dsp:cNvSpPr/>
      </dsp:nvSpPr>
      <dsp:spPr>
        <a:xfrm>
          <a:off x="0" y="4639752"/>
          <a:ext cx="6301601" cy="123661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DE5A68-0536-4588-87EC-09EA65A72523}">
      <dsp:nvSpPr>
        <dsp:cNvPr id="0" name=""/>
        <dsp:cNvSpPr/>
      </dsp:nvSpPr>
      <dsp:spPr>
        <a:xfrm>
          <a:off x="374076" y="4917991"/>
          <a:ext cx="680139" cy="68013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27EDF6-30FB-4C07-8212-7F960036428E}">
      <dsp:nvSpPr>
        <dsp:cNvPr id="0" name=""/>
        <dsp:cNvSpPr/>
      </dsp:nvSpPr>
      <dsp:spPr>
        <a:xfrm>
          <a:off x="1428292" y="4639752"/>
          <a:ext cx="4873308" cy="1236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875" tIns="130875" rIns="130875" bIns="1308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No tolerance policy on behavior issues</a:t>
          </a:r>
        </a:p>
      </dsp:txBody>
      <dsp:txXfrm>
        <a:off x="1428292" y="4639752"/>
        <a:ext cx="4873308" cy="12366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D88C8-4843-4396-9BD2-574CFBF732FD}">
      <dsp:nvSpPr>
        <dsp:cNvPr id="0" name=""/>
        <dsp:cNvSpPr/>
      </dsp:nvSpPr>
      <dsp:spPr>
        <a:xfrm>
          <a:off x="2017898" y="470668"/>
          <a:ext cx="1908562" cy="1908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5B71C3-5E67-4435-BE4D-42DB50FDA0B1}">
      <dsp:nvSpPr>
        <dsp:cNvPr id="0" name=""/>
        <dsp:cNvSpPr/>
      </dsp:nvSpPr>
      <dsp:spPr>
        <a:xfrm>
          <a:off x="851555" y="2867136"/>
          <a:ext cx="4241250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Have a checklist of expectations. Laminate it!  Have the manager stay until the inspection is complete</a:t>
          </a:r>
          <a:r>
            <a:rPr lang="en-US" sz="1100" kern="1200" dirty="0"/>
            <a:t>.</a:t>
          </a:r>
        </a:p>
      </dsp:txBody>
      <dsp:txXfrm>
        <a:off x="851555" y="2867136"/>
        <a:ext cx="4241250" cy="855000"/>
      </dsp:txXfrm>
    </dsp:sp>
    <dsp:sp modelId="{606C1567-4CAB-49FD-89F5-2ECF1F3A0F82}">
      <dsp:nvSpPr>
        <dsp:cNvPr id="0" name=""/>
        <dsp:cNvSpPr/>
      </dsp:nvSpPr>
      <dsp:spPr>
        <a:xfrm>
          <a:off x="7001367" y="470668"/>
          <a:ext cx="1908562" cy="1908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A705F5-C898-4AA9-B2C1-19CBEF64CC86}">
      <dsp:nvSpPr>
        <dsp:cNvPr id="0" name=""/>
        <dsp:cNvSpPr/>
      </dsp:nvSpPr>
      <dsp:spPr>
        <a:xfrm>
          <a:off x="5835023" y="2867136"/>
          <a:ext cx="4241250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hlinkClick xmlns:r="http://schemas.openxmlformats.org/officeDocument/2006/relationships" r:id="rId5"/>
            </a:rPr>
            <a:t>https://docs.google.com/document/d/140Q-T5isuS6NQHKfhcI7-RNmIcHtzuqe/edit?usp=sharing&amp;ouid=111488197777607551310&amp;rtpof=true&amp;sd=true</a:t>
          </a:r>
          <a:endParaRPr lang="en-US" sz="1100" kern="1200" dirty="0"/>
        </a:p>
      </dsp:txBody>
      <dsp:txXfrm>
        <a:off x="5835023" y="2867136"/>
        <a:ext cx="4241250" cy="855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AFA7E2-277A-44F3-902A-39609B84000A}">
      <dsp:nvSpPr>
        <dsp:cNvPr id="0" name=""/>
        <dsp:cNvSpPr/>
      </dsp:nvSpPr>
      <dsp:spPr>
        <a:xfrm>
          <a:off x="0" y="5003"/>
          <a:ext cx="6364224" cy="14850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CFBBF2-F578-4010-99E8-4B3F9339C6ED}">
      <dsp:nvSpPr>
        <dsp:cNvPr id="0" name=""/>
        <dsp:cNvSpPr/>
      </dsp:nvSpPr>
      <dsp:spPr>
        <a:xfrm>
          <a:off x="449239" y="339148"/>
          <a:ext cx="817597" cy="8167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5D7DC0-341D-41FE-B959-8DF87736AFB2}">
      <dsp:nvSpPr>
        <dsp:cNvPr id="0" name=""/>
        <dsp:cNvSpPr/>
      </dsp:nvSpPr>
      <dsp:spPr>
        <a:xfrm>
          <a:off x="1716077" y="5003"/>
          <a:ext cx="4526653" cy="1579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49" tIns="167149" rIns="167149" bIns="167149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Have a list of what you want done at the end of the year</a:t>
          </a:r>
        </a:p>
      </dsp:txBody>
      <dsp:txXfrm>
        <a:off x="1716077" y="5003"/>
        <a:ext cx="4526653" cy="1579358"/>
      </dsp:txXfrm>
    </dsp:sp>
    <dsp:sp modelId="{303420F9-8869-484E-ADFE-828B5CA25EDE}">
      <dsp:nvSpPr>
        <dsp:cNvPr id="0" name=""/>
        <dsp:cNvSpPr/>
      </dsp:nvSpPr>
      <dsp:spPr>
        <a:xfrm>
          <a:off x="0" y="1967236"/>
          <a:ext cx="6364224" cy="14850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E7B52C-D372-43EC-9315-371A24C235A2}">
      <dsp:nvSpPr>
        <dsp:cNvPr id="0" name=""/>
        <dsp:cNvSpPr/>
      </dsp:nvSpPr>
      <dsp:spPr>
        <a:xfrm>
          <a:off x="449239" y="2301382"/>
          <a:ext cx="817597" cy="8167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61FA03-D0A1-403F-AE6D-4311539F6F6B}">
      <dsp:nvSpPr>
        <dsp:cNvPr id="0" name=""/>
        <dsp:cNvSpPr/>
      </dsp:nvSpPr>
      <dsp:spPr>
        <a:xfrm>
          <a:off x="1716077" y="1967236"/>
          <a:ext cx="4526653" cy="1579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49" tIns="167149" rIns="167149" bIns="167149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Find a time to have students help. (finals)</a:t>
          </a:r>
        </a:p>
      </dsp:txBody>
      <dsp:txXfrm>
        <a:off x="1716077" y="1967236"/>
        <a:ext cx="4526653" cy="1579358"/>
      </dsp:txXfrm>
    </dsp:sp>
    <dsp:sp modelId="{27CFF411-216C-4CD3-B986-09CB9F504886}">
      <dsp:nvSpPr>
        <dsp:cNvPr id="0" name=""/>
        <dsp:cNvSpPr/>
      </dsp:nvSpPr>
      <dsp:spPr>
        <a:xfrm>
          <a:off x="0" y="3929469"/>
          <a:ext cx="6364224" cy="14850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3A8BDB-5075-4F75-A502-692BD431E4C0}">
      <dsp:nvSpPr>
        <dsp:cNvPr id="0" name=""/>
        <dsp:cNvSpPr/>
      </dsp:nvSpPr>
      <dsp:spPr>
        <a:xfrm>
          <a:off x="449678" y="4263615"/>
          <a:ext cx="817597" cy="8167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BA023A-C485-446D-A0B0-19DB3E998F13}">
      <dsp:nvSpPr>
        <dsp:cNvPr id="0" name=""/>
        <dsp:cNvSpPr/>
      </dsp:nvSpPr>
      <dsp:spPr>
        <a:xfrm>
          <a:off x="1716955" y="3929469"/>
          <a:ext cx="4526653" cy="1579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49" tIns="167149" rIns="167149" bIns="167149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hlinkClick xmlns:r="http://schemas.openxmlformats.org/officeDocument/2006/relationships" r:id="rId7"/>
            </a:rPr>
            <a:t>https://drive.google.com/file/d/1IqCujrHp7DQt07WH85MFfjIzXB7eIXg-/view?usp=sharing</a:t>
          </a:r>
          <a:endParaRPr lang="en-US" sz="1400" kern="1200" dirty="0"/>
        </a:p>
      </dsp:txBody>
      <dsp:txXfrm>
        <a:off x="1716955" y="3929469"/>
        <a:ext cx="4526653" cy="15793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929CC-2BEC-4527-A4F0-16E710085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023D2D-94B1-47C1-BA14-F725ED959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EEE6F-A64B-472D-8AA3-FB5F390DA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DB41-D4DC-4CC4-A857-8CA7FAA6DFB8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7172C-79DF-47D3-AB6F-739CAA680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46560-DFED-48E0-A8C3-DDEC6ABC8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D211-7320-4DD7-93E9-73CEEE934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4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28C22-DB84-4157-B399-105B74482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B85962-6C63-4AF3-811D-E09ACB993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A68F2C-5754-45DC-BE45-B00A5EB5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DB41-D4DC-4CC4-A857-8CA7FAA6DFB8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D6828-2726-4A52-87FA-2587BD49D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75198-1742-4BBB-A6FF-D9CE2E3DF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D211-7320-4DD7-93E9-73CEEE934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8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5AF047-27C6-4863-B391-1CEF4FA023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4B965B-DD20-4274-BB2A-837835E7D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6AB7B-BC40-46B5-AB0E-3FACE4534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DB41-D4DC-4CC4-A857-8CA7FAA6DFB8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6B40C-4B19-4900-BD2F-542FB767C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4B4D7-36F3-44BB-92BB-6DBE4B697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D211-7320-4DD7-93E9-73CEEE934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8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3550E-297D-494B-B8CF-9584773A1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5EE81-A679-4FBC-83C4-6C8F9A205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CE3E4-6761-4E1C-9CE9-A4D452BD8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DB41-D4DC-4CC4-A857-8CA7FAA6DFB8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A1AF1-7291-43BA-94AA-C90033424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9BBEB-8FFE-41B8-85B8-A65720B2C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D211-7320-4DD7-93E9-73CEEE934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762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BCBAB-F5FB-43F4-84F4-9BD31B789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C2AD8-EE57-4D94-8D8E-A10F10FEB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E009E-94EF-4399-A35F-95D7ADE26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DB41-D4DC-4CC4-A857-8CA7FAA6DFB8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BA383-F034-4051-87A1-7E028B35F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6A423-293B-4C6F-9B2D-AE7857DC8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D211-7320-4DD7-93E9-73CEEE934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40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8FAF4-E46A-45A9-A115-0CF2EEE9B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33A02-58C1-45BF-85E6-0990951515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AB95DC-AD59-43F9-9086-3BF3CE156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567097-5B0F-4C77-A17C-08CA6E57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DB41-D4DC-4CC4-A857-8CA7FAA6DFB8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D3B31D-3436-42AF-9CB3-441536DB1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A0542-2F6D-43FF-8A98-760806130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D211-7320-4DD7-93E9-73CEEE934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7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AB879-AE63-4505-AA2F-D687B9992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8EFB48-D276-425C-BA43-9C0B18A17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65655F-D3F5-4FAD-9006-00F5C4085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C81B78-591E-436E-AECB-90E6C26985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40E103-E116-40B8-88BC-A0D4B476B8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D467A4-A833-4D1D-88C5-9510238B0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DB41-D4DC-4CC4-A857-8CA7FAA6DFB8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668505-3060-4A98-9B3A-044668629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DE9276-114E-480D-A2C4-B45810C44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D211-7320-4DD7-93E9-73CEEE934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15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B1013-D02D-4F77-AD2F-491C213EB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9A045A-58D8-4FE3-9F23-43666825E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DB41-D4DC-4CC4-A857-8CA7FAA6DFB8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D94770-CF83-46B4-98F2-2AEB313B3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A6035B-F36C-4B3F-8FB7-D7A54E49F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D211-7320-4DD7-93E9-73CEEE934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5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4D5D5C-F6F3-460D-B188-F5C89E2C2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DB41-D4DC-4CC4-A857-8CA7FAA6DFB8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658192-3C71-49B0-9F23-A54A4665D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571633-E332-4146-B02E-F5D5EA29D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D211-7320-4DD7-93E9-73CEEE934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85512-09BC-4171-B4BF-7503A2638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65EE4-E41E-4C02-B9CA-691F43843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4D24C5-0C95-4491-A0C0-563810134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4C8D3F-9D74-4E63-BAAB-253828BE7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DB41-D4DC-4CC4-A857-8CA7FAA6DFB8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7CD59-034F-46D1-8A6F-E7F21F880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ACBEB-7C2E-45AE-BC8F-ADA1B8F88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D211-7320-4DD7-93E9-73CEEE934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84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852B6-286B-4E0B-8DA6-5C1ED4A51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70428D-30BA-4D1D-BEF7-EE77DF5482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AB588B-639B-432A-A003-49E366ED0D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B246B2-2DA8-49FA-8920-9370289C6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DB41-D4DC-4CC4-A857-8CA7FAA6DFB8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F80B7-FD25-4258-806E-B5540064F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B57DF0-199F-4DFE-9DD4-3F4514F9B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D211-7320-4DD7-93E9-73CEEE934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58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827017-1728-4E56-BDCB-B4E6B12E2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4E0C7F-27F5-4B13-9FC1-2553552DC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4F76B-E622-41BE-B346-EC35097571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DDB41-D4DC-4CC4-A857-8CA7FAA6DFB8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E2B3A-89F2-40EF-BDD2-F80E8BDD7F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7488E-70A3-4089-AACD-71E621BCC2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CD211-7320-4DD7-93E9-73CEEE934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5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document/d/1hP3E6JmnP8oLzQgXolnZRavAwp6RRlZa/edit?usp=sharing&amp;ouid=111488197777607551310&amp;rtpof=true&amp;sd=true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0d2feTvzTS-mHhDOATvrpFudOynlDNlC/edit?usp=sharing&amp;ouid=111488197777607551310&amp;rtpof=true&amp;sd=tru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tyou.org/course/index.php?categoryid=708" TargetMode="External"/><Relationship Id="rId2" Type="http://schemas.openxmlformats.org/officeDocument/2006/relationships/hyperlink" Target="https://ctyou.org/course/view.php?id=81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ervsafe.com/ServSafe-Food-Handler/Get-Certified" TargetMode="External"/><Relationship Id="rId4" Type="http://schemas.openxmlformats.org/officeDocument/2006/relationships/hyperlink" Target="https://docs.google.com/document/d/19b6RxzYsBviJ1sIJjNDm2uYxsnqD1rvp/edit?usp=sharing&amp;ouid=111488197777607551310&amp;rtpof=true&amp;sd=tru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lickr.com/photos/kightp/2307561285/" TargetMode="Externa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6SRUtrxSaI7azQpZuIhNT8dhMXPG6Oi5/edit?usp=sharing&amp;ouid=111488197777607551310&amp;rtpof=true&amp;sd=true" TargetMode="External"/><Relationship Id="rId2" Type="http://schemas.openxmlformats.org/officeDocument/2006/relationships/hyperlink" Target="https://docs.google.com/document/d/16s4oJzJYHznMFv23wRg0D9_oa9RuxMo7/edit?usp=sharing&amp;ouid=111488197777607551310&amp;rtpof=true&amp;sd=tru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HU1d2_SWQCaPeR5ZvUE4BWyTGZviuKEh/edit?usp=sharing&amp;ouid=111488197777607551310&amp;rtpof=true&amp;sd=true" TargetMode="External"/><Relationship Id="rId2" Type="http://schemas.openxmlformats.org/officeDocument/2006/relationships/hyperlink" Target="https://docs.google.com/document/d/1KlKmLZU4wr_B_ghYK26TP6u7jT9gefu3/edit?usp=sharing&amp;ouid=111488197777607551310&amp;rtpof=true&amp;sd=tru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omments" Target="../comments/comment1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A26187-4EED-452C-8D18-73B6E68BB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36862" y="1935693"/>
            <a:ext cx="4805996" cy="1297115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Food Lab Best Practices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A2E109-F91F-4322-89BC-F7022DC59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43817" y="5419724"/>
            <a:ext cx="3428060" cy="541997"/>
          </a:xfrm>
        </p:spPr>
        <p:txBody>
          <a:bodyPr anchor="b">
            <a:normAutofit/>
          </a:bodyPr>
          <a:lstStyle/>
          <a:p>
            <a:pPr algn="l"/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7" name="Graphic 6" descr="Fork and knife">
            <a:extLst>
              <a:ext uri="{FF2B5EF4-FFF2-40B4-BE49-F238E27FC236}">
                <a16:creationId xmlns:a16="http://schemas.microsoft.com/office/drawing/2014/main" id="{9169D1D9-7E4F-D147-62E1-6D8C364A9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2E9359B8-EC5D-4B5B-A9F9-593EB9787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038475"/>
            <a:ext cx="3397250" cy="339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535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D29E18-480A-4255-B3D1-AC84EB644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2"/>
                </a:solidFill>
              </a:rPr>
              <a:t>Reflections and Rubrics</a:t>
            </a:r>
          </a:p>
        </p:txBody>
      </p:sp>
      <p:pic>
        <p:nvPicPr>
          <p:cNvPr id="7" name="Graphic 6" descr="Pencil">
            <a:extLst>
              <a:ext uri="{FF2B5EF4-FFF2-40B4-BE49-F238E27FC236}">
                <a16:creationId xmlns:a16="http://schemas.microsoft.com/office/drawing/2014/main" id="{79F04EF3-0595-D92A-2ED3-F779F0CD04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98916B3-5F31-442B-A2D2-3E61AA06E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Have a scoring rubric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A place to write observations while grading</a:t>
            </a:r>
          </a:p>
          <a:p>
            <a:endParaRPr lang="en-US" sz="1800" dirty="0">
              <a:solidFill>
                <a:schemeClr val="tx2"/>
              </a:solidFill>
              <a:hlinkClick r:id="rId4"/>
            </a:endParaRPr>
          </a:p>
          <a:p>
            <a:r>
              <a:rPr lang="en-US" sz="1800" dirty="0">
                <a:solidFill>
                  <a:schemeClr val="tx2"/>
                </a:solidFill>
                <a:hlinkClick r:id="rId4"/>
              </a:rPr>
              <a:t>https://docs.google.com/document/d/1hP3E6JmnP8oLzQgXolnZRavAwp6RRlZa/edit?usp=sharing&amp;ouid=111488197777607551310&amp;rtpof=true&amp;sd=true</a:t>
            </a: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endParaRPr lang="en-US" sz="18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62223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969CA41-F8A0-4120-B685-B26E70CF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Make up Labs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1327-F811-4980-9508-095BC379B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09" y="2604438"/>
            <a:ext cx="11521265" cy="2430864"/>
          </a:xfrm>
        </p:spPr>
        <p:txBody>
          <a:bodyPr anchor="t">
            <a:norm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Make it easier for them “just to be there”</a:t>
            </a:r>
          </a:p>
          <a:p>
            <a:r>
              <a:rPr lang="en-US" sz="2000" dirty="0">
                <a:solidFill>
                  <a:schemeClr val="tx2"/>
                </a:solidFill>
                <a:hlinkClick r:id="rId2"/>
              </a:rPr>
              <a:t>https://docs.google.com/document/d/10d2feTvzTS-mHhDOATvrpFudOynlDNlC/edit?usp=sharing&amp;ouid=111488197777607551310&amp;rtpof=true&amp;sd=true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60792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A9BDC6-A5E0-4AA0-9A92-571B1829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sz="4000"/>
              <a:t>Closing your kitchen at the end of the year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E423C40-CCF2-FE4C-5630-D63BC2B0D6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007420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094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ED177CC-9E2E-4AD9-BC51-B779762D2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Safety and Sanitation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F3A8C-7FEE-4F9B-B4F6-ACF701756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0589" y="1627631"/>
            <a:ext cx="5221224" cy="5230368"/>
          </a:xfrm>
        </p:spPr>
        <p:txBody>
          <a:bodyPr anchor="ctr">
            <a:normAutofit fontScale="92500" lnSpcReduction="10000"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Safety test- Pass with 100% </a:t>
            </a:r>
            <a:r>
              <a:rPr lang="en-US" sz="2400" dirty="0">
                <a:solidFill>
                  <a:schemeClr val="tx2"/>
                </a:solidFill>
                <a:hlinkClick r:id="rId2"/>
              </a:rPr>
              <a:t>https://ctyou.org/course/view.php?id=811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Safety test goes in your five-year folder </a:t>
            </a:r>
            <a:r>
              <a:rPr lang="en-US" sz="2400" dirty="0">
                <a:solidFill>
                  <a:schemeClr val="tx2"/>
                </a:solidFill>
                <a:hlinkClick r:id="rId3"/>
              </a:rPr>
              <a:t>https://ctyou.org/course/index.php?categoryid=708</a:t>
            </a:r>
            <a:endParaRPr lang="en-US" sz="2400" dirty="0">
              <a:solidFill>
                <a:schemeClr val="tx2"/>
              </a:solidFill>
              <a:highlight>
                <a:srgbClr val="FFFF00"/>
              </a:highlight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Safety contract for parents and students to sign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  <a:hlinkClick r:id="rId4"/>
              </a:rPr>
              <a:t>https://docs.google.com/document/d/19b6RxzYsBviJ1sIJjNDm2uYxsnqD1rvp/edit?usp=sharing&amp;ouid=111488197777607551310&amp;rtpof=true&amp;sd=true</a:t>
            </a:r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Consider getting </a:t>
            </a:r>
            <a:r>
              <a:rPr lang="en-US" sz="2400" dirty="0" err="1">
                <a:solidFill>
                  <a:schemeClr val="tx2"/>
                </a:solidFill>
              </a:rPr>
              <a:t>ServSafe</a:t>
            </a:r>
            <a:r>
              <a:rPr lang="en-US" sz="2400" dirty="0">
                <a:solidFill>
                  <a:schemeClr val="tx2"/>
                </a:solidFill>
              </a:rPr>
              <a:t> approved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  <a:hlinkClick r:id="rId5"/>
              </a:rPr>
              <a:t>https://www.servsafe.com/ServSafe-Food-Handler/Get-Certified</a:t>
            </a:r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49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3C6F4E6-30A1-4F63-C8CC-028750B5A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6668" cy="4570886"/>
            <a:chOff x="0" y="0"/>
            <a:chExt cx="12196668" cy="457088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9EA7CA8-3AE6-4F5F-9932-63303CF2D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12196668" cy="4570632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6E3E019-A259-1130-CC5C-3165020BC5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791"/>
              <a:ext cx="10565988" cy="4568095"/>
            </a:xfrm>
            <a:prstGeom prst="rect">
              <a:avLst/>
            </a:prstGeom>
            <a:gradFill flip="none" rotWithShape="1">
              <a:gsLst>
                <a:gs pos="3000">
                  <a:schemeClr val="accent2"/>
                </a:gs>
                <a:gs pos="40000">
                  <a:schemeClr val="accent2">
                    <a:alpha val="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0769F99-CCA6-5CDC-D1E1-C59A4762F1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"/>
              <a:ext cx="12192000" cy="4549891"/>
            </a:xfrm>
            <a:prstGeom prst="rect">
              <a:avLst/>
            </a:prstGeom>
            <a:gradFill>
              <a:gsLst>
                <a:gs pos="0">
                  <a:schemeClr val="accent5">
                    <a:alpha val="76000"/>
                  </a:schemeClr>
                </a:gs>
                <a:gs pos="67000">
                  <a:schemeClr val="accent2">
                    <a:alpha val="0"/>
                  </a:schemeClr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13E73D3-029B-3D4E-1956-8EE7068A6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110544" y="18215"/>
              <a:ext cx="8086124" cy="4549887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50000"/>
                    <a:alpha val="36000"/>
                  </a:schemeClr>
                </a:gs>
                <a:gs pos="45000">
                  <a:schemeClr val="accent5">
                    <a:alpha val="0"/>
                  </a:schemeClr>
                </a:gs>
              </a:gsLst>
              <a:lin ang="42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E460945-0D8D-4205-BF27-B9259EB98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348" y="1124262"/>
            <a:ext cx="8017652" cy="26904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Demonstration Kitchen</a:t>
            </a:r>
          </a:p>
        </p:txBody>
      </p:sp>
      <p:pic>
        <p:nvPicPr>
          <p:cNvPr id="7" name="Graphic 6" descr="Fork and knife">
            <a:extLst>
              <a:ext uri="{FF2B5EF4-FFF2-40B4-BE49-F238E27FC236}">
                <a16:creationId xmlns:a16="http://schemas.microsoft.com/office/drawing/2014/main" id="{84F44D73-A87E-72C4-826A-66BEF47DEC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15646" y="5061057"/>
            <a:ext cx="1199733" cy="1199733"/>
          </a:xfrm>
          <a:prstGeom prst="rect">
            <a:avLst/>
          </a:prstGeom>
        </p:spPr>
      </p:pic>
      <p:pic>
        <p:nvPicPr>
          <p:cNvPr id="5" name="Picture 4" descr="A picture containing text, indoor, counter, table&#10;&#10;Description automatically generated">
            <a:extLst>
              <a:ext uri="{FF2B5EF4-FFF2-40B4-BE49-F238E27FC236}">
                <a16:creationId xmlns:a16="http://schemas.microsoft.com/office/drawing/2014/main" id="{E7CA641E-462D-4416-B708-8E854AE137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911151" y="2612954"/>
            <a:ext cx="5211049" cy="348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287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0BD130-D570-459F-80CA-591A37CC9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Food Allergies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0AB51-A1E2-40BF-BEF5-CABA1B251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Very serious! You MUST know your students and their allergies! </a:t>
            </a:r>
          </a:p>
          <a:p>
            <a:r>
              <a:rPr lang="en-US" dirty="0"/>
              <a:t>Letter to parents: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https://docs.google.com/document/d/16s4oJzJYHznMFv23wRg0D9_oa9RuxMo7/edit?usp=sharing&amp;ouid=111488197777607551310&amp;rtpof=true&amp;sd=true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https://docs.google.com/document/d/16SRUtrxSaI7azQpZuIhNT8dhMXPG6Oi5/edit?usp=sharing&amp;ouid=111488197777607551310&amp;rtpof=true&amp;sd=true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708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484CB-ABE2-4FD0-98E6-B1BAA4891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/>
              <a:t>Kitchen Set Up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CFB542E-A5C9-8D09-A790-50F6B317DE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7988710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8643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BB70F-B02D-415C-BC9E-05D8E5BE6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br>
              <a:rPr lang="en-US">
                <a:solidFill>
                  <a:srgbClr val="FFFFFF"/>
                </a:solidFill>
              </a:rPr>
            </a:b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Preparing for Lab</a:t>
            </a:r>
            <a:br>
              <a:rPr lang="en-US">
                <a:solidFill>
                  <a:srgbClr val="FFFFFF"/>
                </a:solidFill>
              </a:rPr>
            </a:br>
            <a:br>
              <a:rPr lang="en-US">
                <a:solidFill>
                  <a:srgbClr val="FFFFFF"/>
                </a:solidFill>
              </a:rPr>
            </a:b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B3307-A3AA-41EB-A7DC-C85B71116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5"/>
            <a:ext cx="6906491" cy="5268280"/>
          </a:xfrm>
        </p:spPr>
        <p:txBody>
          <a:bodyPr anchor="ctr">
            <a:normAutofit fontScale="85000"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Allrecipes.com- Stars, ratings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Yummily.com</a:t>
            </a:r>
          </a:p>
          <a:p>
            <a:r>
              <a:rPr lang="en-US" dirty="0"/>
              <a:t>Some teachers use a predetermined list of recipes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Give EVERY student a job! Make them rotate through the jobs with each lab. Examples: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https://docs.google.com/document/d/1KlKmLZU4wr_B_ghYK26TP6u7jT9gefu3/edit?usp=sharing&amp;ouid=111488197777607551310&amp;rtpof=true&amp;sd=true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https://docs.google.com/document/d/1HU1d2_SWQCaPeR5ZvUE4BWyTGZviuKEh/edit?usp=sharing&amp;ouid=111488197777607551310&amp;rtpof=true&amp;sd=true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01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CB49665F-0298-4449-8D2D-209989CB9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A71EEC14-174A-46FA-B046-474750457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EB6CB95-E653-4C6C-AE51-62FD848E8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89" y="-2"/>
            <a:ext cx="3468234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BDD3CB8E-ABA7-4F37-BB2C-64FFD19813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CA788A-B2FD-494C-BED0-83E31F6DF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398314F-A763-477E-85E7-4F9B9A834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325880" y="1947672"/>
            <a:ext cx="5961888" cy="2788920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Turning in Recipes, Labs, etc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6F18540-9898-47C8-6EBE-D94069D10D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06343"/>
              </p:ext>
            </p:extLst>
          </p:nvPr>
        </p:nvGraphicFramePr>
        <p:xfrm>
          <a:off x="3794296" y="288758"/>
          <a:ext cx="7559504" cy="6285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3526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905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091CC7-7FC9-457F-A3C8-8117E5C2D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200400" cy="42381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During Lab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8A88AE3-B950-BD42-C8F2-A5E1FE2A9E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832426"/>
              </p:ext>
            </p:extLst>
          </p:nvPr>
        </p:nvGraphicFramePr>
        <p:xfrm>
          <a:off x="5484139" y="477540"/>
          <a:ext cx="63016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52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19397-E59B-472D-A33C-BF1CD523C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Finishing up a Lab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B369A44-A637-F58A-14A3-56C7736BA0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049623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3255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640</Words>
  <Application>Microsoft Office PowerPoint</Application>
  <PresentationFormat>Widescreen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Food Lab Best Practices</vt:lpstr>
      <vt:lpstr>Safety and Sanitation</vt:lpstr>
      <vt:lpstr>Demonstration Kitchen</vt:lpstr>
      <vt:lpstr>Food Allergies</vt:lpstr>
      <vt:lpstr>Kitchen Set Up</vt:lpstr>
      <vt:lpstr>  Preparing for Lab  </vt:lpstr>
      <vt:lpstr>Turning in Recipes, Labs, etc</vt:lpstr>
      <vt:lpstr>During Lab</vt:lpstr>
      <vt:lpstr>Finishing up a Lab</vt:lpstr>
      <vt:lpstr>Reflections and Rubrics</vt:lpstr>
      <vt:lpstr>Make up Labs</vt:lpstr>
      <vt:lpstr>Closing your kitchen at the end of the year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Lab Best Practices</dc:title>
  <dc:creator>Christina Spurgin</dc:creator>
  <cp:lastModifiedBy>Christina Spurgin</cp:lastModifiedBy>
  <cp:revision>18</cp:revision>
  <dcterms:created xsi:type="dcterms:W3CDTF">2024-05-28T18:41:59Z</dcterms:created>
  <dcterms:modified xsi:type="dcterms:W3CDTF">2024-07-16T14:15:44Z</dcterms:modified>
</cp:coreProperties>
</file>